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Default Extension="sldx" ContentType="application/vnd.openxmlformats-officedocument.presentationml.slide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12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7" r:id="rId2"/>
  </p:sldMasterIdLst>
  <p:notesMasterIdLst>
    <p:notesMasterId r:id="rId173"/>
  </p:notesMasterIdLst>
  <p:handoutMasterIdLst>
    <p:handoutMasterId r:id="rId174"/>
  </p:handoutMasterIdLst>
  <p:sldIdLst>
    <p:sldId id="3599" r:id="rId3"/>
    <p:sldId id="2609" r:id="rId4"/>
    <p:sldId id="2882" r:id="rId5"/>
    <p:sldId id="2679" r:id="rId6"/>
    <p:sldId id="2680" r:id="rId7"/>
    <p:sldId id="2832" r:id="rId8"/>
    <p:sldId id="2833" r:id="rId9"/>
    <p:sldId id="3038" r:id="rId10"/>
    <p:sldId id="2793" r:id="rId11"/>
    <p:sldId id="2794" r:id="rId12"/>
    <p:sldId id="2795" r:id="rId13"/>
    <p:sldId id="3561" r:id="rId14"/>
    <p:sldId id="3562" r:id="rId15"/>
    <p:sldId id="2796" r:id="rId16"/>
    <p:sldId id="2797" r:id="rId17"/>
    <p:sldId id="2798" r:id="rId18"/>
    <p:sldId id="3563" r:id="rId19"/>
    <p:sldId id="3612" r:id="rId20"/>
    <p:sldId id="3613" r:id="rId21"/>
    <p:sldId id="3565" r:id="rId22"/>
    <p:sldId id="3580" r:id="rId23"/>
    <p:sldId id="2834" r:id="rId24"/>
    <p:sldId id="2835" r:id="rId25"/>
    <p:sldId id="2836" r:id="rId26"/>
    <p:sldId id="3212" r:id="rId27"/>
    <p:sldId id="3213" r:id="rId28"/>
    <p:sldId id="2837" r:id="rId29"/>
    <p:sldId id="2800" r:id="rId30"/>
    <p:sldId id="2801" r:id="rId31"/>
    <p:sldId id="2802" r:id="rId32"/>
    <p:sldId id="2803" r:id="rId33"/>
    <p:sldId id="3508" r:id="rId34"/>
    <p:sldId id="2811" r:id="rId35"/>
    <p:sldId id="3617" r:id="rId36"/>
    <p:sldId id="3615" r:id="rId37"/>
    <p:sldId id="3616" r:id="rId38"/>
    <p:sldId id="3618" r:id="rId39"/>
    <p:sldId id="3619" r:id="rId40"/>
    <p:sldId id="3620" r:id="rId41"/>
    <p:sldId id="3621" r:id="rId42"/>
    <p:sldId id="3622" r:id="rId43"/>
    <p:sldId id="3623" r:id="rId44"/>
    <p:sldId id="3624" r:id="rId45"/>
    <p:sldId id="3625" r:id="rId46"/>
    <p:sldId id="3626" r:id="rId47"/>
    <p:sldId id="3627" r:id="rId48"/>
    <p:sldId id="3628" r:id="rId49"/>
    <p:sldId id="3629" r:id="rId50"/>
    <p:sldId id="3630" r:id="rId51"/>
    <p:sldId id="3631" r:id="rId52"/>
    <p:sldId id="3632" r:id="rId53"/>
    <p:sldId id="3633" r:id="rId54"/>
    <p:sldId id="3634" r:id="rId55"/>
    <p:sldId id="3635" r:id="rId56"/>
    <p:sldId id="3636" r:id="rId57"/>
    <p:sldId id="3637" r:id="rId58"/>
    <p:sldId id="3640" r:id="rId59"/>
    <p:sldId id="3641" r:id="rId60"/>
    <p:sldId id="3646" r:id="rId61"/>
    <p:sldId id="3647" r:id="rId62"/>
    <p:sldId id="3648" r:id="rId63"/>
    <p:sldId id="3649" r:id="rId64"/>
    <p:sldId id="3669" r:id="rId65"/>
    <p:sldId id="3670" r:id="rId66"/>
    <p:sldId id="3650" r:id="rId67"/>
    <p:sldId id="3642" r:id="rId68"/>
    <p:sldId id="3643" r:id="rId69"/>
    <p:sldId id="3644" r:id="rId70"/>
    <p:sldId id="3638" r:id="rId71"/>
    <p:sldId id="3639" r:id="rId72"/>
    <p:sldId id="3651" r:id="rId73"/>
    <p:sldId id="3652" r:id="rId74"/>
    <p:sldId id="3653" r:id="rId75"/>
    <p:sldId id="3654" r:id="rId76"/>
    <p:sldId id="3655" r:id="rId77"/>
    <p:sldId id="3656" r:id="rId78"/>
    <p:sldId id="3657" r:id="rId79"/>
    <p:sldId id="3658" r:id="rId80"/>
    <p:sldId id="3659" r:id="rId81"/>
    <p:sldId id="3660" r:id="rId82"/>
    <p:sldId id="3661" r:id="rId83"/>
    <p:sldId id="3663" r:id="rId84"/>
    <p:sldId id="3664" r:id="rId85"/>
    <p:sldId id="2888" r:id="rId86"/>
    <p:sldId id="3188" r:id="rId87"/>
    <p:sldId id="3189" r:id="rId88"/>
    <p:sldId id="3190" r:id="rId89"/>
    <p:sldId id="3191" r:id="rId90"/>
    <p:sldId id="3192" r:id="rId91"/>
    <p:sldId id="3193" r:id="rId92"/>
    <p:sldId id="3665" r:id="rId93"/>
    <p:sldId id="3666" r:id="rId94"/>
    <p:sldId id="3667" r:id="rId95"/>
    <p:sldId id="3668" r:id="rId96"/>
    <p:sldId id="3703" r:id="rId97"/>
    <p:sldId id="3704" r:id="rId98"/>
    <p:sldId id="3705" r:id="rId99"/>
    <p:sldId id="3706" r:id="rId100"/>
    <p:sldId id="3707" r:id="rId101"/>
    <p:sldId id="3708" r:id="rId102"/>
    <p:sldId id="3709" r:id="rId103"/>
    <p:sldId id="3710" r:id="rId104"/>
    <p:sldId id="3711" r:id="rId105"/>
    <p:sldId id="3712" r:id="rId106"/>
    <p:sldId id="3713" r:id="rId107"/>
    <p:sldId id="3714" r:id="rId108"/>
    <p:sldId id="3715" r:id="rId109"/>
    <p:sldId id="2818" r:id="rId110"/>
    <p:sldId id="3671" r:id="rId111"/>
    <p:sldId id="3673" r:id="rId112"/>
    <p:sldId id="3674" r:id="rId113"/>
    <p:sldId id="3675" r:id="rId114"/>
    <p:sldId id="3676" r:id="rId115"/>
    <p:sldId id="3677" r:id="rId116"/>
    <p:sldId id="3678" r:id="rId117"/>
    <p:sldId id="3679" r:id="rId118"/>
    <p:sldId id="3680" r:id="rId119"/>
    <p:sldId id="3681" r:id="rId120"/>
    <p:sldId id="3682" r:id="rId121"/>
    <p:sldId id="3683" r:id="rId122"/>
    <p:sldId id="3684" r:id="rId123"/>
    <p:sldId id="3685" r:id="rId124"/>
    <p:sldId id="3686" r:id="rId125"/>
    <p:sldId id="3687" r:id="rId126"/>
    <p:sldId id="3688" r:id="rId127"/>
    <p:sldId id="3689" r:id="rId128"/>
    <p:sldId id="3690" r:id="rId129"/>
    <p:sldId id="3693" r:id="rId130"/>
    <p:sldId id="3694" r:id="rId131"/>
    <p:sldId id="3695" r:id="rId132"/>
    <p:sldId id="3696" r:id="rId133"/>
    <p:sldId id="3699" r:id="rId134"/>
    <p:sldId id="3700" r:id="rId135"/>
    <p:sldId id="3701" r:id="rId136"/>
    <p:sldId id="3702" r:id="rId137"/>
    <p:sldId id="3535" r:id="rId138"/>
    <p:sldId id="3573" r:id="rId139"/>
    <p:sldId id="3543" r:id="rId140"/>
    <p:sldId id="3600" r:id="rId141"/>
    <p:sldId id="3601" r:id="rId142"/>
    <p:sldId id="3538" r:id="rId143"/>
    <p:sldId id="3539" r:id="rId144"/>
    <p:sldId id="3540" r:id="rId145"/>
    <p:sldId id="3541" r:id="rId146"/>
    <p:sldId id="3542" r:id="rId147"/>
    <p:sldId id="2831" r:id="rId148"/>
    <p:sldId id="2830" r:id="rId149"/>
    <p:sldId id="3603" r:id="rId150"/>
    <p:sldId id="3604" r:id="rId151"/>
    <p:sldId id="3606" r:id="rId152"/>
    <p:sldId id="3537" r:id="rId153"/>
    <p:sldId id="3545" r:id="rId154"/>
    <p:sldId id="3546" r:id="rId155"/>
    <p:sldId id="3547" r:id="rId156"/>
    <p:sldId id="3548" r:id="rId157"/>
    <p:sldId id="3549" r:id="rId158"/>
    <p:sldId id="3602" r:id="rId159"/>
    <p:sldId id="3329" r:id="rId160"/>
    <p:sldId id="3550" r:id="rId161"/>
    <p:sldId id="3551" r:id="rId162"/>
    <p:sldId id="3552" r:id="rId163"/>
    <p:sldId id="3553" r:id="rId164"/>
    <p:sldId id="2847" r:id="rId165"/>
    <p:sldId id="3554" r:id="rId166"/>
    <p:sldId id="3555" r:id="rId167"/>
    <p:sldId id="3556" r:id="rId168"/>
    <p:sldId id="3557" r:id="rId169"/>
    <p:sldId id="3558" r:id="rId170"/>
    <p:sldId id="2853" r:id="rId171"/>
    <p:sldId id="2758" r:id="rId172"/>
  </p:sldIdLst>
  <p:sldSz cx="9144000" cy="6858000" type="screen4x3"/>
  <p:notesSz cx="6805613" cy="9939338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09900"/>
    <a:srgbClr val="FF6600"/>
    <a:srgbClr val="FFFFB7"/>
    <a:srgbClr val="CCFFFF"/>
    <a:srgbClr val="CCFF66"/>
    <a:srgbClr val="CCFFCC"/>
    <a:srgbClr val="00CCFF"/>
    <a:srgbClr val="FF66FF"/>
    <a:srgbClr val="FF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ลักษณะสีปานกลาง 2 - เน้น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7853C-536D-4A76-A0AE-DD22124D55A5}" styleName="ลักษณะชุดรูปแบบ 1 - เน้น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306" autoAdjust="0"/>
    <p:restoredTop sz="94671" autoAdjust="0"/>
  </p:normalViewPr>
  <p:slideViewPr>
    <p:cSldViewPr>
      <p:cViewPr varScale="1">
        <p:scale>
          <a:sx n="85" d="100"/>
          <a:sy n="85" d="100"/>
        </p:scale>
        <p:origin x="1416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923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5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63" Type="http://schemas.openxmlformats.org/officeDocument/2006/relationships/slide" Target="slides/slide61.xml"/><Relationship Id="rId84" Type="http://schemas.openxmlformats.org/officeDocument/2006/relationships/slide" Target="slides/slide82.xml"/><Relationship Id="rId138" Type="http://schemas.openxmlformats.org/officeDocument/2006/relationships/slide" Target="slides/slide136.xml"/><Relationship Id="rId159" Type="http://schemas.openxmlformats.org/officeDocument/2006/relationships/slide" Target="slides/slide157.xml"/><Relationship Id="rId170" Type="http://schemas.openxmlformats.org/officeDocument/2006/relationships/slide" Target="slides/slide168.xml"/><Relationship Id="rId107" Type="http://schemas.openxmlformats.org/officeDocument/2006/relationships/slide" Target="slides/slide105.xml"/><Relationship Id="rId11" Type="http://schemas.openxmlformats.org/officeDocument/2006/relationships/slide" Target="slides/slide9.xml"/><Relationship Id="rId32" Type="http://schemas.openxmlformats.org/officeDocument/2006/relationships/slide" Target="slides/slide30.xml"/><Relationship Id="rId53" Type="http://schemas.openxmlformats.org/officeDocument/2006/relationships/slide" Target="slides/slide51.xml"/><Relationship Id="rId74" Type="http://schemas.openxmlformats.org/officeDocument/2006/relationships/slide" Target="slides/slide72.xml"/><Relationship Id="rId128" Type="http://schemas.openxmlformats.org/officeDocument/2006/relationships/slide" Target="slides/slide126.xml"/><Relationship Id="rId149" Type="http://schemas.openxmlformats.org/officeDocument/2006/relationships/slide" Target="slides/slide147.xml"/><Relationship Id="rId5" Type="http://schemas.openxmlformats.org/officeDocument/2006/relationships/slide" Target="slides/slide3.xml"/><Relationship Id="rId95" Type="http://schemas.openxmlformats.org/officeDocument/2006/relationships/slide" Target="slides/slide93.xml"/><Relationship Id="rId160" Type="http://schemas.openxmlformats.org/officeDocument/2006/relationships/slide" Target="slides/slide158.xml"/><Relationship Id="rId22" Type="http://schemas.openxmlformats.org/officeDocument/2006/relationships/slide" Target="slides/slide20.xml"/><Relationship Id="rId43" Type="http://schemas.openxmlformats.org/officeDocument/2006/relationships/slide" Target="slides/slide41.xml"/><Relationship Id="rId64" Type="http://schemas.openxmlformats.org/officeDocument/2006/relationships/slide" Target="slides/slide62.xml"/><Relationship Id="rId118" Type="http://schemas.openxmlformats.org/officeDocument/2006/relationships/slide" Target="slides/slide116.xml"/><Relationship Id="rId139" Type="http://schemas.openxmlformats.org/officeDocument/2006/relationships/slide" Target="slides/slide137.xml"/><Relationship Id="rId85" Type="http://schemas.openxmlformats.org/officeDocument/2006/relationships/slide" Target="slides/slide83.xml"/><Relationship Id="rId150" Type="http://schemas.openxmlformats.org/officeDocument/2006/relationships/slide" Target="slides/slide148.xml"/><Relationship Id="rId171" Type="http://schemas.openxmlformats.org/officeDocument/2006/relationships/slide" Target="slides/slide169.xml"/><Relationship Id="rId12" Type="http://schemas.openxmlformats.org/officeDocument/2006/relationships/slide" Target="slides/slide10.xml"/><Relationship Id="rId33" Type="http://schemas.openxmlformats.org/officeDocument/2006/relationships/slide" Target="slides/slide31.xml"/><Relationship Id="rId108" Type="http://schemas.openxmlformats.org/officeDocument/2006/relationships/slide" Target="slides/slide106.xml"/><Relationship Id="rId129" Type="http://schemas.openxmlformats.org/officeDocument/2006/relationships/slide" Target="slides/slide127.xml"/><Relationship Id="rId54" Type="http://schemas.openxmlformats.org/officeDocument/2006/relationships/slide" Target="slides/slide52.xml"/><Relationship Id="rId75" Type="http://schemas.openxmlformats.org/officeDocument/2006/relationships/slide" Target="slides/slide73.xml"/><Relationship Id="rId96" Type="http://schemas.openxmlformats.org/officeDocument/2006/relationships/slide" Target="slides/slide94.xml"/><Relationship Id="rId140" Type="http://schemas.openxmlformats.org/officeDocument/2006/relationships/slide" Target="slides/slide138.xml"/><Relationship Id="rId161" Type="http://schemas.openxmlformats.org/officeDocument/2006/relationships/slide" Target="slides/slide159.xml"/><Relationship Id="rId6" Type="http://schemas.openxmlformats.org/officeDocument/2006/relationships/slide" Target="slides/slide4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49" Type="http://schemas.openxmlformats.org/officeDocument/2006/relationships/slide" Target="slides/slide47.xml"/><Relationship Id="rId114" Type="http://schemas.openxmlformats.org/officeDocument/2006/relationships/slide" Target="slides/slide112.xml"/><Relationship Id="rId119" Type="http://schemas.openxmlformats.org/officeDocument/2006/relationships/slide" Target="slides/slide117.xml"/><Relationship Id="rId44" Type="http://schemas.openxmlformats.org/officeDocument/2006/relationships/slide" Target="slides/slide42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81" Type="http://schemas.openxmlformats.org/officeDocument/2006/relationships/slide" Target="slides/slide79.xml"/><Relationship Id="rId86" Type="http://schemas.openxmlformats.org/officeDocument/2006/relationships/slide" Target="slides/slide84.xml"/><Relationship Id="rId130" Type="http://schemas.openxmlformats.org/officeDocument/2006/relationships/slide" Target="slides/slide128.xml"/><Relationship Id="rId135" Type="http://schemas.openxmlformats.org/officeDocument/2006/relationships/slide" Target="slides/slide133.xml"/><Relationship Id="rId151" Type="http://schemas.openxmlformats.org/officeDocument/2006/relationships/slide" Target="slides/slide149.xml"/><Relationship Id="rId156" Type="http://schemas.openxmlformats.org/officeDocument/2006/relationships/slide" Target="slides/slide154.xml"/><Relationship Id="rId177" Type="http://schemas.openxmlformats.org/officeDocument/2006/relationships/theme" Target="theme/theme1.xml"/><Relationship Id="rId172" Type="http://schemas.openxmlformats.org/officeDocument/2006/relationships/slide" Target="slides/slide170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109" Type="http://schemas.openxmlformats.org/officeDocument/2006/relationships/slide" Target="slides/slide10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slide" Target="slides/slide74.xml"/><Relationship Id="rId97" Type="http://schemas.openxmlformats.org/officeDocument/2006/relationships/slide" Target="slides/slide95.xml"/><Relationship Id="rId104" Type="http://schemas.openxmlformats.org/officeDocument/2006/relationships/slide" Target="slides/slide102.xml"/><Relationship Id="rId120" Type="http://schemas.openxmlformats.org/officeDocument/2006/relationships/slide" Target="slides/slide118.xml"/><Relationship Id="rId125" Type="http://schemas.openxmlformats.org/officeDocument/2006/relationships/slide" Target="slides/slide123.xml"/><Relationship Id="rId141" Type="http://schemas.openxmlformats.org/officeDocument/2006/relationships/slide" Target="slides/slide139.xml"/><Relationship Id="rId146" Type="http://schemas.openxmlformats.org/officeDocument/2006/relationships/slide" Target="slides/slide144.xml"/><Relationship Id="rId167" Type="http://schemas.openxmlformats.org/officeDocument/2006/relationships/slide" Target="slides/slide165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92" Type="http://schemas.openxmlformats.org/officeDocument/2006/relationships/slide" Target="slides/slide90.xml"/><Relationship Id="rId162" Type="http://schemas.openxmlformats.org/officeDocument/2006/relationships/slide" Target="slides/slide160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Relationship Id="rId24" Type="http://schemas.openxmlformats.org/officeDocument/2006/relationships/slide" Target="slides/slide22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66" Type="http://schemas.openxmlformats.org/officeDocument/2006/relationships/slide" Target="slides/slide64.xml"/><Relationship Id="rId87" Type="http://schemas.openxmlformats.org/officeDocument/2006/relationships/slide" Target="slides/slide85.xml"/><Relationship Id="rId110" Type="http://schemas.openxmlformats.org/officeDocument/2006/relationships/slide" Target="slides/slide108.xml"/><Relationship Id="rId115" Type="http://schemas.openxmlformats.org/officeDocument/2006/relationships/slide" Target="slides/slide113.xml"/><Relationship Id="rId131" Type="http://schemas.openxmlformats.org/officeDocument/2006/relationships/slide" Target="slides/slide129.xml"/><Relationship Id="rId136" Type="http://schemas.openxmlformats.org/officeDocument/2006/relationships/slide" Target="slides/slide134.xml"/><Relationship Id="rId157" Type="http://schemas.openxmlformats.org/officeDocument/2006/relationships/slide" Target="slides/slide155.xml"/><Relationship Id="rId178" Type="http://schemas.openxmlformats.org/officeDocument/2006/relationships/tableStyles" Target="tableStyles.xml"/><Relationship Id="rId61" Type="http://schemas.openxmlformats.org/officeDocument/2006/relationships/slide" Target="slides/slide59.xml"/><Relationship Id="rId82" Type="http://schemas.openxmlformats.org/officeDocument/2006/relationships/slide" Target="slides/slide80.xml"/><Relationship Id="rId152" Type="http://schemas.openxmlformats.org/officeDocument/2006/relationships/slide" Target="slides/slide150.xml"/><Relationship Id="rId173" Type="http://schemas.openxmlformats.org/officeDocument/2006/relationships/notesMaster" Target="notesMasters/notesMaster1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56" Type="http://schemas.openxmlformats.org/officeDocument/2006/relationships/slide" Target="slides/slide54.xml"/><Relationship Id="rId77" Type="http://schemas.openxmlformats.org/officeDocument/2006/relationships/slide" Target="slides/slide75.xml"/><Relationship Id="rId100" Type="http://schemas.openxmlformats.org/officeDocument/2006/relationships/slide" Target="slides/slide98.xml"/><Relationship Id="rId105" Type="http://schemas.openxmlformats.org/officeDocument/2006/relationships/slide" Target="slides/slide103.xml"/><Relationship Id="rId126" Type="http://schemas.openxmlformats.org/officeDocument/2006/relationships/slide" Target="slides/slide124.xml"/><Relationship Id="rId147" Type="http://schemas.openxmlformats.org/officeDocument/2006/relationships/slide" Target="slides/slide145.xml"/><Relationship Id="rId168" Type="http://schemas.openxmlformats.org/officeDocument/2006/relationships/slide" Target="slides/slide166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93" Type="http://schemas.openxmlformats.org/officeDocument/2006/relationships/slide" Target="slides/slide91.xml"/><Relationship Id="rId98" Type="http://schemas.openxmlformats.org/officeDocument/2006/relationships/slide" Target="slides/slide96.xml"/><Relationship Id="rId121" Type="http://schemas.openxmlformats.org/officeDocument/2006/relationships/slide" Target="slides/slide119.xml"/><Relationship Id="rId142" Type="http://schemas.openxmlformats.org/officeDocument/2006/relationships/slide" Target="slides/slide140.xml"/><Relationship Id="rId163" Type="http://schemas.openxmlformats.org/officeDocument/2006/relationships/slide" Target="slides/slide161.xml"/><Relationship Id="rId3" Type="http://schemas.openxmlformats.org/officeDocument/2006/relationships/slide" Target="slides/slide1.xml"/><Relationship Id="rId25" Type="http://schemas.openxmlformats.org/officeDocument/2006/relationships/slide" Target="slides/slide23.xml"/><Relationship Id="rId46" Type="http://schemas.openxmlformats.org/officeDocument/2006/relationships/slide" Target="slides/slide44.xml"/><Relationship Id="rId67" Type="http://schemas.openxmlformats.org/officeDocument/2006/relationships/slide" Target="slides/slide65.xml"/><Relationship Id="rId116" Type="http://schemas.openxmlformats.org/officeDocument/2006/relationships/slide" Target="slides/slide114.xml"/><Relationship Id="rId137" Type="http://schemas.openxmlformats.org/officeDocument/2006/relationships/slide" Target="slides/slide135.xml"/><Relationship Id="rId158" Type="http://schemas.openxmlformats.org/officeDocument/2006/relationships/slide" Target="slides/slide156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62" Type="http://schemas.openxmlformats.org/officeDocument/2006/relationships/slide" Target="slides/slide60.xml"/><Relationship Id="rId83" Type="http://schemas.openxmlformats.org/officeDocument/2006/relationships/slide" Target="slides/slide81.xml"/><Relationship Id="rId88" Type="http://schemas.openxmlformats.org/officeDocument/2006/relationships/slide" Target="slides/slide86.xml"/><Relationship Id="rId111" Type="http://schemas.openxmlformats.org/officeDocument/2006/relationships/slide" Target="slides/slide109.xml"/><Relationship Id="rId132" Type="http://schemas.openxmlformats.org/officeDocument/2006/relationships/slide" Target="slides/slide130.xml"/><Relationship Id="rId153" Type="http://schemas.openxmlformats.org/officeDocument/2006/relationships/slide" Target="slides/slide151.xml"/><Relationship Id="rId174" Type="http://schemas.openxmlformats.org/officeDocument/2006/relationships/handoutMaster" Target="handoutMasters/handoutMaster1.xml"/><Relationship Id="rId15" Type="http://schemas.openxmlformats.org/officeDocument/2006/relationships/slide" Target="slides/slide13.xml"/><Relationship Id="rId36" Type="http://schemas.openxmlformats.org/officeDocument/2006/relationships/slide" Target="slides/slide34.xml"/><Relationship Id="rId57" Type="http://schemas.openxmlformats.org/officeDocument/2006/relationships/slide" Target="slides/slide55.xml"/><Relationship Id="rId106" Type="http://schemas.openxmlformats.org/officeDocument/2006/relationships/slide" Target="slides/slide104.xml"/><Relationship Id="rId127" Type="http://schemas.openxmlformats.org/officeDocument/2006/relationships/slide" Target="slides/slide12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52" Type="http://schemas.openxmlformats.org/officeDocument/2006/relationships/slide" Target="slides/slide50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94" Type="http://schemas.openxmlformats.org/officeDocument/2006/relationships/slide" Target="slides/slide92.xml"/><Relationship Id="rId99" Type="http://schemas.openxmlformats.org/officeDocument/2006/relationships/slide" Target="slides/slide97.xml"/><Relationship Id="rId101" Type="http://schemas.openxmlformats.org/officeDocument/2006/relationships/slide" Target="slides/slide99.xml"/><Relationship Id="rId122" Type="http://schemas.openxmlformats.org/officeDocument/2006/relationships/slide" Target="slides/slide120.xml"/><Relationship Id="rId143" Type="http://schemas.openxmlformats.org/officeDocument/2006/relationships/slide" Target="slides/slide141.xml"/><Relationship Id="rId148" Type="http://schemas.openxmlformats.org/officeDocument/2006/relationships/slide" Target="slides/slide146.xml"/><Relationship Id="rId164" Type="http://schemas.openxmlformats.org/officeDocument/2006/relationships/slide" Target="slides/slide162.xml"/><Relationship Id="rId169" Type="http://schemas.openxmlformats.org/officeDocument/2006/relationships/slide" Target="slides/slide16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26" Type="http://schemas.openxmlformats.org/officeDocument/2006/relationships/slide" Target="slides/slide24.xml"/><Relationship Id="rId47" Type="http://schemas.openxmlformats.org/officeDocument/2006/relationships/slide" Target="slides/slide45.xml"/><Relationship Id="rId68" Type="http://schemas.openxmlformats.org/officeDocument/2006/relationships/slide" Target="slides/slide66.xml"/><Relationship Id="rId89" Type="http://schemas.openxmlformats.org/officeDocument/2006/relationships/slide" Target="slides/slide87.xml"/><Relationship Id="rId112" Type="http://schemas.openxmlformats.org/officeDocument/2006/relationships/slide" Target="slides/slide110.xml"/><Relationship Id="rId133" Type="http://schemas.openxmlformats.org/officeDocument/2006/relationships/slide" Target="slides/slide131.xml"/><Relationship Id="rId154" Type="http://schemas.openxmlformats.org/officeDocument/2006/relationships/slide" Target="slides/slide152.xml"/><Relationship Id="rId175" Type="http://schemas.openxmlformats.org/officeDocument/2006/relationships/presProps" Target="presProps.xml"/><Relationship Id="rId16" Type="http://schemas.openxmlformats.org/officeDocument/2006/relationships/slide" Target="slides/slide14.xml"/><Relationship Id="rId37" Type="http://schemas.openxmlformats.org/officeDocument/2006/relationships/slide" Target="slides/slide35.xml"/><Relationship Id="rId58" Type="http://schemas.openxmlformats.org/officeDocument/2006/relationships/slide" Target="slides/slide56.xml"/><Relationship Id="rId79" Type="http://schemas.openxmlformats.org/officeDocument/2006/relationships/slide" Target="slides/slide77.xml"/><Relationship Id="rId102" Type="http://schemas.openxmlformats.org/officeDocument/2006/relationships/slide" Target="slides/slide100.xml"/><Relationship Id="rId123" Type="http://schemas.openxmlformats.org/officeDocument/2006/relationships/slide" Target="slides/slide121.xml"/><Relationship Id="rId144" Type="http://schemas.openxmlformats.org/officeDocument/2006/relationships/slide" Target="slides/slide142.xml"/><Relationship Id="rId90" Type="http://schemas.openxmlformats.org/officeDocument/2006/relationships/slide" Target="slides/slide88.xml"/><Relationship Id="rId165" Type="http://schemas.openxmlformats.org/officeDocument/2006/relationships/slide" Target="slides/slide163.xml"/><Relationship Id="rId27" Type="http://schemas.openxmlformats.org/officeDocument/2006/relationships/slide" Target="slides/slide25.xml"/><Relationship Id="rId48" Type="http://schemas.openxmlformats.org/officeDocument/2006/relationships/slide" Target="slides/slide46.xml"/><Relationship Id="rId69" Type="http://schemas.openxmlformats.org/officeDocument/2006/relationships/slide" Target="slides/slide67.xml"/><Relationship Id="rId113" Type="http://schemas.openxmlformats.org/officeDocument/2006/relationships/slide" Target="slides/slide111.xml"/><Relationship Id="rId134" Type="http://schemas.openxmlformats.org/officeDocument/2006/relationships/slide" Target="slides/slide132.xml"/><Relationship Id="rId80" Type="http://schemas.openxmlformats.org/officeDocument/2006/relationships/slide" Target="slides/slide78.xml"/><Relationship Id="rId155" Type="http://schemas.openxmlformats.org/officeDocument/2006/relationships/slide" Target="slides/slide153.xml"/><Relationship Id="rId176" Type="http://schemas.openxmlformats.org/officeDocument/2006/relationships/viewProps" Target="viewProps.xml"/><Relationship Id="rId17" Type="http://schemas.openxmlformats.org/officeDocument/2006/relationships/slide" Target="slides/slide15.xml"/><Relationship Id="rId38" Type="http://schemas.openxmlformats.org/officeDocument/2006/relationships/slide" Target="slides/slide36.xml"/><Relationship Id="rId59" Type="http://schemas.openxmlformats.org/officeDocument/2006/relationships/slide" Target="slides/slide57.xml"/><Relationship Id="rId103" Type="http://schemas.openxmlformats.org/officeDocument/2006/relationships/slide" Target="slides/slide101.xml"/><Relationship Id="rId124" Type="http://schemas.openxmlformats.org/officeDocument/2006/relationships/slide" Target="slides/slide122.xml"/><Relationship Id="rId70" Type="http://schemas.openxmlformats.org/officeDocument/2006/relationships/slide" Target="slides/slide68.xml"/><Relationship Id="rId91" Type="http://schemas.openxmlformats.org/officeDocument/2006/relationships/slide" Target="slides/slide89.xml"/><Relationship Id="rId145" Type="http://schemas.openxmlformats.org/officeDocument/2006/relationships/slide" Target="slides/slide143.xml"/><Relationship Id="rId166" Type="http://schemas.openxmlformats.org/officeDocument/2006/relationships/slide" Target="slides/slide164.xml"/><Relationship Id="rId1" Type="http://schemas.openxmlformats.org/officeDocument/2006/relationships/slideMaster" Target="slideMasters/slide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BFABB8F-641E-4896-BE26-D17BA69E8B0F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h-TH"/>
        </a:p>
      </dgm:t>
    </dgm:pt>
    <dgm:pt modelId="{5B66D640-90CB-43E0-9690-49DD32EDBD83}">
      <dgm:prSet phldrT="[Text]" custT="1"/>
      <dgm:spPr>
        <a:solidFill>
          <a:srgbClr val="FFC000"/>
        </a:solidFill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>
          <a:scene3d>
            <a:camera prst="orthographicFront"/>
            <a:lightRig rig="soft" dir="tl">
              <a:rot lat="0" lon="0" rev="0"/>
            </a:lightRig>
          </a:scene3d>
          <a:sp3d contourW="25400" prstMaterial="matte">
            <a:bevelT w="25400" h="55880" prst="artDeco"/>
            <a:contourClr>
              <a:schemeClr val="accent2">
                <a:tint val="20000"/>
              </a:schemeClr>
            </a:contourClr>
          </a:sp3d>
        </a:bodyPr>
        <a:lstStyle/>
        <a:p>
          <a:r>
            <a:rPr lang="th-TH" sz="2400" b="1" cap="none" spc="50" dirty="0" smtClean="0">
              <a:ln w="11430"/>
              <a:solidFill>
                <a:sysClr val="windowText" lastClr="0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EucrosiaUPC" pitchFamily="18" charset="-34"/>
              <a:cs typeface="EucrosiaUPC" pitchFamily="18" charset="-34"/>
            </a:rPr>
            <a:t>ระเบียบสำนักนายกรัฐมนตรีว่าด้วยการพัสดุ พ.ศ. 2535 และที่แก้ไขเพิ่มเติม</a:t>
          </a:r>
          <a:endParaRPr lang="th-TH" sz="2400" b="1" cap="none" spc="50" dirty="0">
            <a:ln w="11430"/>
            <a:solidFill>
              <a:sysClr val="windowText" lastClr="000000"/>
            </a:solidFill>
            <a:effectLst>
              <a:outerShdw blurRad="76200" dist="50800" dir="5400000" algn="tl" rotWithShape="0">
                <a:srgbClr val="000000">
                  <a:alpha val="65000"/>
                </a:srgbClr>
              </a:outerShdw>
            </a:effectLst>
            <a:latin typeface="EucrosiaUPC" pitchFamily="18" charset="-34"/>
            <a:cs typeface="EucrosiaUPC" pitchFamily="18" charset="-34"/>
          </a:endParaRPr>
        </a:p>
      </dgm:t>
    </dgm:pt>
    <dgm:pt modelId="{EC261AAF-DFB6-4E11-9897-BDFA2D514559}" type="parTrans" cxnId="{9C5D9131-F581-4BB4-8B92-52F01F08E046}">
      <dgm:prSet/>
      <dgm:spPr/>
      <dgm:t>
        <a:bodyPr/>
        <a:lstStyle/>
        <a:p>
          <a:endParaRPr lang="th-TH"/>
        </a:p>
      </dgm:t>
    </dgm:pt>
    <dgm:pt modelId="{0F02272E-9DBF-4A74-AC5F-2A8AC579AF91}" type="sibTrans" cxnId="{9C5D9131-F581-4BB4-8B92-52F01F08E046}">
      <dgm:prSet/>
      <dgm:spPr/>
      <dgm:t>
        <a:bodyPr/>
        <a:lstStyle/>
        <a:p>
          <a:endParaRPr lang="th-TH"/>
        </a:p>
      </dgm:t>
    </dgm:pt>
    <dgm:pt modelId="{0D128EDA-4CCE-4798-8961-333722EDF93A}">
      <dgm:prSet phldrT="[Text]" custT="1"/>
      <dgm:spPr>
        <a:solidFill>
          <a:srgbClr val="66FFFF"/>
        </a:solidFill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>
          <a:scene3d>
            <a:camera prst="orthographicFront"/>
            <a:lightRig rig="soft" dir="tl">
              <a:rot lat="0" lon="0" rev="0"/>
            </a:lightRig>
          </a:scene3d>
          <a:sp3d contourW="25400" prstMaterial="matte">
            <a:bevelT w="25400" h="55880" prst="artDeco"/>
            <a:contourClr>
              <a:schemeClr val="accent2">
                <a:tint val="20000"/>
              </a:schemeClr>
            </a:contourClr>
          </a:sp3d>
        </a:bodyPr>
        <a:lstStyle/>
        <a:p>
          <a:pPr>
            <a:lnSpc>
              <a:spcPts val="2500"/>
            </a:lnSpc>
            <a:spcAft>
              <a:spcPts val="0"/>
            </a:spcAft>
          </a:pPr>
          <a:r>
            <a:rPr lang="th-TH" sz="2400" b="1" cap="none" spc="50" dirty="0" smtClean="0">
              <a:ln w="11430"/>
              <a:solidFill>
                <a:schemeClr val="tx1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EucrosiaUPC" pitchFamily="18" charset="-34"/>
              <a:cs typeface="EucrosiaUPC" pitchFamily="18" charset="-34"/>
            </a:rPr>
            <a:t>ประกาศสำนักนายกรัฐมนตรี เรื่อง แนวทางปฏิบัติในการจัดหาพัสดุ </a:t>
          </a:r>
        </a:p>
        <a:p>
          <a:pPr>
            <a:lnSpc>
              <a:spcPts val="2500"/>
            </a:lnSpc>
            <a:spcAft>
              <a:spcPts val="0"/>
            </a:spcAft>
          </a:pPr>
          <a:r>
            <a:rPr lang="th-TH" sz="2400" b="1" cap="none" spc="50" dirty="0" smtClean="0">
              <a:ln w="11430"/>
              <a:solidFill>
                <a:schemeClr val="tx1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EucrosiaUPC" pitchFamily="18" charset="-34"/>
              <a:cs typeface="EucrosiaUPC" pitchFamily="18" charset="-34"/>
            </a:rPr>
            <a:t>ด้วยวิธีตลาดอิเล็กทรอนิกส์ (</a:t>
          </a:r>
          <a:r>
            <a:rPr lang="en-US" sz="2400" b="1" cap="none" spc="50" dirty="0" smtClean="0">
              <a:ln w="11430"/>
              <a:solidFill>
                <a:schemeClr val="tx1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EucrosiaUPC" pitchFamily="18" charset="-34"/>
              <a:cs typeface="EucrosiaUPC" pitchFamily="18" charset="-34"/>
            </a:rPr>
            <a:t>Electronic Market  :  e –</a:t>
          </a:r>
          <a:r>
            <a:rPr lang="th-TH" sz="2400" b="1" cap="none" spc="50" dirty="0" smtClean="0">
              <a:ln w="11430"/>
              <a:solidFill>
                <a:schemeClr val="tx1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EucrosiaUPC" pitchFamily="18" charset="-34"/>
              <a:cs typeface="EucrosiaUPC" pitchFamily="18" charset="-34"/>
            </a:rPr>
            <a:t> </a:t>
          </a:r>
          <a:r>
            <a:rPr lang="en-US" sz="2400" b="1" cap="none" spc="50" dirty="0" smtClean="0">
              <a:ln w="11430"/>
              <a:solidFill>
                <a:schemeClr val="tx1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EucrosiaUPC" pitchFamily="18" charset="-34"/>
              <a:cs typeface="EucrosiaUPC" pitchFamily="18" charset="-34"/>
            </a:rPr>
            <a:t>market</a:t>
          </a:r>
          <a:r>
            <a:rPr lang="th-TH" sz="2400" b="1" cap="none" spc="50" dirty="0" smtClean="0">
              <a:ln w="11430"/>
              <a:solidFill>
                <a:schemeClr val="tx1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EucrosiaUPC" pitchFamily="18" charset="-34"/>
              <a:cs typeface="EucrosiaUPC" pitchFamily="18" charset="-34"/>
            </a:rPr>
            <a:t>) และ</a:t>
          </a:r>
        </a:p>
        <a:p>
          <a:pPr>
            <a:lnSpc>
              <a:spcPts val="2500"/>
            </a:lnSpc>
            <a:spcAft>
              <a:spcPts val="0"/>
            </a:spcAft>
          </a:pPr>
          <a:r>
            <a:rPr lang="th-TH" sz="2400" b="1" cap="none" spc="50" dirty="0" smtClean="0">
              <a:ln w="11430"/>
              <a:solidFill>
                <a:schemeClr val="tx1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EucrosiaUPC" pitchFamily="18" charset="-34"/>
              <a:cs typeface="EucrosiaUPC" pitchFamily="18" charset="-34"/>
            </a:rPr>
            <a:t>ด้วยวิธีประกวดราคาอิเล็กทรอนิกส์ (</a:t>
          </a:r>
          <a:r>
            <a:rPr lang="en-US" sz="2400" b="1" cap="none" spc="50" dirty="0" smtClean="0">
              <a:ln w="11430"/>
              <a:solidFill>
                <a:schemeClr val="tx1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EucrosiaUPC" pitchFamily="18" charset="-34"/>
              <a:cs typeface="EucrosiaUPC" pitchFamily="18" charset="-34"/>
            </a:rPr>
            <a:t>Electronic</a:t>
          </a:r>
          <a:r>
            <a:rPr lang="th-TH" sz="2400" b="1" cap="none" spc="50" dirty="0" smtClean="0">
              <a:ln w="11430"/>
              <a:solidFill>
                <a:schemeClr val="tx1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EucrosiaUPC" pitchFamily="18" charset="-34"/>
              <a:cs typeface="EucrosiaUPC" pitchFamily="18" charset="-34"/>
            </a:rPr>
            <a:t> </a:t>
          </a:r>
          <a:r>
            <a:rPr lang="en-US" sz="2400" b="1" cap="none" spc="50" dirty="0" smtClean="0">
              <a:ln w="11430"/>
              <a:solidFill>
                <a:schemeClr val="tx1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EucrosiaUPC" pitchFamily="18" charset="-34"/>
              <a:cs typeface="EucrosiaUPC" pitchFamily="18" charset="-34"/>
            </a:rPr>
            <a:t>Bidding  :  e –</a:t>
          </a:r>
          <a:r>
            <a:rPr lang="th-TH" sz="2400" b="1" cap="none" spc="50" dirty="0" smtClean="0">
              <a:ln w="11430"/>
              <a:solidFill>
                <a:schemeClr val="tx1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EucrosiaUPC" pitchFamily="18" charset="-34"/>
              <a:cs typeface="EucrosiaUPC" pitchFamily="18" charset="-34"/>
            </a:rPr>
            <a:t> </a:t>
          </a:r>
          <a:r>
            <a:rPr lang="en-US" sz="2400" b="1" cap="none" spc="50" dirty="0" smtClean="0">
              <a:ln w="11430"/>
              <a:solidFill>
                <a:schemeClr val="tx1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EucrosiaUPC" pitchFamily="18" charset="-34"/>
              <a:cs typeface="EucrosiaUPC" pitchFamily="18" charset="-34"/>
            </a:rPr>
            <a:t>bidding</a:t>
          </a:r>
          <a:r>
            <a:rPr lang="th-TH" sz="2400" b="1" cap="none" spc="50" dirty="0" smtClean="0">
              <a:ln w="11430"/>
              <a:solidFill>
                <a:schemeClr val="tx1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EucrosiaUPC" pitchFamily="18" charset="-34"/>
              <a:cs typeface="EucrosiaUPC" pitchFamily="18" charset="-34"/>
            </a:rPr>
            <a:t>)</a:t>
          </a:r>
          <a:endParaRPr lang="th-TH" sz="2400" b="1" cap="none" spc="50" dirty="0">
            <a:ln w="11430"/>
            <a:solidFill>
              <a:schemeClr val="tx1"/>
            </a:solidFill>
            <a:effectLst>
              <a:outerShdw blurRad="76200" dist="50800" dir="5400000" algn="tl" rotWithShape="0">
                <a:srgbClr val="000000">
                  <a:alpha val="65000"/>
                </a:srgbClr>
              </a:outerShdw>
            </a:effectLst>
            <a:latin typeface="EucrosiaUPC" pitchFamily="18" charset="-34"/>
            <a:cs typeface="EucrosiaUPC" pitchFamily="18" charset="-34"/>
          </a:endParaRPr>
        </a:p>
      </dgm:t>
    </dgm:pt>
    <dgm:pt modelId="{F730BDC0-EFC3-44C1-BCC3-2549C3F77EA5}" type="parTrans" cxnId="{B0A3C748-392E-4AF8-8F4A-FEE0579369C2}">
      <dgm:prSet/>
      <dgm:spPr/>
      <dgm:t>
        <a:bodyPr/>
        <a:lstStyle/>
        <a:p>
          <a:endParaRPr lang="th-TH"/>
        </a:p>
      </dgm:t>
    </dgm:pt>
    <dgm:pt modelId="{2FEF598C-CAA3-4B28-A97D-9397121B7107}" type="sibTrans" cxnId="{B0A3C748-392E-4AF8-8F4A-FEE0579369C2}">
      <dgm:prSet/>
      <dgm:spPr/>
      <dgm:t>
        <a:bodyPr/>
        <a:lstStyle/>
        <a:p>
          <a:endParaRPr lang="th-TH"/>
        </a:p>
      </dgm:t>
    </dgm:pt>
    <dgm:pt modelId="{DEE0227B-2234-405C-80CB-E658FC3875EF}">
      <dgm:prSet phldrT="[Text]" custT="1"/>
      <dgm:spPr>
        <a:solidFill>
          <a:srgbClr val="FFCCFF"/>
        </a:solidFill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>
          <a:scene3d>
            <a:camera prst="orthographicFront"/>
            <a:lightRig rig="soft" dir="tl">
              <a:rot lat="0" lon="0" rev="0"/>
            </a:lightRig>
          </a:scene3d>
          <a:sp3d contourW="25400" prstMaterial="matte">
            <a:bevelT w="25400" h="55880" prst="artDeco"/>
            <a:contourClr>
              <a:schemeClr val="accent2">
                <a:tint val="20000"/>
              </a:schemeClr>
            </a:contourClr>
          </a:sp3d>
        </a:bodyPr>
        <a:lstStyle/>
        <a:p>
          <a:r>
            <a:rPr lang="th-TH" sz="2400" b="1" cap="none" spc="50" dirty="0" smtClean="0">
              <a:ln w="11430"/>
              <a:solidFill>
                <a:schemeClr val="tx1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EucrosiaUPC" pitchFamily="18" charset="-34"/>
              <a:cs typeface="EucrosiaUPC" pitchFamily="18" charset="-34"/>
            </a:rPr>
            <a:t>ระเบียบ ข้อบังคับ ข้อบัญญัติว่าด้วยการพัสดุของหน่วยงานของรัฐ</a:t>
          </a:r>
          <a:endParaRPr lang="th-TH" sz="2400" b="1" cap="none" spc="50" dirty="0">
            <a:ln w="11430"/>
            <a:solidFill>
              <a:schemeClr val="tx1"/>
            </a:solidFill>
            <a:effectLst>
              <a:outerShdw blurRad="76200" dist="50800" dir="5400000" algn="tl" rotWithShape="0">
                <a:srgbClr val="000000">
                  <a:alpha val="65000"/>
                </a:srgbClr>
              </a:outerShdw>
            </a:effectLst>
          </a:endParaRPr>
        </a:p>
      </dgm:t>
    </dgm:pt>
    <dgm:pt modelId="{FB5A4735-885C-4DAC-B630-2DB12F2ABC4D}" type="parTrans" cxnId="{CFAE62CB-D87D-4B12-BA89-05FD39DD5DEC}">
      <dgm:prSet/>
      <dgm:spPr/>
      <dgm:t>
        <a:bodyPr/>
        <a:lstStyle/>
        <a:p>
          <a:endParaRPr lang="th-TH"/>
        </a:p>
      </dgm:t>
    </dgm:pt>
    <dgm:pt modelId="{CFB3F387-9A9C-4DA7-B596-2C5B943E616F}" type="sibTrans" cxnId="{CFAE62CB-D87D-4B12-BA89-05FD39DD5DEC}">
      <dgm:prSet/>
      <dgm:spPr/>
      <dgm:t>
        <a:bodyPr/>
        <a:lstStyle/>
        <a:p>
          <a:endParaRPr lang="th-TH"/>
        </a:p>
      </dgm:t>
    </dgm:pt>
    <dgm:pt modelId="{DA8A5CC8-6F71-464F-AE37-F394C3D3C402}">
      <dgm:prSet custT="1"/>
      <dgm:spPr>
        <a:solidFill>
          <a:srgbClr val="CCFFCC"/>
        </a:solidFill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>
          <a:scene3d>
            <a:camera prst="orthographicFront"/>
            <a:lightRig rig="soft" dir="tl">
              <a:rot lat="0" lon="0" rev="0"/>
            </a:lightRig>
          </a:scene3d>
          <a:sp3d contourW="25400" prstMaterial="matte">
            <a:bevelT w="25400" h="55880" prst="artDeco"/>
            <a:contourClr>
              <a:schemeClr val="accent2">
                <a:tint val="20000"/>
              </a:schemeClr>
            </a:contourClr>
          </a:sp3d>
        </a:bodyPr>
        <a:lstStyle/>
        <a:p>
          <a:pPr>
            <a:lnSpc>
              <a:spcPts val="2500"/>
            </a:lnSpc>
            <a:spcAft>
              <a:spcPts val="0"/>
            </a:spcAft>
          </a:pPr>
          <a:r>
            <a:rPr lang="th-TH" sz="2400" b="1" cap="none" spc="50" dirty="0" smtClean="0">
              <a:ln w="11430"/>
              <a:solidFill>
                <a:schemeClr val="tx1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EucrosiaUPC" pitchFamily="18" charset="-34"/>
              <a:cs typeface="EucrosiaUPC" pitchFamily="18" charset="-34"/>
            </a:rPr>
            <a:t>ระเบียบสำนักนายกรัฐมนตรีว่าด้วยการพัสดุด้วยวิธีการทางอิเล็กทรอนิกส์ </a:t>
          </a:r>
        </a:p>
        <a:p>
          <a:pPr>
            <a:lnSpc>
              <a:spcPts val="2500"/>
            </a:lnSpc>
            <a:spcAft>
              <a:spcPts val="0"/>
            </a:spcAft>
          </a:pPr>
          <a:r>
            <a:rPr lang="th-TH" sz="2400" b="1" cap="none" spc="50" dirty="0" smtClean="0">
              <a:ln w="11430"/>
              <a:solidFill>
                <a:schemeClr val="tx1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EucrosiaUPC" pitchFamily="18" charset="-34"/>
              <a:cs typeface="EucrosiaUPC" pitchFamily="18" charset="-34"/>
            </a:rPr>
            <a:t>พ.ศ. 2549</a:t>
          </a:r>
          <a:endParaRPr lang="th-TH" sz="2400" b="1" cap="none" spc="50" dirty="0">
            <a:ln w="11430"/>
            <a:solidFill>
              <a:schemeClr val="tx1"/>
            </a:solidFill>
            <a:effectLst>
              <a:outerShdw blurRad="76200" dist="50800" dir="5400000" algn="tl" rotWithShape="0">
                <a:srgbClr val="000000">
                  <a:alpha val="65000"/>
                </a:srgbClr>
              </a:outerShdw>
            </a:effectLst>
          </a:endParaRPr>
        </a:p>
      </dgm:t>
    </dgm:pt>
    <dgm:pt modelId="{6D8080B2-6E16-4CC6-8AEF-E3A4A4979DD8}" type="parTrans" cxnId="{333EAF12-0CBB-4738-A873-BDEC23B192D1}">
      <dgm:prSet/>
      <dgm:spPr/>
      <dgm:t>
        <a:bodyPr/>
        <a:lstStyle/>
        <a:p>
          <a:endParaRPr lang="th-TH"/>
        </a:p>
      </dgm:t>
    </dgm:pt>
    <dgm:pt modelId="{2C882AF3-BA86-4F32-91D1-55192E283093}" type="sibTrans" cxnId="{333EAF12-0CBB-4738-A873-BDEC23B192D1}">
      <dgm:prSet/>
      <dgm:spPr/>
      <dgm:t>
        <a:bodyPr/>
        <a:lstStyle/>
        <a:p>
          <a:endParaRPr lang="th-TH"/>
        </a:p>
      </dgm:t>
    </dgm:pt>
    <dgm:pt modelId="{39FBE004-0EB9-48F9-87AA-1FA1E847E53E}" type="pres">
      <dgm:prSet presAssocID="{EBFABB8F-641E-4896-BE26-D17BA69E8B0F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th-TH"/>
        </a:p>
      </dgm:t>
    </dgm:pt>
    <dgm:pt modelId="{16B7B95E-8B66-4B75-B9D5-3E403F659BD0}" type="pres">
      <dgm:prSet presAssocID="{5B66D640-90CB-43E0-9690-49DD32EDBD83}" presName="parentLin" presStyleCnt="0"/>
      <dgm:spPr/>
    </dgm:pt>
    <dgm:pt modelId="{57AEA230-7086-4C84-A857-A18E260105D2}" type="pres">
      <dgm:prSet presAssocID="{5B66D640-90CB-43E0-9690-49DD32EDBD83}" presName="parentLeftMargin" presStyleLbl="node1" presStyleIdx="0" presStyleCnt="4"/>
      <dgm:spPr/>
      <dgm:t>
        <a:bodyPr/>
        <a:lstStyle/>
        <a:p>
          <a:endParaRPr lang="th-TH"/>
        </a:p>
      </dgm:t>
    </dgm:pt>
    <dgm:pt modelId="{879A3C7D-B308-4862-A385-65CCB8E10553}" type="pres">
      <dgm:prSet presAssocID="{5B66D640-90CB-43E0-9690-49DD32EDBD83}" presName="parentText" presStyleLbl="node1" presStyleIdx="0" presStyleCnt="4" custScaleX="142857" custLinFactNeighborX="-77491">
        <dgm:presLayoutVars>
          <dgm:chMax val="0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A62FEB47-F3DB-473E-808C-13B45279E9C2}" type="pres">
      <dgm:prSet presAssocID="{5B66D640-90CB-43E0-9690-49DD32EDBD83}" presName="negativeSpace" presStyleCnt="0"/>
      <dgm:spPr/>
    </dgm:pt>
    <dgm:pt modelId="{A850F633-C26C-44F1-B2FA-E89F63BF6E89}" type="pres">
      <dgm:prSet presAssocID="{5B66D640-90CB-43E0-9690-49DD32EDBD83}" presName="childText" presStyleLbl="conFgAcc1" presStyleIdx="0" presStyleCnt="4">
        <dgm:presLayoutVars>
          <dgm:bulletEnabled val="1"/>
        </dgm:presLayoutVars>
      </dgm:prSet>
      <dgm:spPr/>
    </dgm:pt>
    <dgm:pt modelId="{7646504F-F72F-48E5-8530-2628BAB5E969}" type="pres">
      <dgm:prSet presAssocID="{0F02272E-9DBF-4A74-AC5F-2A8AC579AF91}" presName="spaceBetweenRectangles" presStyleCnt="0"/>
      <dgm:spPr/>
    </dgm:pt>
    <dgm:pt modelId="{2EF59B4A-4449-4F9E-AB50-C4A5543B75C1}" type="pres">
      <dgm:prSet presAssocID="{0D128EDA-4CCE-4798-8961-333722EDF93A}" presName="parentLin" presStyleCnt="0"/>
      <dgm:spPr/>
    </dgm:pt>
    <dgm:pt modelId="{5E5FD8D6-1C5D-4B72-9870-C14917265D7B}" type="pres">
      <dgm:prSet presAssocID="{0D128EDA-4CCE-4798-8961-333722EDF93A}" presName="parentLeftMargin" presStyleLbl="node1" presStyleIdx="0" presStyleCnt="4"/>
      <dgm:spPr/>
      <dgm:t>
        <a:bodyPr/>
        <a:lstStyle/>
        <a:p>
          <a:endParaRPr lang="th-TH"/>
        </a:p>
      </dgm:t>
    </dgm:pt>
    <dgm:pt modelId="{85A32B43-9137-4D50-A91D-21C19BF565ED}" type="pres">
      <dgm:prSet presAssocID="{0D128EDA-4CCE-4798-8961-333722EDF93A}" presName="parentText" presStyleLbl="node1" presStyleIdx="1" presStyleCnt="4" custScaleX="142857" custScaleY="147350" custLinFactNeighborX="-77491">
        <dgm:presLayoutVars>
          <dgm:chMax val="0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C03E36B7-17C2-4DFE-9075-117F9CE55648}" type="pres">
      <dgm:prSet presAssocID="{0D128EDA-4CCE-4798-8961-333722EDF93A}" presName="negativeSpace" presStyleCnt="0"/>
      <dgm:spPr/>
    </dgm:pt>
    <dgm:pt modelId="{69F342DF-3B24-4CFA-93C6-BF54D5C5175E}" type="pres">
      <dgm:prSet presAssocID="{0D128EDA-4CCE-4798-8961-333722EDF93A}" presName="childText" presStyleLbl="conFgAcc1" presStyleIdx="1" presStyleCnt="4">
        <dgm:presLayoutVars>
          <dgm:bulletEnabled val="1"/>
        </dgm:presLayoutVars>
      </dgm:prSet>
      <dgm:spPr/>
    </dgm:pt>
    <dgm:pt modelId="{4E5D5C79-4A02-4110-9A33-D1EBE0E19A85}" type="pres">
      <dgm:prSet presAssocID="{2FEF598C-CAA3-4B28-A97D-9397121B7107}" presName="spaceBetweenRectangles" presStyleCnt="0"/>
      <dgm:spPr/>
    </dgm:pt>
    <dgm:pt modelId="{8409B6D1-91EF-4D40-91F1-6DFB09E798BE}" type="pres">
      <dgm:prSet presAssocID="{DEE0227B-2234-405C-80CB-E658FC3875EF}" presName="parentLin" presStyleCnt="0"/>
      <dgm:spPr/>
    </dgm:pt>
    <dgm:pt modelId="{BEE52E04-CD9F-47C2-B47D-F0418D93CDE9}" type="pres">
      <dgm:prSet presAssocID="{DEE0227B-2234-405C-80CB-E658FC3875EF}" presName="parentLeftMargin" presStyleLbl="node1" presStyleIdx="1" presStyleCnt="4"/>
      <dgm:spPr/>
      <dgm:t>
        <a:bodyPr/>
        <a:lstStyle/>
        <a:p>
          <a:endParaRPr lang="th-TH"/>
        </a:p>
      </dgm:t>
    </dgm:pt>
    <dgm:pt modelId="{69ACE41E-8099-4854-B55B-E29997958FCE}" type="pres">
      <dgm:prSet presAssocID="{DEE0227B-2234-405C-80CB-E658FC3875EF}" presName="parentText" presStyleLbl="node1" presStyleIdx="2" presStyleCnt="4" custScaleX="142857" custLinFactNeighborX="-77491">
        <dgm:presLayoutVars>
          <dgm:chMax val="0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8719BF21-65E8-4426-A3BF-24685403AD94}" type="pres">
      <dgm:prSet presAssocID="{DEE0227B-2234-405C-80CB-E658FC3875EF}" presName="negativeSpace" presStyleCnt="0"/>
      <dgm:spPr/>
    </dgm:pt>
    <dgm:pt modelId="{70CC20E8-205A-43BD-9645-9598FB9DF5BA}" type="pres">
      <dgm:prSet presAssocID="{DEE0227B-2234-405C-80CB-E658FC3875EF}" presName="childText" presStyleLbl="conFgAcc1" presStyleIdx="2" presStyleCnt="4">
        <dgm:presLayoutVars>
          <dgm:bulletEnabled val="1"/>
        </dgm:presLayoutVars>
      </dgm:prSet>
      <dgm:spPr/>
    </dgm:pt>
    <dgm:pt modelId="{F357E19D-A5B0-4E25-BB45-6BFC548A5FCB}" type="pres">
      <dgm:prSet presAssocID="{CFB3F387-9A9C-4DA7-B596-2C5B943E616F}" presName="spaceBetweenRectangles" presStyleCnt="0"/>
      <dgm:spPr/>
    </dgm:pt>
    <dgm:pt modelId="{83488B3B-0E97-40F1-9FD0-0587ED1F5776}" type="pres">
      <dgm:prSet presAssocID="{DA8A5CC8-6F71-464F-AE37-F394C3D3C402}" presName="parentLin" presStyleCnt="0"/>
      <dgm:spPr/>
    </dgm:pt>
    <dgm:pt modelId="{1CF1B454-7518-44AE-8F33-A000301C24F3}" type="pres">
      <dgm:prSet presAssocID="{DA8A5CC8-6F71-464F-AE37-F394C3D3C402}" presName="parentLeftMargin" presStyleLbl="node1" presStyleIdx="2" presStyleCnt="4"/>
      <dgm:spPr/>
      <dgm:t>
        <a:bodyPr/>
        <a:lstStyle/>
        <a:p>
          <a:endParaRPr lang="th-TH"/>
        </a:p>
      </dgm:t>
    </dgm:pt>
    <dgm:pt modelId="{23780625-2D02-45D2-A8D9-BCD4C99B17BD}" type="pres">
      <dgm:prSet presAssocID="{DA8A5CC8-6F71-464F-AE37-F394C3D3C402}" presName="parentText" presStyleLbl="node1" presStyleIdx="3" presStyleCnt="4" custScaleX="142857" custLinFactNeighborX="-74980">
        <dgm:presLayoutVars>
          <dgm:chMax val="0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7EB94EA2-835C-4A74-A6C8-7DB56F018158}" type="pres">
      <dgm:prSet presAssocID="{DA8A5CC8-6F71-464F-AE37-F394C3D3C402}" presName="negativeSpace" presStyleCnt="0"/>
      <dgm:spPr/>
    </dgm:pt>
    <dgm:pt modelId="{B342EB1E-3513-49AA-96F4-0511FC6564A6}" type="pres">
      <dgm:prSet presAssocID="{DA8A5CC8-6F71-464F-AE37-F394C3D3C402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9C5D9131-F581-4BB4-8B92-52F01F08E046}" srcId="{EBFABB8F-641E-4896-BE26-D17BA69E8B0F}" destId="{5B66D640-90CB-43E0-9690-49DD32EDBD83}" srcOrd="0" destOrd="0" parTransId="{EC261AAF-DFB6-4E11-9897-BDFA2D514559}" sibTransId="{0F02272E-9DBF-4A74-AC5F-2A8AC579AF91}"/>
    <dgm:cxn modelId="{2D6DE82E-94A9-414D-B488-DCC2C07C3AA9}" type="presOf" srcId="{DEE0227B-2234-405C-80CB-E658FC3875EF}" destId="{BEE52E04-CD9F-47C2-B47D-F0418D93CDE9}" srcOrd="0" destOrd="0" presId="urn:microsoft.com/office/officeart/2005/8/layout/list1"/>
    <dgm:cxn modelId="{C92670B7-CC06-404A-A166-214420349504}" type="presOf" srcId="{EBFABB8F-641E-4896-BE26-D17BA69E8B0F}" destId="{39FBE004-0EB9-48F9-87AA-1FA1E847E53E}" srcOrd="0" destOrd="0" presId="urn:microsoft.com/office/officeart/2005/8/layout/list1"/>
    <dgm:cxn modelId="{D7B59C9C-DA62-42A2-B65D-38EC1ADA1C28}" type="presOf" srcId="{0D128EDA-4CCE-4798-8961-333722EDF93A}" destId="{5E5FD8D6-1C5D-4B72-9870-C14917265D7B}" srcOrd="0" destOrd="0" presId="urn:microsoft.com/office/officeart/2005/8/layout/list1"/>
    <dgm:cxn modelId="{0785A221-4DC6-44DB-A6E8-EBDBD32D7EAD}" type="presOf" srcId="{5B66D640-90CB-43E0-9690-49DD32EDBD83}" destId="{879A3C7D-B308-4862-A385-65CCB8E10553}" srcOrd="1" destOrd="0" presId="urn:microsoft.com/office/officeart/2005/8/layout/list1"/>
    <dgm:cxn modelId="{79888BC8-998C-445C-8213-9A1A4317EE11}" type="presOf" srcId="{DA8A5CC8-6F71-464F-AE37-F394C3D3C402}" destId="{23780625-2D02-45D2-A8D9-BCD4C99B17BD}" srcOrd="1" destOrd="0" presId="urn:microsoft.com/office/officeart/2005/8/layout/list1"/>
    <dgm:cxn modelId="{333EAF12-0CBB-4738-A873-BDEC23B192D1}" srcId="{EBFABB8F-641E-4896-BE26-D17BA69E8B0F}" destId="{DA8A5CC8-6F71-464F-AE37-F394C3D3C402}" srcOrd="3" destOrd="0" parTransId="{6D8080B2-6E16-4CC6-8AEF-E3A4A4979DD8}" sibTransId="{2C882AF3-BA86-4F32-91D1-55192E283093}"/>
    <dgm:cxn modelId="{FEB0571B-4AF1-431D-8522-9F597AECB025}" type="presOf" srcId="{DEE0227B-2234-405C-80CB-E658FC3875EF}" destId="{69ACE41E-8099-4854-B55B-E29997958FCE}" srcOrd="1" destOrd="0" presId="urn:microsoft.com/office/officeart/2005/8/layout/list1"/>
    <dgm:cxn modelId="{9BF0E11F-4724-498E-A8C1-9E081ADB5FC3}" type="presOf" srcId="{0D128EDA-4CCE-4798-8961-333722EDF93A}" destId="{85A32B43-9137-4D50-A91D-21C19BF565ED}" srcOrd="1" destOrd="0" presId="urn:microsoft.com/office/officeart/2005/8/layout/list1"/>
    <dgm:cxn modelId="{B0A3C748-392E-4AF8-8F4A-FEE0579369C2}" srcId="{EBFABB8F-641E-4896-BE26-D17BA69E8B0F}" destId="{0D128EDA-4CCE-4798-8961-333722EDF93A}" srcOrd="1" destOrd="0" parTransId="{F730BDC0-EFC3-44C1-BCC3-2549C3F77EA5}" sibTransId="{2FEF598C-CAA3-4B28-A97D-9397121B7107}"/>
    <dgm:cxn modelId="{CFAE62CB-D87D-4B12-BA89-05FD39DD5DEC}" srcId="{EBFABB8F-641E-4896-BE26-D17BA69E8B0F}" destId="{DEE0227B-2234-405C-80CB-E658FC3875EF}" srcOrd="2" destOrd="0" parTransId="{FB5A4735-885C-4DAC-B630-2DB12F2ABC4D}" sibTransId="{CFB3F387-9A9C-4DA7-B596-2C5B943E616F}"/>
    <dgm:cxn modelId="{F92B496F-5D3B-41FE-8F97-77942E5BD731}" type="presOf" srcId="{DA8A5CC8-6F71-464F-AE37-F394C3D3C402}" destId="{1CF1B454-7518-44AE-8F33-A000301C24F3}" srcOrd="0" destOrd="0" presId="urn:microsoft.com/office/officeart/2005/8/layout/list1"/>
    <dgm:cxn modelId="{FC590724-E153-4E7B-9058-346D9ACCD4FB}" type="presOf" srcId="{5B66D640-90CB-43E0-9690-49DD32EDBD83}" destId="{57AEA230-7086-4C84-A857-A18E260105D2}" srcOrd="0" destOrd="0" presId="urn:microsoft.com/office/officeart/2005/8/layout/list1"/>
    <dgm:cxn modelId="{5240D98A-244B-4071-BCD5-D6859FD13EE6}" type="presParOf" srcId="{39FBE004-0EB9-48F9-87AA-1FA1E847E53E}" destId="{16B7B95E-8B66-4B75-B9D5-3E403F659BD0}" srcOrd="0" destOrd="0" presId="urn:microsoft.com/office/officeart/2005/8/layout/list1"/>
    <dgm:cxn modelId="{F73EAB5F-A638-4B59-80A3-6804E34972EB}" type="presParOf" srcId="{16B7B95E-8B66-4B75-B9D5-3E403F659BD0}" destId="{57AEA230-7086-4C84-A857-A18E260105D2}" srcOrd="0" destOrd="0" presId="urn:microsoft.com/office/officeart/2005/8/layout/list1"/>
    <dgm:cxn modelId="{1698465E-3FD2-43DB-BDC1-FB6FCFB57B7A}" type="presParOf" srcId="{16B7B95E-8B66-4B75-B9D5-3E403F659BD0}" destId="{879A3C7D-B308-4862-A385-65CCB8E10553}" srcOrd="1" destOrd="0" presId="urn:microsoft.com/office/officeart/2005/8/layout/list1"/>
    <dgm:cxn modelId="{B0251B8C-BAA7-4AC1-A575-9DBB1829E674}" type="presParOf" srcId="{39FBE004-0EB9-48F9-87AA-1FA1E847E53E}" destId="{A62FEB47-F3DB-473E-808C-13B45279E9C2}" srcOrd="1" destOrd="0" presId="urn:microsoft.com/office/officeart/2005/8/layout/list1"/>
    <dgm:cxn modelId="{AA2DCB38-01FA-41D7-9CB8-AD5B78C377A5}" type="presParOf" srcId="{39FBE004-0EB9-48F9-87AA-1FA1E847E53E}" destId="{A850F633-C26C-44F1-B2FA-E89F63BF6E89}" srcOrd="2" destOrd="0" presId="urn:microsoft.com/office/officeart/2005/8/layout/list1"/>
    <dgm:cxn modelId="{488E321A-791A-4270-BAA5-E20D41C728F8}" type="presParOf" srcId="{39FBE004-0EB9-48F9-87AA-1FA1E847E53E}" destId="{7646504F-F72F-48E5-8530-2628BAB5E969}" srcOrd="3" destOrd="0" presId="urn:microsoft.com/office/officeart/2005/8/layout/list1"/>
    <dgm:cxn modelId="{3DD163AA-31B1-4916-94D6-B7A0C80A27F1}" type="presParOf" srcId="{39FBE004-0EB9-48F9-87AA-1FA1E847E53E}" destId="{2EF59B4A-4449-4F9E-AB50-C4A5543B75C1}" srcOrd="4" destOrd="0" presId="urn:microsoft.com/office/officeart/2005/8/layout/list1"/>
    <dgm:cxn modelId="{A8E111A3-A242-423A-B292-AE707F2C8BEF}" type="presParOf" srcId="{2EF59B4A-4449-4F9E-AB50-C4A5543B75C1}" destId="{5E5FD8D6-1C5D-4B72-9870-C14917265D7B}" srcOrd="0" destOrd="0" presId="urn:microsoft.com/office/officeart/2005/8/layout/list1"/>
    <dgm:cxn modelId="{C2016D35-E364-4899-B945-0F9510642DA2}" type="presParOf" srcId="{2EF59B4A-4449-4F9E-AB50-C4A5543B75C1}" destId="{85A32B43-9137-4D50-A91D-21C19BF565ED}" srcOrd="1" destOrd="0" presId="urn:microsoft.com/office/officeart/2005/8/layout/list1"/>
    <dgm:cxn modelId="{68D00E56-105F-4EEB-B961-4F91401E40BC}" type="presParOf" srcId="{39FBE004-0EB9-48F9-87AA-1FA1E847E53E}" destId="{C03E36B7-17C2-4DFE-9075-117F9CE55648}" srcOrd="5" destOrd="0" presId="urn:microsoft.com/office/officeart/2005/8/layout/list1"/>
    <dgm:cxn modelId="{6A7F9C67-1152-4C8D-B6CD-9A6B83DC7CCB}" type="presParOf" srcId="{39FBE004-0EB9-48F9-87AA-1FA1E847E53E}" destId="{69F342DF-3B24-4CFA-93C6-BF54D5C5175E}" srcOrd="6" destOrd="0" presId="urn:microsoft.com/office/officeart/2005/8/layout/list1"/>
    <dgm:cxn modelId="{D3026F82-AC21-49AC-9F27-8C9EB31E60D9}" type="presParOf" srcId="{39FBE004-0EB9-48F9-87AA-1FA1E847E53E}" destId="{4E5D5C79-4A02-4110-9A33-D1EBE0E19A85}" srcOrd="7" destOrd="0" presId="urn:microsoft.com/office/officeart/2005/8/layout/list1"/>
    <dgm:cxn modelId="{D218D45D-A0C4-4629-8AE9-4D1A358FEA4F}" type="presParOf" srcId="{39FBE004-0EB9-48F9-87AA-1FA1E847E53E}" destId="{8409B6D1-91EF-4D40-91F1-6DFB09E798BE}" srcOrd="8" destOrd="0" presId="urn:microsoft.com/office/officeart/2005/8/layout/list1"/>
    <dgm:cxn modelId="{27D3EE5A-9E36-471F-ABE4-9822647B870C}" type="presParOf" srcId="{8409B6D1-91EF-4D40-91F1-6DFB09E798BE}" destId="{BEE52E04-CD9F-47C2-B47D-F0418D93CDE9}" srcOrd="0" destOrd="0" presId="urn:microsoft.com/office/officeart/2005/8/layout/list1"/>
    <dgm:cxn modelId="{62860C00-A357-4DA3-8528-EE05F4DA7C68}" type="presParOf" srcId="{8409B6D1-91EF-4D40-91F1-6DFB09E798BE}" destId="{69ACE41E-8099-4854-B55B-E29997958FCE}" srcOrd="1" destOrd="0" presId="urn:microsoft.com/office/officeart/2005/8/layout/list1"/>
    <dgm:cxn modelId="{D2055535-3523-4F02-8031-BE0AE4D34794}" type="presParOf" srcId="{39FBE004-0EB9-48F9-87AA-1FA1E847E53E}" destId="{8719BF21-65E8-4426-A3BF-24685403AD94}" srcOrd="9" destOrd="0" presId="urn:microsoft.com/office/officeart/2005/8/layout/list1"/>
    <dgm:cxn modelId="{33C13ADA-1B7D-40D8-B5AB-0CBF376ECA7D}" type="presParOf" srcId="{39FBE004-0EB9-48F9-87AA-1FA1E847E53E}" destId="{70CC20E8-205A-43BD-9645-9598FB9DF5BA}" srcOrd="10" destOrd="0" presId="urn:microsoft.com/office/officeart/2005/8/layout/list1"/>
    <dgm:cxn modelId="{7D762C14-8CDC-4582-B94E-350D00037A98}" type="presParOf" srcId="{39FBE004-0EB9-48F9-87AA-1FA1E847E53E}" destId="{F357E19D-A5B0-4E25-BB45-6BFC548A5FCB}" srcOrd="11" destOrd="0" presId="urn:microsoft.com/office/officeart/2005/8/layout/list1"/>
    <dgm:cxn modelId="{07DDD045-37D5-478B-BDAB-ADC5E4F601F1}" type="presParOf" srcId="{39FBE004-0EB9-48F9-87AA-1FA1E847E53E}" destId="{83488B3B-0E97-40F1-9FD0-0587ED1F5776}" srcOrd="12" destOrd="0" presId="urn:microsoft.com/office/officeart/2005/8/layout/list1"/>
    <dgm:cxn modelId="{F32E56A6-2650-49FD-8194-2D9928ECB932}" type="presParOf" srcId="{83488B3B-0E97-40F1-9FD0-0587ED1F5776}" destId="{1CF1B454-7518-44AE-8F33-A000301C24F3}" srcOrd="0" destOrd="0" presId="urn:microsoft.com/office/officeart/2005/8/layout/list1"/>
    <dgm:cxn modelId="{38E15BFF-10C0-4E7D-AA21-833201D6CD3F}" type="presParOf" srcId="{83488B3B-0E97-40F1-9FD0-0587ED1F5776}" destId="{23780625-2D02-45D2-A8D9-BCD4C99B17BD}" srcOrd="1" destOrd="0" presId="urn:microsoft.com/office/officeart/2005/8/layout/list1"/>
    <dgm:cxn modelId="{66D6D79E-F653-4EE4-8FCB-36B24B5832EF}" type="presParOf" srcId="{39FBE004-0EB9-48F9-87AA-1FA1E847E53E}" destId="{7EB94EA2-835C-4A74-A6C8-7DB56F018158}" srcOrd="13" destOrd="0" presId="urn:microsoft.com/office/officeart/2005/8/layout/list1"/>
    <dgm:cxn modelId="{9B1EDC84-1E9B-4483-8620-B189C3D9E6F1}" type="presParOf" srcId="{39FBE004-0EB9-48F9-87AA-1FA1E847E53E}" destId="{B342EB1E-3513-49AA-96F4-0511FC6564A6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BACD0C3-FE15-46BE-9E66-809708CB3801}" type="doc">
      <dgm:prSet loTypeId="urn:microsoft.com/office/officeart/2011/layout/HexagonRadial" loCatId="cycle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th-TH"/>
        </a:p>
      </dgm:t>
    </dgm:pt>
    <dgm:pt modelId="{5112FD44-0948-48CF-B1B9-E9054ECAB36C}">
      <dgm:prSet phldrT="[Text]" custT="1"/>
      <dgm:spPr>
        <a:solidFill>
          <a:srgbClr val="FF5050"/>
        </a:solidFill>
        <a:ln cmpd="thickThin"/>
      </dgm:spPr>
      <dgm:t>
        <a:bodyPr/>
        <a:lstStyle/>
        <a:p>
          <a:r>
            <a:rPr lang="th-TH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ucrosiaUPC" pitchFamily="18" charset="-34"/>
              <a:cs typeface="EucrosiaUPC" pitchFamily="18" charset="-34"/>
            </a:rPr>
            <a:t>สร้าง</a:t>
          </a:r>
          <a:br>
            <a:rPr lang="th-TH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ucrosiaUPC" pitchFamily="18" charset="-34"/>
              <a:cs typeface="EucrosiaUPC" pitchFamily="18" charset="-34"/>
            </a:rPr>
          </a:br>
          <a:r>
            <a:rPr lang="th-TH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ucrosiaUPC" pitchFamily="18" charset="-34"/>
              <a:cs typeface="EucrosiaUPC" pitchFamily="18" charset="-34"/>
            </a:rPr>
            <a:t>ความเชื่อมั่นให้กับ</a:t>
          </a:r>
          <a:br>
            <a:rPr lang="th-TH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ucrosiaUPC" pitchFamily="18" charset="-34"/>
              <a:cs typeface="EucrosiaUPC" pitchFamily="18" charset="-34"/>
            </a:rPr>
          </a:br>
          <a:r>
            <a:rPr lang="th-TH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ucrosiaUPC" pitchFamily="18" charset="-34"/>
              <a:cs typeface="EucrosiaUPC" pitchFamily="18" charset="-34"/>
            </a:rPr>
            <a:t>ทุกภาคส่วน</a:t>
          </a:r>
          <a:endParaRPr lang="th-TH" sz="24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EucrosiaUPC" pitchFamily="18" charset="-34"/>
            <a:cs typeface="EucrosiaUPC" pitchFamily="18" charset="-34"/>
          </a:endParaRPr>
        </a:p>
      </dgm:t>
    </dgm:pt>
    <dgm:pt modelId="{E42FE1A3-0C09-48E5-8DBC-2CF7C5932269}" type="parTrans" cxnId="{F727C791-269A-44EC-8B83-0E84EE540E32}">
      <dgm:prSet/>
      <dgm:spPr/>
      <dgm:t>
        <a:bodyPr/>
        <a:lstStyle/>
        <a:p>
          <a:endParaRPr lang="th-TH">
            <a:solidFill>
              <a:srgbClr val="FFFF00"/>
            </a:solidFill>
            <a:latin typeface="EucrosiaUPC" pitchFamily="18" charset="-34"/>
            <a:cs typeface="EucrosiaUPC" pitchFamily="18" charset="-34"/>
          </a:endParaRPr>
        </a:p>
      </dgm:t>
    </dgm:pt>
    <dgm:pt modelId="{068BA29B-E285-4651-8811-1454E7B20B29}" type="sibTrans" cxnId="{F727C791-269A-44EC-8B83-0E84EE540E32}">
      <dgm:prSet/>
      <dgm:spPr/>
      <dgm:t>
        <a:bodyPr/>
        <a:lstStyle/>
        <a:p>
          <a:endParaRPr lang="th-TH">
            <a:solidFill>
              <a:srgbClr val="FFFF00"/>
            </a:solidFill>
            <a:latin typeface="EucrosiaUPC" pitchFamily="18" charset="-34"/>
            <a:cs typeface="EucrosiaUPC" pitchFamily="18" charset="-34"/>
          </a:endParaRPr>
        </a:p>
      </dgm:t>
    </dgm:pt>
    <dgm:pt modelId="{B41F2E66-797C-42E1-9EB4-41BB91CBE178}">
      <dgm:prSet phldrT="[Text]" custT="1"/>
      <dgm:spPr>
        <a:solidFill>
          <a:srgbClr val="00B0F0"/>
        </a:solidFill>
      </dgm:spPr>
      <dgm:t>
        <a:bodyPr/>
        <a:lstStyle/>
        <a:p>
          <a:r>
            <a:rPr lang="th-TH" altLang="th-TH" sz="1800" b="1" i="0" u="none" dirty="0" smtClean="0">
              <a:solidFill>
                <a:schemeClr val="tx1"/>
              </a:solidFill>
              <a:latin typeface="EucrosiaUPC" pitchFamily="18" charset="-34"/>
              <a:cs typeface="EucrosiaUPC" pitchFamily="18" charset="-34"/>
            </a:rPr>
            <a:t>การจัดซื้อจัดจ้าง</a:t>
          </a:r>
          <a:br>
            <a:rPr lang="th-TH" altLang="th-TH" sz="1800" b="1" i="0" u="none" dirty="0" smtClean="0">
              <a:solidFill>
                <a:schemeClr val="tx1"/>
              </a:solidFill>
              <a:latin typeface="EucrosiaUPC" pitchFamily="18" charset="-34"/>
              <a:cs typeface="EucrosiaUPC" pitchFamily="18" charset="-34"/>
            </a:rPr>
          </a:br>
          <a:r>
            <a:rPr lang="th-TH" altLang="th-TH" sz="1800" b="1" i="0" u="none" dirty="0" smtClean="0">
              <a:solidFill>
                <a:schemeClr val="tx1"/>
              </a:solidFill>
              <a:latin typeface="EucrosiaUPC" pitchFamily="18" charset="-34"/>
              <a:cs typeface="EucrosiaUPC" pitchFamily="18" charset="-34"/>
            </a:rPr>
            <a:t>มีกรอบการปฏิบัติงานที่เป็นมาตรฐานเดียวกัน</a:t>
          </a:r>
          <a:endParaRPr lang="th-TH" sz="1800" b="1" i="0" u="none" dirty="0">
            <a:solidFill>
              <a:schemeClr val="tx1"/>
            </a:solidFill>
            <a:latin typeface="EucrosiaUPC" pitchFamily="18" charset="-34"/>
            <a:cs typeface="EucrosiaUPC" pitchFamily="18" charset="-34"/>
          </a:endParaRPr>
        </a:p>
      </dgm:t>
    </dgm:pt>
    <dgm:pt modelId="{C56C4139-6CE5-43AF-8243-4E95AA967AB8}" type="parTrans" cxnId="{E54C2F29-4D9F-40C6-9959-F1896BD3BFE0}">
      <dgm:prSet/>
      <dgm:spPr/>
      <dgm:t>
        <a:bodyPr/>
        <a:lstStyle/>
        <a:p>
          <a:endParaRPr lang="th-TH">
            <a:solidFill>
              <a:srgbClr val="FFFF00"/>
            </a:solidFill>
            <a:latin typeface="EucrosiaUPC" pitchFamily="18" charset="-34"/>
            <a:cs typeface="EucrosiaUPC" pitchFamily="18" charset="-34"/>
          </a:endParaRPr>
        </a:p>
      </dgm:t>
    </dgm:pt>
    <dgm:pt modelId="{C6E15D1F-88B0-4C01-8383-C4FA9EE096E6}" type="sibTrans" cxnId="{E54C2F29-4D9F-40C6-9959-F1896BD3BFE0}">
      <dgm:prSet/>
      <dgm:spPr/>
      <dgm:t>
        <a:bodyPr/>
        <a:lstStyle/>
        <a:p>
          <a:endParaRPr lang="th-TH">
            <a:solidFill>
              <a:srgbClr val="FFFF00"/>
            </a:solidFill>
            <a:latin typeface="EucrosiaUPC" pitchFamily="18" charset="-34"/>
            <a:cs typeface="EucrosiaUPC" pitchFamily="18" charset="-34"/>
          </a:endParaRPr>
        </a:p>
      </dgm:t>
    </dgm:pt>
    <dgm:pt modelId="{A849D7E5-76B3-47C0-A285-EA2BC8C70948}">
      <dgm:prSet phldrT="[Text]" custT="1"/>
      <dgm:spPr>
        <a:solidFill>
          <a:srgbClr val="FFFF00"/>
        </a:solidFill>
      </dgm:spPr>
      <dgm:t>
        <a:bodyPr/>
        <a:lstStyle/>
        <a:p>
          <a:r>
            <a:rPr lang="th-TH" altLang="th-TH" sz="1800" b="1" dirty="0" smtClean="0">
              <a:solidFill>
                <a:schemeClr val="tx1"/>
              </a:solidFill>
              <a:latin typeface="EucrosiaUPC" pitchFamily="18" charset="-34"/>
              <a:cs typeface="EucrosiaUPC" pitchFamily="18" charset="-34"/>
            </a:rPr>
            <a:t>มุ่งเน้นการเปิดเผยข้อมูล เพื่อความโปร่งใส และมีการแข่งขันอย่างเป็นธรรม</a:t>
          </a:r>
          <a:endParaRPr lang="th-TH" sz="1800" dirty="0">
            <a:solidFill>
              <a:schemeClr val="tx1"/>
            </a:solidFill>
            <a:latin typeface="EucrosiaUPC" pitchFamily="18" charset="-34"/>
            <a:cs typeface="EucrosiaUPC" pitchFamily="18" charset="-34"/>
          </a:endParaRPr>
        </a:p>
      </dgm:t>
    </dgm:pt>
    <dgm:pt modelId="{063639EB-D6E8-4C8F-A7E6-7DCADE715398}" type="parTrans" cxnId="{454AF067-AB12-4DEA-A5BE-4E24944339A9}">
      <dgm:prSet/>
      <dgm:spPr/>
      <dgm:t>
        <a:bodyPr/>
        <a:lstStyle/>
        <a:p>
          <a:endParaRPr lang="th-TH">
            <a:solidFill>
              <a:srgbClr val="FFFF00"/>
            </a:solidFill>
            <a:latin typeface="EucrosiaUPC" pitchFamily="18" charset="-34"/>
            <a:cs typeface="EucrosiaUPC" pitchFamily="18" charset="-34"/>
          </a:endParaRPr>
        </a:p>
      </dgm:t>
    </dgm:pt>
    <dgm:pt modelId="{686E6574-8EF0-450C-86F1-F1338F33D085}" type="sibTrans" cxnId="{454AF067-AB12-4DEA-A5BE-4E24944339A9}">
      <dgm:prSet/>
      <dgm:spPr/>
      <dgm:t>
        <a:bodyPr/>
        <a:lstStyle/>
        <a:p>
          <a:endParaRPr lang="th-TH">
            <a:solidFill>
              <a:srgbClr val="FFFF00"/>
            </a:solidFill>
            <a:latin typeface="EucrosiaUPC" pitchFamily="18" charset="-34"/>
            <a:cs typeface="EucrosiaUPC" pitchFamily="18" charset="-34"/>
          </a:endParaRPr>
        </a:p>
      </dgm:t>
    </dgm:pt>
    <dgm:pt modelId="{BE4269D1-0449-4363-BD11-AA772A6B2DF1}">
      <dgm:prSet phldrT="[Text]" custT="1"/>
      <dgm:spPr>
        <a:solidFill>
          <a:srgbClr val="FFE79B"/>
        </a:solidFill>
      </dgm:spPr>
      <dgm:t>
        <a:bodyPr/>
        <a:lstStyle/>
        <a:p>
          <a:r>
            <a:rPr lang="th-TH" altLang="th-TH" sz="1800" b="1" dirty="0" smtClean="0">
              <a:solidFill>
                <a:schemeClr val="tx1"/>
              </a:solidFill>
              <a:latin typeface="EucrosiaUPC" pitchFamily="18" charset="-34"/>
              <a:cs typeface="EucrosiaUPC" pitchFamily="18" charset="-34"/>
            </a:rPr>
            <a:t>คำนึงถึงวัตถุประสงค์การใช้งานเป็นสำคัญ เพื่อให้เกิดความคุ้มค่าในการใช้จ่ายเงิน</a:t>
          </a:r>
          <a:endParaRPr lang="th-TH" sz="1800" dirty="0">
            <a:solidFill>
              <a:schemeClr val="tx1"/>
            </a:solidFill>
            <a:latin typeface="EucrosiaUPC" pitchFamily="18" charset="-34"/>
            <a:cs typeface="EucrosiaUPC" pitchFamily="18" charset="-34"/>
          </a:endParaRPr>
        </a:p>
      </dgm:t>
    </dgm:pt>
    <dgm:pt modelId="{63A933FB-E6C9-4B11-B85B-77610260434D}" type="parTrans" cxnId="{8099C51F-0C0D-4927-AE4C-F1F79A721C67}">
      <dgm:prSet/>
      <dgm:spPr/>
      <dgm:t>
        <a:bodyPr/>
        <a:lstStyle/>
        <a:p>
          <a:endParaRPr lang="th-TH">
            <a:solidFill>
              <a:srgbClr val="FFFF00"/>
            </a:solidFill>
            <a:latin typeface="EucrosiaUPC" pitchFamily="18" charset="-34"/>
            <a:cs typeface="EucrosiaUPC" pitchFamily="18" charset="-34"/>
          </a:endParaRPr>
        </a:p>
      </dgm:t>
    </dgm:pt>
    <dgm:pt modelId="{6131EDF8-B638-499D-985F-31BE024FBEFF}" type="sibTrans" cxnId="{8099C51F-0C0D-4927-AE4C-F1F79A721C67}">
      <dgm:prSet/>
      <dgm:spPr/>
      <dgm:t>
        <a:bodyPr/>
        <a:lstStyle/>
        <a:p>
          <a:endParaRPr lang="th-TH">
            <a:solidFill>
              <a:srgbClr val="FFFF00"/>
            </a:solidFill>
            <a:latin typeface="EucrosiaUPC" pitchFamily="18" charset="-34"/>
            <a:cs typeface="EucrosiaUPC" pitchFamily="18" charset="-34"/>
          </a:endParaRPr>
        </a:p>
      </dgm:t>
    </dgm:pt>
    <dgm:pt modelId="{B92A4140-E5E6-416C-A727-6B9049B202E9}">
      <dgm:prSet phldrT="[Text]" custT="1"/>
      <dgm:spPr/>
      <dgm:t>
        <a:bodyPr/>
        <a:lstStyle/>
        <a:p>
          <a:r>
            <a:rPr lang="th-TH" altLang="th-TH" sz="1800" b="1" dirty="0" smtClean="0">
              <a:solidFill>
                <a:schemeClr val="tx1"/>
              </a:solidFill>
              <a:latin typeface="EucrosiaUPC" pitchFamily="18" charset="-34"/>
              <a:cs typeface="EucrosiaUPC" pitchFamily="18" charset="-34"/>
            </a:rPr>
            <a:t>เน้นการวางแผนและประเมินผลเพื่อให้เกิดประสิทธิภาพและประสิทธิผล</a:t>
          </a:r>
          <a:endParaRPr lang="th-TH" sz="1800" dirty="0">
            <a:solidFill>
              <a:schemeClr val="tx1"/>
            </a:solidFill>
            <a:latin typeface="EucrosiaUPC" pitchFamily="18" charset="-34"/>
            <a:cs typeface="EucrosiaUPC" pitchFamily="18" charset="-34"/>
          </a:endParaRPr>
        </a:p>
      </dgm:t>
    </dgm:pt>
    <dgm:pt modelId="{D9F0B361-7C9D-4391-B6E1-922DF36C71F0}" type="parTrans" cxnId="{8CD18B53-A041-4A65-8D64-E7F125712D9F}">
      <dgm:prSet/>
      <dgm:spPr/>
      <dgm:t>
        <a:bodyPr/>
        <a:lstStyle/>
        <a:p>
          <a:endParaRPr lang="th-TH">
            <a:solidFill>
              <a:srgbClr val="FFFF00"/>
            </a:solidFill>
            <a:latin typeface="EucrosiaUPC" pitchFamily="18" charset="-34"/>
            <a:cs typeface="EucrosiaUPC" pitchFamily="18" charset="-34"/>
          </a:endParaRPr>
        </a:p>
      </dgm:t>
    </dgm:pt>
    <dgm:pt modelId="{3752D78E-D21F-4D3C-A39D-F5D6822AB850}" type="sibTrans" cxnId="{8CD18B53-A041-4A65-8D64-E7F125712D9F}">
      <dgm:prSet/>
      <dgm:spPr/>
      <dgm:t>
        <a:bodyPr/>
        <a:lstStyle/>
        <a:p>
          <a:endParaRPr lang="th-TH">
            <a:solidFill>
              <a:srgbClr val="FFFF00"/>
            </a:solidFill>
            <a:latin typeface="EucrosiaUPC" pitchFamily="18" charset="-34"/>
            <a:cs typeface="EucrosiaUPC" pitchFamily="18" charset="-34"/>
          </a:endParaRPr>
        </a:p>
      </dgm:t>
    </dgm:pt>
    <dgm:pt modelId="{759B8B0A-D0C2-4C0B-A743-6C7BD5759F08}">
      <dgm:prSet phldrT="[Text]" custT="1"/>
      <dgm:spPr/>
      <dgm:t>
        <a:bodyPr/>
        <a:lstStyle/>
        <a:p>
          <a:r>
            <a:rPr lang="th-TH" altLang="th-TH" sz="1800" b="1" dirty="0" smtClean="0">
              <a:solidFill>
                <a:schemeClr val="tx1"/>
              </a:solidFill>
              <a:latin typeface="EucrosiaUPC" pitchFamily="18" charset="-34"/>
              <a:cs typeface="EucrosiaUPC" pitchFamily="18" charset="-34"/>
            </a:rPr>
            <a:t>ส่งเสริมให้</a:t>
          </a:r>
          <a:br>
            <a:rPr lang="th-TH" altLang="th-TH" sz="1800" b="1" dirty="0" smtClean="0">
              <a:solidFill>
                <a:schemeClr val="tx1"/>
              </a:solidFill>
              <a:latin typeface="EucrosiaUPC" pitchFamily="18" charset="-34"/>
              <a:cs typeface="EucrosiaUPC" pitchFamily="18" charset="-34"/>
            </a:rPr>
          </a:br>
          <a:r>
            <a:rPr lang="th-TH" altLang="th-TH" sz="1800" b="1" dirty="0" smtClean="0">
              <a:solidFill>
                <a:schemeClr val="tx1"/>
              </a:solidFill>
              <a:latin typeface="EucrosiaUPC" pitchFamily="18" charset="-34"/>
              <a:cs typeface="EucrosiaUPC" pitchFamily="18" charset="-34"/>
            </a:rPr>
            <a:t>ภาคประชาชนมีส่วนร่วม เพื่อตรวจสอบและป้องกันการทุจริต</a:t>
          </a:r>
          <a:endParaRPr lang="th-TH" sz="1800" dirty="0">
            <a:solidFill>
              <a:schemeClr val="tx1"/>
            </a:solidFill>
            <a:latin typeface="EucrosiaUPC" pitchFamily="18" charset="-34"/>
            <a:cs typeface="EucrosiaUPC" pitchFamily="18" charset="-34"/>
          </a:endParaRPr>
        </a:p>
      </dgm:t>
    </dgm:pt>
    <dgm:pt modelId="{E5EC61A2-ABB0-4864-A352-F6743705F5B5}" type="parTrans" cxnId="{B5A51F62-CBCA-4739-AA4C-C2CD47A4159A}">
      <dgm:prSet/>
      <dgm:spPr/>
      <dgm:t>
        <a:bodyPr/>
        <a:lstStyle/>
        <a:p>
          <a:endParaRPr lang="th-TH">
            <a:solidFill>
              <a:srgbClr val="FFFF00"/>
            </a:solidFill>
            <a:latin typeface="EucrosiaUPC" pitchFamily="18" charset="-34"/>
            <a:cs typeface="EucrosiaUPC" pitchFamily="18" charset="-34"/>
          </a:endParaRPr>
        </a:p>
      </dgm:t>
    </dgm:pt>
    <dgm:pt modelId="{5497FEF3-A802-4E29-895A-4FC13CD6B291}" type="sibTrans" cxnId="{B5A51F62-CBCA-4739-AA4C-C2CD47A4159A}">
      <dgm:prSet/>
      <dgm:spPr/>
      <dgm:t>
        <a:bodyPr/>
        <a:lstStyle/>
        <a:p>
          <a:endParaRPr lang="th-TH">
            <a:solidFill>
              <a:srgbClr val="FFFF00"/>
            </a:solidFill>
            <a:latin typeface="EucrosiaUPC" pitchFamily="18" charset="-34"/>
            <a:cs typeface="EucrosiaUPC" pitchFamily="18" charset="-34"/>
          </a:endParaRPr>
        </a:p>
      </dgm:t>
    </dgm:pt>
    <dgm:pt modelId="{25B346A1-DCEF-4182-94E9-60562FF33AD9}">
      <dgm:prSet phldrT="[Text]" custT="1"/>
      <dgm:spPr/>
      <dgm:t>
        <a:bodyPr/>
        <a:lstStyle/>
        <a:p>
          <a:r>
            <a:rPr lang="th-TH" altLang="th-TH" sz="1800" b="1" dirty="0" smtClean="0">
              <a:solidFill>
                <a:schemeClr val="tx1"/>
              </a:solidFill>
              <a:latin typeface="EucrosiaUPC" pitchFamily="18" charset="-34"/>
              <a:cs typeface="EucrosiaUPC" pitchFamily="18" charset="-34"/>
            </a:rPr>
            <a:t>การจัดซื้อจัดจ้างด้วยวิธีการทางอิเล็กทรอนิกส์ เพื่อการเปิดเผยโปร่งใส</a:t>
          </a:r>
          <a:endParaRPr lang="th-TH" sz="1800" dirty="0">
            <a:solidFill>
              <a:schemeClr val="tx1"/>
            </a:solidFill>
            <a:latin typeface="EucrosiaUPC" pitchFamily="18" charset="-34"/>
            <a:cs typeface="EucrosiaUPC" pitchFamily="18" charset="-34"/>
          </a:endParaRPr>
        </a:p>
      </dgm:t>
    </dgm:pt>
    <dgm:pt modelId="{78F5437A-94EC-40A8-B248-00F27E9E913B}" type="parTrans" cxnId="{D03BE465-7748-4CF4-B30E-FB0861701737}">
      <dgm:prSet/>
      <dgm:spPr/>
      <dgm:t>
        <a:bodyPr/>
        <a:lstStyle/>
        <a:p>
          <a:endParaRPr lang="th-TH">
            <a:solidFill>
              <a:srgbClr val="FFFF00"/>
            </a:solidFill>
            <a:latin typeface="EucrosiaUPC" pitchFamily="18" charset="-34"/>
            <a:cs typeface="EucrosiaUPC" pitchFamily="18" charset="-34"/>
          </a:endParaRPr>
        </a:p>
      </dgm:t>
    </dgm:pt>
    <dgm:pt modelId="{7370EF77-DCD6-4DFD-9E85-1C38A83F140C}" type="sibTrans" cxnId="{D03BE465-7748-4CF4-B30E-FB0861701737}">
      <dgm:prSet/>
      <dgm:spPr/>
      <dgm:t>
        <a:bodyPr/>
        <a:lstStyle/>
        <a:p>
          <a:endParaRPr lang="th-TH">
            <a:solidFill>
              <a:srgbClr val="FFFF00"/>
            </a:solidFill>
            <a:latin typeface="EucrosiaUPC" pitchFamily="18" charset="-34"/>
            <a:cs typeface="EucrosiaUPC" pitchFamily="18" charset="-34"/>
          </a:endParaRPr>
        </a:p>
      </dgm:t>
    </dgm:pt>
    <dgm:pt modelId="{893D6B7C-A07B-494B-8664-B7DC9D3BB49C}" type="pres">
      <dgm:prSet presAssocID="{CBACD0C3-FE15-46BE-9E66-809708CB3801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  <dgm:t>
        <a:bodyPr/>
        <a:lstStyle/>
        <a:p>
          <a:endParaRPr lang="th-TH"/>
        </a:p>
      </dgm:t>
    </dgm:pt>
    <dgm:pt modelId="{B43E1A2A-8E8A-4CE1-8CBF-84E1656D9194}" type="pres">
      <dgm:prSet presAssocID="{5112FD44-0948-48CF-B1B9-E9054ECAB36C}" presName="Parent" presStyleLbl="node0" presStyleIdx="0" presStyleCnt="1">
        <dgm:presLayoutVars>
          <dgm:chMax val="6"/>
          <dgm:chPref val="6"/>
        </dgm:presLayoutVars>
      </dgm:prSet>
      <dgm:spPr/>
      <dgm:t>
        <a:bodyPr/>
        <a:lstStyle/>
        <a:p>
          <a:endParaRPr lang="th-TH"/>
        </a:p>
      </dgm:t>
    </dgm:pt>
    <dgm:pt modelId="{A6D77528-F361-4EED-B85D-E4772A8B476D}" type="pres">
      <dgm:prSet presAssocID="{B41F2E66-797C-42E1-9EB4-41BB91CBE178}" presName="Accent1" presStyleCnt="0"/>
      <dgm:spPr/>
      <dgm:t>
        <a:bodyPr/>
        <a:lstStyle/>
        <a:p>
          <a:endParaRPr lang="th-TH"/>
        </a:p>
      </dgm:t>
    </dgm:pt>
    <dgm:pt modelId="{A2BBA60E-90E6-42CA-B49E-7707D36C2BD6}" type="pres">
      <dgm:prSet presAssocID="{B41F2E66-797C-42E1-9EB4-41BB91CBE178}" presName="Accent" presStyleLbl="bgShp" presStyleIdx="0" presStyleCnt="6"/>
      <dgm:spPr/>
      <dgm:t>
        <a:bodyPr/>
        <a:lstStyle/>
        <a:p>
          <a:endParaRPr lang="th-TH"/>
        </a:p>
      </dgm:t>
    </dgm:pt>
    <dgm:pt modelId="{0C52F167-D3DA-4B1C-AB9C-C975B0AF0CE1}" type="pres">
      <dgm:prSet presAssocID="{B41F2E66-797C-42E1-9EB4-41BB91CBE178}" presName="Child1" presStyleLbl="node1" presStyleIdx="0" presStyleCnt="6" custLinFactNeighborY="-441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469775D5-B276-400C-A333-80DF0FF5F60B}" type="pres">
      <dgm:prSet presAssocID="{A849D7E5-76B3-47C0-A285-EA2BC8C70948}" presName="Accent2" presStyleCnt="0"/>
      <dgm:spPr/>
      <dgm:t>
        <a:bodyPr/>
        <a:lstStyle/>
        <a:p>
          <a:endParaRPr lang="th-TH"/>
        </a:p>
      </dgm:t>
    </dgm:pt>
    <dgm:pt modelId="{60E93B20-6940-4700-B69B-7C58FB9BCBB1}" type="pres">
      <dgm:prSet presAssocID="{A849D7E5-76B3-47C0-A285-EA2BC8C70948}" presName="Accent" presStyleLbl="bgShp" presStyleIdx="1" presStyleCnt="6" custLinFactNeighborX="20450" custLinFactNeighborY="19946"/>
      <dgm:spPr/>
      <dgm:t>
        <a:bodyPr/>
        <a:lstStyle/>
        <a:p>
          <a:endParaRPr lang="th-TH"/>
        </a:p>
      </dgm:t>
    </dgm:pt>
    <dgm:pt modelId="{4A80CA7E-CF92-4998-B7F5-CB8F30500FD2}" type="pres">
      <dgm:prSet presAssocID="{A849D7E5-76B3-47C0-A285-EA2BC8C70948}" presName="Child2" presStyleLbl="node1" presStyleIdx="1" presStyleCnt="6" custLinFactNeighborX="21029" custLinFactNeighborY="-1596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87F1D6AE-3FBF-476B-8F61-1E0107D74E6E}" type="pres">
      <dgm:prSet presAssocID="{BE4269D1-0449-4363-BD11-AA772A6B2DF1}" presName="Accent3" presStyleCnt="0"/>
      <dgm:spPr/>
      <dgm:t>
        <a:bodyPr/>
        <a:lstStyle/>
        <a:p>
          <a:endParaRPr lang="th-TH"/>
        </a:p>
      </dgm:t>
    </dgm:pt>
    <dgm:pt modelId="{B9198E5B-9981-42FB-AC6D-07A1B5046098}" type="pres">
      <dgm:prSet presAssocID="{BE4269D1-0449-4363-BD11-AA772A6B2DF1}" presName="Accent" presStyleLbl="bgShp" presStyleIdx="2" presStyleCnt="6"/>
      <dgm:spPr/>
      <dgm:t>
        <a:bodyPr/>
        <a:lstStyle/>
        <a:p>
          <a:endParaRPr lang="th-TH"/>
        </a:p>
      </dgm:t>
    </dgm:pt>
    <dgm:pt modelId="{BA90A0EF-315F-4D9F-A6C5-594EAE6A9128}" type="pres">
      <dgm:prSet presAssocID="{BE4269D1-0449-4363-BD11-AA772A6B2DF1}" presName="Child3" presStyleLbl="node1" presStyleIdx="2" presStyleCnt="6" custLinFactNeighborX="878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26081892-0B53-41F5-B77F-A58F3D784697}" type="pres">
      <dgm:prSet presAssocID="{B92A4140-E5E6-416C-A727-6B9049B202E9}" presName="Accent4" presStyleCnt="0"/>
      <dgm:spPr/>
      <dgm:t>
        <a:bodyPr/>
        <a:lstStyle/>
        <a:p>
          <a:endParaRPr lang="th-TH"/>
        </a:p>
      </dgm:t>
    </dgm:pt>
    <dgm:pt modelId="{7FC20031-0A9E-4E9D-990E-A9DFC57C3941}" type="pres">
      <dgm:prSet presAssocID="{B92A4140-E5E6-416C-A727-6B9049B202E9}" presName="Accent" presStyleLbl="bgShp" presStyleIdx="3" presStyleCnt="6" custLinFactNeighborX="17963" custLinFactNeighborY="64389"/>
      <dgm:spPr/>
      <dgm:t>
        <a:bodyPr/>
        <a:lstStyle/>
        <a:p>
          <a:endParaRPr lang="th-TH"/>
        </a:p>
      </dgm:t>
    </dgm:pt>
    <dgm:pt modelId="{7B19050F-8F54-41CC-8314-80562264E6C3}" type="pres">
      <dgm:prSet presAssocID="{B92A4140-E5E6-416C-A727-6B9049B202E9}" presName="Child4" presStyleLbl="node1" presStyleIdx="3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50670F57-9858-4BD0-A767-D3BB8E57BEE3}" type="pres">
      <dgm:prSet presAssocID="{759B8B0A-D0C2-4C0B-A743-6C7BD5759F08}" presName="Accent5" presStyleCnt="0"/>
      <dgm:spPr/>
      <dgm:t>
        <a:bodyPr/>
        <a:lstStyle/>
        <a:p>
          <a:endParaRPr lang="th-TH"/>
        </a:p>
      </dgm:t>
    </dgm:pt>
    <dgm:pt modelId="{437E727A-C47B-411A-84D2-7C36462E0EC9}" type="pres">
      <dgm:prSet presAssocID="{759B8B0A-D0C2-4C0B-A743-6C7BD5759F08}" presName="Accent" presStyleLbl="bgShp" presStyleIdx="4" presStyleCnt="6" custLinFactNeighborX="-21250" custLinFactNeighborY="-5605"/>
      <dgm:spPr/>
      <dgm:t>
        <a:bodyPr/>
        <a:lstStyle/>
        <a:p>
          <a:endParaRPr lang="th-TH"/>
        </a:p>
      </dgm:t>
    </dgm:pt>
    <dgm:pt modelId="{CAC62337-6D50-404A-813C-429052A65D44}" type="pres">
      <dgm:prSet presAssocID="{759B8B0A-D0C2-4C0B-A743-6C7BD5759F08}" presName="Child5" presStyleLbl="node1" presStyleIdx="4" presStyleCnt="6" custLinFactNeighborX="-12598" custLinFactNeighborY="714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6903A95D-0760-44B0-9D56-3F6F9F5DCB46}" type="pres">
      <dgm:prSet presAssocID="{25B346A1-DCEF-4182-94E9-60562FF33AD9}" presName="Accent6" presStyleCnt="0"/>
      <dgm:spPr/>
      <dgm:t>
        <a:bodyPr/>
        <a:lstStyle/>
        <a:p>
          <a:endParaRPr lang="th-TH"/>
        </a:p>
      </dgm:t>
    </dgm:pt>
    <dgm:pt modelId="{D87717D8-7C84-455A-8420-1DC93AEEB32C}" type="pres">
      <dgm:prSet presAssocID="{25B346A1-DCEF-4182-94E9-60562FF33AD9}" presName="Accent" presStyleLbl="bgShp" presStyleIdx="5" presStyleCnt="6"/>
      <dgm:spPr/>
      <dgm:t>
        <a:bodyPr/>
        <a:lstStyle/>
        <a:p>
          <a:endParaRPr lang="th-TH"/>
        </a:p>
      </dgm:t>
    </dgm:pt>
    <dgm:pt modelId="{614D0621-3D17-410D-9326-C1010E8DB764}" type="pres">
      <dgm:prSet presAssocID="{25B346A1-DCEF-4182-94E9-60562FF33AD9}" presName="Child6" presStyleLbl="node1" presStyleIdx="5" presStyleCnt="6" custLinFactNeighborX="-13398" custLinFactNeighborY="-1583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h-TH"/>
        </a:p>
      </dgm:t>
    </dgm:pt>
  </dgm:ptLst>
  <dgm:cxnLst>
    <dgm:cxn modelId="{E54C2F29-4D9F-40C6-9959-F1896BD3BFE0}" srcId="{5112FD44-0948-48CF-B1B9-E9054ECAB36C}" destId="{B41F2E66-797C-42E1-9EB4-41BB91CBE178}" srcOrd="0" destOrd="0" parTransId="{C56C4139-6CE5-43AF-8243-4E95AA967AB8}" sibTransId="{C6E15D1F-88B0-4C01-8383-C4FA9EE096E6}"/>
    <dgm:cxn modelId="{454AF067-AB12-4DEA-A5BE-4E24944339A9}" srcId="{5112FD44-0948-48CF-B1B9-E9054ECAB36C}" destId="{A849D7E5-76B3-47C0-A285-EA2BC8C70948}" srcOrd="1" destOrd="0" parTransId="{063639EB-D6E8-4C8F-A7E6-7DCADE715398}" sibTransId="{686E6574-8EF0-450C-86F1-F1338F33D085}"/>
    <dgm:cxn modelId="{29610155-2918-4250-8F0C-39E3A61C951A}" type="presOf" srcId="{A849D7E5-76B3-47C0-A285-EA2BC8C70948}" destId="{4A80CA7E-CF92-4998-B7F5-CB8F30500FD2}" srcOrd="0" destOrd="0" presId="urn:microsoft.com/office/officeart/2011/layout/HexagonRadial"/>
    <dgm:cxn modelId="{6957CBB8-C469-4D1C-886C-4EFB608D7645}" type="presOf" srcId="{25B346A1-DCEF-4182-94E9-60562FF33AD9}" destId="{614D0621-3D17-410D-9326-C1010E8DB764}" srcOrd="0" destOrd="0" presId="urn:microsoft.com/office/officeart/2011/layout/HexagonRadial"/>
    <dgm:cxn modelId="{FB0C13FC-28C0-470F-A53D-7E93FFB06FA7}" type="presOf" srcId="{B41F2E66-797C-42E1-9EB4-41BB91CBE178}" destId="{0C52F167-D3DA-4B1C-AB9C-C975B0AF0CE1}" srcOrd="0" destOrd="0" presId="urn:microsoft.com/office/officeart/2011/layout/HexagonRadial"/>
    <dgm:cxn modelId="{B5A51F62-CBCA-4739-AA4C-C2CD47A4159A}" srcId="{5112FD44-0948-48CF-B1B9-E9054ECAB36C}" destId="{759B8B0A-D0C2-4C0B-A743-6C7BD5759F08}" srcOrd="4" destOrd="0" parTransId="{E5EC61A2-ABB0-4864-A352-F6743705F5B5}" sibTransId="{5497FEF3-A802-4E29-895A-4FC13CD6B291}"/>
    <dgm:cxn modelId="{D03BE465-7748-4CF4-B30E-FB0861701737}" srcId="{5112FD44-0948-48CF-B1B9-E9054ECAB36C}" destId="{25B346A1-DCEF-4182-94E9-60562FF33AD9}" srcOrd="5" destOrd="0" parTransId="{78F5437A-94EC-40A8-B248-00F27E9E913B}" sibTransId="{7370EF77-DCD6-4DFD-9E85-1C38A83F140C}"/>
    <dgm:cxn modelId="{982BB392-777F-4B32-880E-9AE3DD138708}" type="presOf" srcId="{BE4269D1-0449-4363-BD11-AA772A6B2DF1}" destId="{BA90A0EF-315F-4D9F-A6C5-594EAE6A9128}" srcOrd="0" destOrd="0" presId="urn:microsoft.com/office/officeart/2011/layout/HexagonRadial"/>
    <dgm:cxn modelId="{F727C791-269A-44EC-8B83-0E84EE540E32}" srcId="{CBACD0C3-FE15-46BE-9E66-809708CB3801}" destId="{5112FD44-0948-48CF-B1B9-E9054ECAB36C}" srcOrd="0" destOrd="0" parTransId="{E42FE1A3-0C09-48E5-8DBC-2CF7C5932269}" sibTransId="{068BA29B-E285-4651-8811-1454E7B20B29}"/>
    <dgm:cxn modelId="{8CD18B53-A041-4A65-8D64-E7F125712D9F}" srcId="{5112FD44-0948-48CF-B1B9-E9054ECAB36C}" destId="{B92A4140-E5E6-416C-A727-6B9049B202E9}" srcOrd="3" destOrd="0" parTransId="{D9F0B361-7C9D-4391-B6E1-922DF36C71F0}" sibTransId="{3752D78E-D21F-4D3C-A39D-F5D6822AB850}"/>
    <dgm:cxn modelId="{0E514E44-B0AB-4CBC-9F98-E3C147C79831}" type="presOf" srcId="{CBACD0C3-FE15-46BE-9E66-809708CB3801}" destId="{893D6B7C-A07B-494B-8664-B7DC9D3BB49C}" srcOrd="0" destOrd="0" presId="urn:microsoft.com/office/officeart/2011/layout/HexagonRadial"/>
    <dgm:cxn modelId="{70968885-2638-4D4B-A141-8192F9D72A3D}" type="presOf" srcId="{B92A4140-E5E6-416C-A727-6B9049B202E9}" destId="{7B19050F-8F54-41CC-8314-80562264E6C3}" srcOrd="0" destOrd="0" presId="urn:microsoft.com/office/officeart/2011/layout/HexagonRadial"/>
    <dgm:cxn modelId="{2414F07E-E53F-44C2-8467-F1BC41C70438}" type="presOf" srcId="{5112FD44-0948-48CF-B1B9-E9054ECAB36C}" destId="{B43E1A2A-8E8A-4CE1-8CBF-84E1656D9194}" srcOrd="0" destOrd="0" presId="urn:microsoft.com/office/officeart/2011/layout/HexagonRadial"/>
    <dgm:cxn modelId="{BE71BE47-1727-40C7-85A4-74D8BF16D11E}" type="presOf" srcId="{759B8B0A-D0C2-4C0B-A743-6C7BD5759F08}" destId="{CAC62337-6D50-404A-813C-429052A65D44}" srcOrd="0" destOrd="0" presId="urn:microsoft.com/office/officeart/2011/layout/HexagonRadial"/>
    <dgm:cxn modelId="{8099C51F-0C0D-4927-AE4C-F1F79A721C67}" srcId="{5112FD44-0948-48CF-B1B9-E9054ECAB36C}" destId="{BE4269D1-0449-4363-BD11-AA772A6B2DF1}" srcOrd="2" destOrd="0" parTransId="{63A933FB-E6C9-4B11-B85B-77610260434D}" sibTransId="{6131EDF8-B638-499D-985F-31BE024FBEFF}"/>
    <dgm:cxn modelId="{1180A353-12FC-48C1-B9B9-1327A2F49CCC}" type="presParOf" srcId="{893D6B7C-A07B-494B-8664-B7DC9D3BB49C}" destId="{B43E1A2A-8E8A-4CE1-8CBF-84E1656D9194}" srcOrd="0" destOrd="0" presId="urn:microsoft.com/office/officeart/2011/layout/HexagonRadial"/>
    <dgm:cxn modelId="{40001C97-9983-4E9E-BC4A-3B088CA32550}" type="presParOf" srcId="{893D6B7C-A07B-494B-8664-B7DC9D3BB49C}" destId="{A6D77528-F361-4EED-B85D-E4772A8B476D}" srcOrd="1" destOrd="0" presId="urn:microsoft.com/office/officeart/2011/layout/HexagonRadial"/>
    <dgm:cxn modelId="{4537D5CE-88F2-4E4A-B121-9AA655D93118}" type="presParOf" srcId="{A6D77528-F361-4EED-B85D-E4772A8B476D}" destId="{A2BBA60E-90E6-42CA-B49E-7707D36C2BD6}" srcOrd="0" destOrd="0" presId="urn:microsoft.com/office/officeart/2011/layout/HexagonRadial"/>
    <dgm:cxn modelId="{C9B57E76-8D63-4224-BB85-01EED4036E9B}" type="presParOf" srcId="{893D6B7C-A07B-494B-8664-B7DC9D3BB49C}" destId="{0C52F167-D3DA-4B1C-AB9C-C975B0AF0CE1}" srcOrd="2" destOrd="0" presId="urn:microsoft.com/office/officeart/2011/layout/HexagonRadial"/>
    <dgm:cxn modelId="{B2321C61-9225-466C-BFCD-C8179D98991E}" type="presParOf" srcId="{893D6B7C-A07B-494B-8664-B7DC9D3BB49C}" destId="{469775D5-B276-400C-A333-80DF0FF5F60B}" srcOrd="3" destOrd="0" presId="urn:microsoft.com/office/officeart/2011/layout/HexagonRadial"/>
    <dgm:cxn modelId="{FCFCE5BA-9BBB-45B8-85B5-D9A18BE525BA}" type="presParOf" srcId="{469775D5-B276-400C-A333-80DF0FF5F60B}" destId="{60E93B20-6940-4700-B69B-7C58FB9BCBB1}" srcOrd="0" destOrd="0" presId="urn:microsoft.com/office/officeart/2011/layout/HexagonRadial"/>
    <dgm:cxn modelId="{D6EC398A-79E3-46D6-91C4-4875A90625C3}" type="presParOf" srcId="{893D6B7C-A07B-494B-8664-B7DC9D3BB49C}" destId="{4A80CA7E-CF92-4998-B7F5-CB8F30500FD2}" srcOrd="4" destOrd="0" presId="urn:microsoft.com/office/officeart/2011/layout/HexagonRadial"/>
    <dgm:cxn modelId="{63BAA10C-A7D3-4B47-A63E-74861827B73C}" type="presParOf" srcId="{893D6B7C-A07B-494B-8664-B7DC9D3BB49C}" destId="{87F1D6AE-3FBF-476B-8F61-1E0107D74E6E}" srcOrd="5" destOrd="0" presId="urn:microsoft.com/office/officeart/2011/layout/HexagonRadial"/>
    <dgm:cxn modelId="{648A82C3-94C2-49EB-BF5D-89864EF1E585}" type="presParOf" srcId="{87F1D6AE-3FBF-476B-8F61-1E0107D74E6E}" destId="{B9198E5B-9981-42FB-AC6D-07A1B5046098}" srcOrd="0" destOrd="0" presId="urn:microsoft.com/office/officeart/2011/layout/HexagonRadial"/>
    <dgm:cxn modelId="{504E2F00-F56B-4C5C-BD36-9E023035292F}" type="presParOf" srcId="{893D6B7C-A07B-494B-8664-B7DC9D3BB49C}" destId="{BA90A0EF-315F-4D9F-A6C5-594EAE6A9128}" srcOrd="6" destOrd="0" presId="urn:microsoft.com/office/officeart/2011/layout/HexagonRadial"/>
    <dgm:cxn modelId="{9FEB8B5A-5459-4910-8D66-28BD707998D0}" type="presParOf" srcId="{893D6B7C-A07B-494B-8664-B7DC9D3BB49C}" destId="{26081892-0B53-41F5-B77F-A58F3D784697}" srcOrd="7" destOrd="0" presId="urn:microsoft.com/office/officeart/2011/layout/HexagonRadial"/>
    <dgm:cxn modelId="{0FE0EFA0-58F2-452F-B3C6-09F2C354DB50}" type="presParOf" srcId="{26081892-0B53-41F5-B77F-A58F3D784697}" destId="{7FC20031-0A9E-4E9D-990E-A9DFC57C3941}" srcOrd="0" destOrd="0" presId="urn:microsoft.com/office/officeart/2011/layout/HexagonRadial"/>
    <dgm:cxn modelId="{A66611E9-773B-46E5-ABA7-8DCF1737E3E1}" type="presParOf" srcId="{893D6B7C-A07B-494B-8664-B7DC9D3BB49C}" destId="{7B19050F-8F54-41CC-8314-80562264E6C3}" srcOrd="8" destOrd="0" presId="urn:microsoft.com/office/officeart/2011/layout/HexagonRadial"/>
    <dgm:cxn modelId="{488B08EB-9DFE-46A9-AF72-9519756A9B0C}" type="presParOf" srcId="{893D6B7C-A07B-494B-8664-B7DC9D3BB49C}" destId="{50670F57-9858-4BD0-A767-D3BB8E57BEE3}" srcOrd="9" destOrd="0" presId="urn:microsoft.com/office/officeart/2011/layout/HexagonRadial"/>
    <dgm:cxn modelId="{C25B4BAA-CFC3-4CAF-A914-8CD7890EB04F}" type="presParOf" srcId="{50670F57-9858-4BD0-A767-D3BB8E57BEE3}" destId="{437E727A-C47B-411A-84D2-7C36462E0EC9}" srcOrd="0" destOrd="0" presId="urn:microsoft.com/office/officeart/2011/layout/HexagonRadial"/>
    <dgm:cxn modelId="{78A1A5D6-8530-4F9C-9BE7-49C1E5DD915A}" type="presParOf" srcId="{893D6B7C-A07B-494B-8664-B7DC9D3BB49C}" destId="{CAC62337-6D50-404A-813C-429052A65D44}" srcOrd="10" destOrd="0" presId="urn:microsoft.com/office/officeart/2011/layout/HexagonRadial"/>
    <dgm:cxn modelId="{210908E0-990D-41C0-AF1B-4F95CB9A17C2}" type="presParOf" srcId="{893D6B7C-A07B-494B-8664-B7DC9D3BB49C}" destId="{6903A95D-0760-44B0-9D56-3F6F9F5DCB46}" srcOrd="11" destOrd="0" presId="urn:microsoft.com/office/officeart/2011/layout/HexagonRadial"/>
    <dgm:cxn modelId="{0B42E699-8E56-4516-BFED-BDD81EC0203A}" type="presParOf" srcId="{6903A95D-0760-44B0-9D56-3F6F9F5DCB46}" destId="{D87717D8-7C84-455A-8420-1DC93AEEB32C}" srcOrd="0" destOrd="0" presId="urn:microsoft.com/office/officeart/2011/layout/HexagonRadial"/>
    <dgm:cxn modelId="{CEB2F389-C8CB-4A9D-94BD-0B26D0471F31}" type="presParOf" srcId="{893D6B7C-A07B-494B-8664-B7DC9D3BB49C}" destId="{614D0621-3D17-410D-9326-C1010E8DB764}" srcOrd="12" destOrd="0" presId="urn:microsoft.com/office/officeart/2011/layout/HexagonRadial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206CAD8-2B67-4837-87FE-6F1CA2959C01}" type="doc">
      <dgm:prSet loTypeId="urn:microsoft.com/office/officeart/2005/8/layout/vList3#1" loCatId="list" qsTypeId="urn:microsoft.com/office/officeart/2005/8/quickstyle/simple1" qsCatId="simple" csTypeId="urn:microsoft.com/office/officeart/2005/8/colors/accent1_2" csCatId="accent1" phldr="1"/>
      <dgm:spPr/>
    </dgm:pt>
    <dgm:pt modelId="{86884396-5557-4877-B833-8E07C35E6D8D}">
      <dgm:prSet phldrT="[Text]" custT="1"/>
      <dgm:spPr>
        <a:solidFill>
          <a:schemeClr val="accent6">
            <a:lumMod val="40000"/>
            <a:lumOff val="60000"/>
          </a:schemeClr>
        </a:solidFill>
      </dgm:spPr>
      <dgm:t>
        <a:bodyPr/>
        <a:lstStyle/>
        <a:p>
          <a:pPr>
            <a:lnSpc>
              <a:spcPts val="2000"/>
            </a:lnSpc>
            <a:spcAft>
              <a:spcPts val="0"/>
            </a:spcAft>
          </a:pPr>
          <a:r>
            <a:rPr lang="th-TH" sz="1900" b="1" dirty="0" smtClean="0">
              <a:solidFill>
                <a:schemeClr val="tx1"/>
              </a:solidFill>
              <a:latin typeface="EucrosiaUPC" pitchFamily="18" charset="-34"/>
              <a:cs typeface="EucrosiaUPC" pitchFamily="18" charset="-34"/>
            </a:rPr>
            <a:t>กำหนดหลักเกณฑ์ วิธีการ และเงื่อนไขการขึ้นทะเบียนที่ปรึกษา พ.ศ. 2560</a:t>
          </a:r>
        </a:p>
      </dgm:t>
    </dgm:pt>
    <dgm:pt modelId="{050204A8-BB16-4C16-B955-3B34F21D5F68}" type="parTrans" cxnId="{C0C3E38C-9651-4415-BA1F-A090F5A03535}">
      <dgm:prSet/>
      <dgm:spPr/>
      <dgm:t>
        <a:bodyPr/>
        <a:lstStyle/>
        <a:p>
          <a:endParaRPr lang="th-TH"/>
        </a:p>
      </dgm:t>
    </dgm:pt>
    <dgm:pt modelId="{2651D11C-A4BC-408B-99E2-97AEF100B77E}" type="sibTrans" cxnId="{C0C3E38C-9651-4415-BA1F-A090F5A03535}">
      <dgm:prSet/>
      <dgm:spPr/>
      <dgm:t>
        <a:bodyPr/>
        <a:lstStyle/>
        <a:p>
          <a:endParaRPr lang="th-TH"/>
        </a:p>
      </dgm:t>
    </dgm:pt>
    <dgm:pt modelId="{DEC39953-E7E0-4DF9-AB46-3CC4BF5D54AE}">
      <dgm:prSet custT="1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pPr>
            <a:lnSpc>
              <a:spcPts val="2000"/>
            </a:lnSpc>
            <a:spcAft>
              <a:spcPts val="0"/>
            </a:spcAft>
          </a:pPr>
          <a:r>
            <a:rPr lang="th-TH" sz="1900" b="1" dirty="0" smtClean="0">
              <a:solidFill>
                <a:schemeClr val="tx1"/>
              </a:solidFill>
              <a:latin typeface="EucrosiaUPC" pitchFamily="18" charset="-34"/>
              <a:cs typeface="EucrosiaUPC" pitchFamily="18" charset="-34"/>
            </a:rPr>
            <a:t>กำหนดหลักเกณฑ์เกี่ยวกับผู้มีสิทธิขอขึ้นทะเบียนผู้ประกอบการ พ.ศ. 2560</a:t>
          </a:r>
        </a:p>
      </dgm:t>
    </dgm:pt>
    <dgm:pt modelId="{1025AE2A-F55A-4D8A-B636-92CB8065AB39}" type="parTrans" cxnId="{FE7C8D4D-00D3-4138-9D67-96995CC2B0CD}">
      <dgm:prSet/>
      <dgm:spPr/>
      <dgm:t>
        <a:bodyPr/>
        <a:lstStyle/>
        <a:p>
          <a:endParaRPr lang="th-TH"/>
        </a:p>
      </dgm:t>
    </dgm:pt>
    <dgm:pt modelId="{8686866E-8770-4928-AA0E-3F8C4C68CB28}" type="sibTrans" cxnId="{FE7C8D4D-00D3-4138-9D67-96995CC2B0CD}">
      <dgm:prSet/>
      <dgm:spPr/>
      <dgm:t>
        <a:bodyPr/>
        <a:lstStyle/>
        <a:p>
          <a:endParaRPr lang="th-TH"/>
        </a:p>
      </dgm:t>
    </dgm:pt>
    <dgm:pt modelId="{B17C99B1-1A02-44D6-A8B3-3A028E1011F0}">
      <dgm:prSet custT="1"/>
      <dgm:spPr>
        <a:solidFill>
          <a:srgbClr val="FFE79B"/>
        </a:solidFill>
      </dgm:spPr>
      <dgm:t>
        <a:bodyPr/>
        <a:lstStyle/>
        <a:p>
          <a:pPr>
            <a:lnSpc>
              <a:spcPts val="2000"/>
            </a:lnSpc>
            <a:spcAft>
              <a:spcPts val="0"/>
            </a:spcAft>
          </a:pPr>
          <a:r>
            <a:rPr lang="th-TH" sz="1900" b="1" dirty="0" smtClean="0">
              <a:solidFill>
                <a:schemeClr val="tx1"/>
              </a:solidFill>
              <a:latin typeface="EucrosiaUPC" pitchFamily="18" charset="-34"/>
              <a:cs typeface="EucrosiaUPC" pitchFamily="18" charset="-34"/>
            </a:rPr>
            <a:t>กำหนดให้หน่วยงานอื่นเป็นหน่วยงานของรัฐ</a:t>
          </a:r>
        </a:p>
        <a:p>
          <a:pPr>
            <a:lnSpc>
              <a:spcPts val="2000"/>
            </a:lnSpc>
            <a:spcAft>
              <a:spcPts val="0"/>
            </a:spcAft>
          </a:pPr>
          <a:r>
            <a:rPr lang="th-TH" sz="1900" b="1" dirty="0" smtClean="0">
              <a:solidFill>
                <a:schemeClr val="tx1"/>
              </a:solidFill>
              <a:latin typeface="EucrosiaUPC" pitchFamily="18" charset="-34"/>
              <a:cs typeface="EucrosiaUPC" pitchFamily="18" charset="-34"/>
            </a:rPr>
            <a:t>ตามพระราชบัญญัติการจัดซื้อจัดจ้างและการบริหารพัสดุภาครัฐ พ.ศ. 2560</a:t>
          </a:r>
          <a:endParaRPr lang="th-TH" sz="1900" dirty="0">
            <a:solidFill>
              <a:schemeClr val="tx1"/>
            </a:solidFill>
          </a:endParaRPr>
        </a:p>
      </dgm:t>
    </dgm:pt>
    <dgm:pt modelId="{99EE106A-3479-42D0-82EC-2BC1B3B92B0A}" type="parTrans" cxnId="{34C06FED-1D86-4D4B-8A50-78B2CAFFB7E6}">
      <dgm:prSet/>
      <dgm:spPr/>
      <dgm:t>
        <a:bodyPr/>
        <a:lstStyle/>
        <a:p>
          <a:endParaRPr lang="th-TH"/>
        </a:p>
      </dgm:t>
    </dgm:pt>
    <dgm:pt modelId="{5685FE91-5837-4210-AF2B-8C336C4B7043}" type="sibTrans" cxnId="{34C06FED-1D86-4D4B-8A50-78B2CAFFB7E6}">
      <dgm:prSet/>
      <dgm:spPr/>
      <dgm:t>
        <a:bodyPr/>
        <a:lstStyle/>
        <a:p>
          <a:endParaRPr lang="th-TH"/>
        </a:p>
      </dgm:t>
    </dgm:pt>
    <dgm:pt modelId="{151B293B-68AC-45D1-B423-1826928CDF7E}">
      <dgm:prSet custT="1"/>
      <dgm:spPr>
        <a:solidFill>
          <a:srgbClr val="CCFFFF"/>
        </a:solidFill>
      </dgm:spPr>
      <dgm:t>
        <a:bodyPr/>
        <a:lstStyle/>
        <a:p>
          <a:pPr>
            <a:lnSpc>
              <a:spcPts val="2000"/>
            </a:lnSpc>
            <a:spcAft>
              <a:spcPts val="0"/>
            </a:spcAft>
          </a:pPr>
          <a:r>
            <a:rPr lang="th-TH" sz="1900" b="1" dirty="0" smtClean="0">
              <a:solidFill>
                <a:schemeClr val="tx1"/>
              </a:solidFill>
              <a:latin typeface="EucrosiaUPC" pitchFamily="18" charset="-34"/>
              <a:cs typeface="EucrosiaUPC" pitchFamily="18" charset="-34"/>
            </a:rPr>
            <a:t>กำหนดพัสดุที่รัฐต้องการส่งเสริมหรือสนับสนุนและกำหนดวิธีการจัดซื้อจัดจ้างพัสดุ โดยวิธีคัดเลือกและวิธีเฉพาะเจาะจง</a:t>
          </a:r>
        </a:p>
        <a:p>
          <a:pPr>
            <a:lnSpc>
              <a:spcPts val="2000"/>
            </a:lnSpc>
            <a:spcAft>
              <a:spcPts val="0"/>
            </a:spcAft>
          </a:pPr>
          <a:r>
            <a:rPr lang="th-TH" sz="1900" b="1" dirty="0" smtClean="0">
              <a:solidFill>
                <a:schemeClr val="tx1"/>
              </a:solidFill>
              <a:latin typeface="EucrosiaUPC" pitchFamily="18" charset="-34"/>
              <a:cs typeface="EucrosiaUPC" pitchFamily="18" charset="-34"/>
            </a:rPr>
            <a:t>พ.ศ. 2560</a:t>
          </a:r>
        </a:p>
      </dgm:t>
    </dgm:pt>
    <dgm:pt modelId="{492BB320-2518-4117-9D1A-AB6917FA6D45}" type="parTrans" cxnId="{2508A7B0-158E-466D-98CE-12A70B857EE3}">
      <dgm:prSet/>
      <dgm:spPr/>
      <dgm:t>
        <a:bodyPr/>
        <a:lstStyle/>
        <a:p>
          <a:endParaRPr lang="th-TH"/>
        </a:p>
      </dgm:t>
    </dgm:pt>
    <dgm:pt modelId="{54993D93-7758-4A70-BDAC-9C9C07BFC167}" type="sibTrans" cxnId="{2508A7B0-158E-466D-98CE-12A70B857EE3}">
      <dgm:prSet/>
      <dgm:spPr/>
      <dgm:t>
        <a:bodyPr/>
        <a:lstStyle/>
        <a:p>
          <a:endParaRPr lang="th-TH"/>
        </a:p>
      </dgm:t>
    </dgm:pt>
    <dgm:pt modelId="{41DD34D3-868E-4765-A941-7EADC7916A14}">
      <dgm:prSet custT="1"/>
      <dgm:spPr>
        <a:solidFill>
          <a:srgbClr val="FFFF00"/>
        </a:solidFill>
      </dgm:spPr>
      <dgm:t>
        <a:bodyPr/>
        <a:lstStyle/>
        <a:p>
          <a:pPr>
            <a:lnSpc>
              <a:spcPts val="2000"/>
            </a:lnSpc>
            <a:spcAft>
              <a:spcPts val="0"/>
            </a:spcAft>
          </a:pPr>
          <a:r>
            <a:rPr lang="th-TH" sz="1900" b="1" dirty="0" smtClean="0">
              <a:solidFill>
                <a:schemeClr val="tx1"/>
              </a:solidFill>
              <a:latin typeface="EucrosiaUPC" pitchFamily="18" charset="-34"/>
              <a:cs typeface="EucrosiaUPC" pitchFamily="18" charset="-34"/>
            </a:rPr>
            <a:t>กำหนดวงเงินการจัดซื้อจัดจ้างพัสดุโดยวิธีเฉพาะเจาะจง </a:t>
          </a:r>
        </a:p>
        <a:p>
          <a:pPr>
            <a:lnSpc>
              <a:spcPts val="2000"/>
            </a:lnSpc>
            <a:spcAft>
              <a:spcPts val="0"/>
            </a:spcAft>
          </a:pPr>
          <a:r>
            <a:rPr lang="th-TH" sz="1900" b="1" dirty="0" smtClean="0">
              <a:solidFill>
                <a:schemeClr val="tx1"/>
              </a:solidFill>
              <a:latin typeface="EucrosiaUPC" pitchFamily="18" charset="-34"/>
              <a:cs typeface="EucrosiaUPC" pitchFamily="18" charset="-34"/>
            </a:rPr>
            <a:t>วงเงินการจัดซื้อจัดจ้างที่ไม่ทำข้อตกลงเป็นหนังสือ </a:t>
          </a:r>
        </a:p>
        <a:p>
          <a:pPr>
            <a:lnSpc>
              <a:spcPts val="2000"/>
            </a:lnSpc>
            <a:spcAft>
              <a:spcPts val="0"/>
            </a:spcAft>
          </a:pPr>
          <a:r>
            <a:rPr lang="th-TH" sz="1900" b="1" dirty="0" smtClean="0">
              <a:solidFill>
                <a:schemeClr val="tx1"/>
              </a:solidFill>
              <a:latin typeface="EucrosiaUPC" pitchFamily="18" charset="-34"/>
              <a:cs typeface="EucrosiaUPC" pitchFamily="18" charset="-34"/>
            </a:rPr>
            <a:t>และวงเงินการจัดซื้อจัดจ้างในการแต่งตั้งผู้ตรวจรับพัสดุ </a:t>
          </a:r>
        </a:p>
        <a:p>
          <a:pPr>
            <a:lnSpc>
              <a:spcPts val="2000"/>
            </a:lnSpc>
            <a:spcAft>
              <a:spcPts val="0"/>
            </a:spcAft>
          </a:pPr>
          <a:r>
            <a:rPr lang="th-TH" sz="1900" b="1" dirty="0" smtClean="0">
              <a:solidFill>
                <a:schemeClr val="tx1"/>
              </a:solidFill>
              <a:latin typeface="EucrosiaUPC" pitchFamily="18" charset="-34"/>
              <a:cs typeface="EucrosiaUPC" pitchFamily="18" charset="-34"/>
            </a:rPr>
            <a:t>พ.ศ. 2560</a:t>
          </a:r>
        </a:p>
      </dgm:t>
    </dgm:pt>
    <dgm:pt modelId="{7A416716-A51B-48FA-8078-199063D76C0B}" type="parTrans" cxnId="{9FAECDA9-EC22-4A9D-ABA5-F65D395097C3}">
      <dgm:prSet/>
      <dgm:spPr/>
      <dgm:t>
        <a:bodyPr/>
        <a:lstStyle/>
        <a:p>
          <a:endParaRPr lang="th-TH"/>
        </a:p>
      </dgm:t>
    </dgm:pt>
    <dgm:pt modelId="{9468D346-D60E-4CEC-8255-57683A3A0726}" type="sibTrans" cxnId="{9FAECDA9-EC22-4A9D-ABA5-F65D395097C3}">
      <dgm:prSet/>
      <dgm:spPr/>
      <dgm:t>
        <a:bodyPr/>
        <a:lstStyle/>
        <a:p>
          <a:endParaRPr lang="th-TH"/>
        </a:p>
      </dgm:t>
    </dgm:pt>
    <dgm:pt modelId="{ECA9300E-6BEC-476B-85F9-6B688A7EC0B5}" type="pres">
      <dgm:prSet presAssocID="{9206CAD8-2B67-4837-87FE-6F1CA2959C01}" presName="linearFlow" presStyleCnt="0">
        <dgm:presLayoutVars>
          <dgm:dir/>
          <dgm:resizeHandles val="exact"/>
        </dgm:presLayoutVars>
      </dgm:prSet>
      <dgm:spPr/>
    </dgm:pt>
    <dgm:pt modelId="{164265A6-FE9C-499E-954D-9ACA4410956F}" type="pres">
      <dgm:prSet presAssocID="{B17C99B1-1A02-44D6-A8B3-3A028E1011F0}" presName="composite" presStyleCnt="0"/>
      <dgm:spPr/>
    </dgm:pt>
    <dgm:pt modelId="{C8199C85-6B84-4315-B80B-4CD7ED7DF6CD}" type="pres">
      <dgm:prSet presAssocID="{B17C99B1-1A02-44D6-A8B3-3A028E1011F0}" presName="imgShp" presStyleLbl="fgImgPlace1" presStyleIdx="0" presStyleCnt="5" custLinFactX="-96216" custLinFactNeighborX="-100000"/>
      <dgm:spPr/>
    </dgm:pt>
    <dgm:pt modelId="{C8248120-DD98-4045-9B64-A74A6DC09A44}" type="pres">
      <dgm:prSet presAssocID="{B17C99B1-1A02-44D6-A8B3-3A028E1011F0}" presName="txShp" presStyleLbl="node1" presStyleIdx="0" presStyleCnt="5" custScaleX="144735" custScaleY="156744" custLinFactNeighborX="3947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01ADBCE6-335E-400E-B7B2-01EC15403582}" type="pres">
      <dgm:prSet presAssocID="{5685FE91-5837-4210-AF2B-8C336C4B7043}" presName="spacing" presStyleCnt="0"/>
      <dgm:spPr/>
    </dgm:pt>
    <dgm:pt modelId="{4021F7D1-F775-4C3B-BB93-A596648AD86E}" type="pres">
      <dgm:prSet presAssocID="{DEC39953-E7E0-4DF9-AB46-3CC4BF5D54AE}" presName="composite" presStyleCnt="0"/>
      <dgm:spPr/>
    </dgm:pt>
    <dgm:pt modelId="{B29BEE8D-56CE-4DAA-B01E-E8C52696B859}" type="pres">
      <dgm:prSet presAssocID="{DEC39953-E7E0-4DF9-AB46-3CC4BF5D54AE}" presName="imgShp" presStyleLbl="fgImgPlace1" presStyleIdx="1" presStyleCnt="5" custLinFactX="-96216" custLinFactNeighborX="-100000"/>
      <dgm:spPr/>
    </dgm:pt>
    <dgm:pt modelId="{EEE419DE-B9F8-4DF2-B234-49D0951C6FA5}" type="pres">
      <dgm:prSet presAssocID="{DEC39953-E7E0-4DF9-AB46-3CC4BF5D54AE}" presName="txShp" presStyleLbl="node1" presStyleIdx="1" presStyleCnt="5" custScaleX="144735" custScaleY="118777" custLinFactNeighborX="3947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5BF2D463-6C4D-496A-8C25-6E4589AEC0D0}" type="pres">
      <dgm:prSet presAssocID="{8686866E-8770-4928-AA0E-3F8C4C68CB28}" presName="spacing" presStyleCnt="0"/>
      <dgm:spPr/>
    </dgm:pt>
    <dgm:pt modelId="{0B8C75AC-CA1A-472C-9A00-B8575E9AA169}" type="pres">
      <dgm:prSet presAssocID="{151B293B-68AC-45D1-B423-1826928CDF7E}" presName="composite" presStyleCnt="0"/>
      <dgm:spPr/>
    </dgm:pt>
    <dgm:pt modelId="{02C0C3DD-2AF5-42D4-B3C7-D44CD00BBF5D}" type="pres">
      <dgm:prSet presAssocID="{151B293B-68AC-45D1-B423-1826928CDF7E}" presName="imgShp" presStyleLbl="fgImgPlace1" presStyleIdx="2" presStyleCnt="5" custLinFactX="-96216" custLinFactNeighborX="-100000"/>
      <dgm:spPr/>
    </dgm:pt>
    <dgm:pt modelId="{FB3EBDC0-34C5-4D29-9922-5CF92E065126}" type="pres">
      <dgm:prSet presAssocID="{151B293B-68AC-45D1-B423-1826928CDF7E}" presName="txShp" presStyleLbl="node1" presStyleIdx="2" presStyleCnt="5" custScaleX="144735" custScaleY="121400" custLinFactNeighborX="3947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663DE704-BB45-4537-975B-DD48883182C7}" type="pres">
      <dgm:prSet presAssocID="{54993D93-7758-4A70-BDAC-9C9C07BFC167}" presName="spacing" presStyleCnt="0"/>
      <dgm:spPr/>
    </dgm:pt>
    <dgm:pt modelId="{8549268B-717F-46AD-B381-117B4F588A09}" type="pres">
      <dgm:prSet presAssocID="{41DD34D3-868E-4765-A941-7EADC7916A14}" presName="composite" presStyleCnt="0"/>
      <dgm:spPr/>
    </dgm:pt>
    <dgm:pt modelId="{81D2E58F-0AF7-48BD-AFE2-E03544CD3863}" type="pres">
      <dgm:prSet presAssocID="{41DD34D3-868E-4765-A941-7EADC7916A14}" presName="imgShp" presStyleLbl="fgImgPlace1" presStyleIdx="3" presStyleCnt="5" custLinFactX="-96216" custLinFactNeighborX="-100000"/>
      <dgm:spPr/>
    </dgm:pt>
    <dgm:pt modelId="{5ECE97FD-F2CD-4F5B-A74D-BEE35C435BC2}" type="pres">
      <dgm:prSet presAssocID="{41DD34D3-868E-4765-A941-7EADC7916A14}" presName="txShp" presStyleLbl="node1" presStyleIdx="3" presStyleCnt="5" custScaleX="144735" custScaleY="160152" custLinFactNeighborX="3947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7407C2EF-C4D3-4AA7-946F-56DA613E9838}" type="pres">
      <dgm:prSet presAssocID="{9468D346-D60E-4CEC-8255-57683A3A0726}" presName="spacing" presStyleCnt="0"/>
      <dgm:spPr/>
    </dgm:pt>
    <dgm:pt modelId="{4097161B-EDAC-4607-9533-17F14D61E4A9}" type="pres">
      <dgm:prSet presAssocID="{86884396-5557-4877-B833-8E07C35E6D8D}" presName="composite" presStyleCnt="0"/>
      <dgm:spPr/>
    </dgm:pt>
    <dgm:pt modelId="{F20B7757-433F-41E0-90B0-84E5617E462B}" type="pres">
      <dgm:prSet presAssocID="{86884396-5557-4877-B833-8E07C35E6D8D}" presName="imgShp" presStyleLbl="fgImgPlace1" presStyleIdx="4" presStyleCnt="5" custLinFactX="-96216" custLinFactNeighborX="-100000"/>
      <dgm:spPr/>
    </dgm:pt>
    <dgm:pt modelId="{1DB8B932-6A20-40B5-ABB8-46ABFE1E6A3B}" type="pres">
      <dgm:prSet presAssocID="{86884396-5557-4877-B833-8E07C35E6D8D}" presName="txShp" presStyleLbl="node1" presStyleIdx="4" presStyleCnt="5" custScaleX="144735" custScaleY="119460" custLinFactNeighborX="3569" custLinFactNeighborY="-2509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</dgm:ptLst>
  <dgm:cxnLst>
    <dgm:cxn modelId="{723379C4-8856-4F87-B67C-FD001150AF48}" type="presOf" srcId="{9206CAD8-2B67-4837-87FE-6F1CA2959C01}" destId="{ECA9300E-6BEC-476B-85F9-6B688A7EC0B5}" srcOrd="0" destOrd="0" presId="urn:microsoft.com/office/officeart/2005/8/layout/vList3#1"/>
    <dgm:cxn modelId="{54F86871-9B14-4776-AE4C-6CADF9CDAAB2}" type="presOf" srcId="{DEC39953-E7E0-4DF9-AB46-3CC4BF5D54AE}" destId="{EEE419DE-B9F8-4DF2-B234-49D0951C6FA5}" srcOrd="0" destOrd="0" presId="urn:microsoft.com/office/officeart/2005/8/layout/vList3#1"/>
    <dgm:cxn modelId="{C0C3E38C-9651-4415-BA1F-A090F5A03535}" srcId="{9206CAD8-2B67-4837-87FE-6F1CA2959C01}" destId="{86884396-5557-4877-B833-8E07C35E6D8D}" srcOrd="4" destOrd="0" parTransId="{050204A8-BB16-4C16-B955-3B34F21D5F68}" sibTransId="{2651D11C-A4BC-408B-99E2-97AEF100B77E}"/>
    <dgm:cxn modelId="{B3217B5D-CE60-42DE-9CFF-F9279C5BC53E}" type="presOf" srcId="{86884396-5557-4877-B833-8E07C35E6D8D}" destId="{1DB8B932-6A20-40B5-ABB8-46ABFE1E6A3B}" srcOrd="0" destOrd="0" presId="urn:microsoft.com/office/officeart/2005/8/layout/vList3#1"/>
    <dgm:cxn modelId="{2508A7B0-158E-466D-98CE-12A70B857EE3}" srcId="{9206CAD8-2B67-4837-87FE-6F1CA2959C01}" destId="{151B293B-68AC-45D1-B423-1826928CDF7E}" srcOrd="2" destOrd="0" parTransId="{492BB320-2518-4117-9D1A-AB6917FA6D45}" sibTransId="{54993D93-7758-4A70-BDAC-9C9C07BFC167}"/>
    <dgm:cxn modelId="{9FAECDA9-EC22-4A9D-ABA5-F65D395097C3}" srcId="{9206CAD8-2B67-4837-87FE-6F1CA2959C01}" destId="{41DD34D3-868E-4765-A941-7EADC7916A14}" srcOrd="3" destOrd="0" parTransId="{7A416716-A51B-48FA-8078-199063D76C0B}" sibTransId="{9468D346-D60E-4CEC-8255-57683A3A0726}"/>
    <dgm:cxn modelId="{FE7C8D4D-00D3-4138-9D67-96995CC2B0CD}" srcId="{9206CAD8-2B67-4837-87FE-6F1CA2959C01}" destId="{DEC39953-E7E0-4DF9-AB46-3CC4BF5D54AE}" srcOrd="1" destOrd="0" parTransId="{1025AE2A-F55A-4D8A-B636-92CB8065AB39}" sibTransId="{8686866E-8770-4928-AA0E-3F8C4C68CB28}"/>
    <dgm:cxn modelId="{EC499E9E-3700-4BCC-BFA0-193D61FCB9F3}" type="presOf" srcId="{B17C99B1-1A02-44D6-A8B3-3A028E1011F0}" destId="{C8248120-DD98-4045-9B64-A74A6DC09A44}" srcOrd="0" destOrd="0" presId="urn:microsoft.com/office/officeart/2005/8/layout/vList3#1"/>
    <dgm:cxn modelId="{54AC74CC-71B1-4FC3-B50D-A5D5299A8D94}" type="presOf" srcId="{41DD34D3-868E-4765-A941-7EADC7916A14}" destId="{5ECE97FD-F2CD-4F5B-A74D-BEE35C435BC2}" srcOrd="0" destOrd="0" presId="urn:microsoft.com/office/officeart/2005/8/layout/vList3#1"/>
    <dgm:cxn modelId="{3E1A0FE2-450A-45FE-A3DF-30A2BF2CDF69}" type="presOf" srcId="{151B293B-68AC-45D1-B423-1826928CDF7E}" destId="{FB3EBDC0-34C5-4D29-9922-5CF92E065126}" srcOrd="0" destOrd="0" presId="urn:microsoft.com/office/officeart/2005/8/layout/vList3#1"/>
    <dgm:cxn modelId="{34C06FED-1D86-4D4B-8A50-78B2CAFFB7E6}" srcId="{9206CAD8-2B67-4837-87FE-6F1CA2959C01}" destId="{B17C99B1-1A02-44D6-A8B3-3A028E1011F0}" srcOrd="0" destOrd="0" parTransId="{99EE106A-3479-42D0-82EC-2BC1B3B92B0A}" sibTransId="{5685FE91-5837-4210-AF2B-8C336C4B7043}"/>
    <dgm:cxn modelId="{81083CF7-5FBC-4A38-BAA9-1A866F2BA29B}" type="presParOf" srcId="{ECA9300E-6BEC-476B-85F9-6B688A7EC0B5}" destId="{164265A6-FE9C-499E-954D-9ACA4410956F}" srcOrd="0" destOrd="0" presId="urn:microsoft.com/office/officeart/2005/8/layout/vList3#1"/>
    <dgm:cxn modelId="{F3CC1D08-9072-4380-95F1-F950EAE29E75}" type="presParOf" srcId="{164265A6-FE9C-499E-954D-9ACA4410956F}" destId="{C8199C85-6B84-4315-B80B-4CD7ED7DF6CD}" srcOrd="0" destOrd="0" presId="urn:microsoft.com/office/officeart/2005/8/layout/vList3#1"/>
    <dgm:cxn modelId="{FD2FECB9-40BD-41FA-AEA0-6A5BA14A1813}" type="presParOf" srcId="{164265A6-FE9C-499E-954D-9ACA4410956F}" destId="{C8248120-DD98-4045-9B64-A74A6DC09A44}" srcOrd="1" destOrd="0" presId="urn:microsoft.com/office/officeart/2005/8/layout/vList3#1"/>
    <dgm:cxn modelId="{26AD5C30-53E9-4580-948C-62D95A8EEA85}" type="presParOf" srcId="{ECA9300E-6BEC-476B-85F9-6B688A7EC0B5}" destId="{01ADBCE6-335E-400E-B7B2-01EC15403582}" srcOrd="1" destOrd="0" presId="urn:microsoft.com/office/officeart/2005/8/layout/vList3#1"/>
    <dgm:cxn modelId="{B3CCFBC1-E115-4E1B-88A7-236AD66C29B4}" type="presParOf" srcId="{ECA9300E-6BEC-476B-85F9-6B688A7EC0B5}" destId="{4021F7D1-F775-4C3B-BB93-A596648AD86E}" srcOrd="2" destOrd="0" presId="urn:microsoft.com/office/officeart/2005/8/layout/vList3#1"/>
    <dgm:cxn modelId="{CB8F949B-1C9C-42B7-ADFE-BD3E244FDE51}" type="presParOf" srcId="{4021F7D1-F775-4C3B-BB93-A596648AD86E}" destId="{B29BEE8D-56CE-4DAA-B01E-E8C52696B859}" srcOrd="0" destOrd="0" presId="urn:microsoft.com/office/officeart/2005/8/layout/vList3#1"/>
    <dgm:cxn modelId="{ABC5021C-71F1-429F-8104-F8B01E44B7AF}" type="presParOf" srcId="{4021F7D1-F775-4C3B-BB93-A596648AD86E}" destId="{EEE419DE-B9F8-4DF2-B234-49D0951C6FA5}" srcOrd="1" destOrd="0" presId="urn:microsoft.com/office/officeart/2005/8/layout/vList3#1"/>
    <dgm:cxn modelId="{A8D2765A-F35A-4E4A-90B7-1894D0E6416A}" type="presParOf" srcId="{ECA9300E-6BEC-476B-85F9-6B688A7EC0B5}" destId="{5BF2D463-6C4D-496A-8C25-6E4589AEC0D0}" srcOrd="3" destOrd="0" presId="urn:microsoft.com/office/officeart/2005/8/layout/vList3#1"/>
    <dgm:cxn modelId="{DC1F7B32-E5CC-4FEB-B9BF-24833BC17E6E}" type="presParOf" srcId="{ECA9300E-6BEC-476B-85F9-6B688A7EC0B5}" destId="{0B8C75AC-CA1A-472C-9A00-B8575E9AA169}" srcOrd="4" destOrd="0" presId="urn:microsoft.com/office/officeart/2005/8/layout/vList3#1"/>
    <dgm:cxn modelId="{9DBE7FF5-B3F8-41C7-A5E7-2F7D65B3DCBE}" type="presParOf" srcId="{0B8C75AC-CA1A-472C-9A00-B8575E9AA169}" destId="{02C0C3DD-2AF5-42D4-B3C7-D44CD00BBF5D}" srcOrd="0" destOrd="0" presId="urn:microsoft.com/office/officeart/2005/8/layout/vList3#1"/>
    <dgm:cxn modelId="{5367030C-0832-48B7-A800-153D9DCE696E}" type="presParOf" srcId="{0B8C75AC-CA1A-472C-9A00-B8575E9AA169}" destId="{FB3EBDC0-34C5-4D29-9922-5CF92E065126}" srcOrd="1" destOrd="0" presId="urn:microsoft.com/office/officeart/2005/8/layout/vList3#1"/>
    <dgm:cxn modelId="{96E31811-0D5F-4767-AB38-46C1AD66C25D}" type="presParOf" srcId="{ECA9300E-6BEC-476B-85F9-6B688A7EC0B5}" destId="{663DE704-BB45-4537-975B-DD48883182C7}" srcOrd="5" destOrd="0" presId="urn:microsoft.com/office/officeart/2005/8/layout/vList3#1"/>
    <dgm:cxn modelId="{DCBBC888-8D73-4B72-B5FB-AE438B031C90}" type="presParOf" srcId="{ECA9300E-6BEC-476B-85F9-6B688A7EC0B5}" destId="{8549268B-717F-46AD-B381-117B4F588A09}" srcOrd="6" destOrd="0" presId="urn:microsoft.com/office/officeart/2005/8/layout/vList3#1"/>
    <dgm:cxn modelId="{0EC81C6C-25C0-46D0-8D98-ABD057801ABC}" type="presParOf" srcId="{8549268B-717F-46AD-B381-117B4F588A09}" destId="{81D2E58F-0AF7-48BD-AFE2-E03544CD3863}" srcOrd="0" destOrd="0" presId="urn:microsoft.com/office/officeart/2005/8/layout/vList3#1"/>
    <dgm:cxn modelId="{B9976A65-D3DF-4B1A-AEBB-4F0CF6D4A524}" type="presParOf" srcId="{8549268B-717F-46AD-B381-117B4F588A09}" destId="{5ECE97FD-F2CD-4F5B-A74D-BEE35C435BC2}" srcOrd="1" destOrd="0" presId="urn:microsoft.com/office/officeart/2005/8/layout/vList3#1"/>
    <dgm:cxn modelId="{C5FF476F-F966-4365-82B1-C277E3CD83E0}" type="presParOf" srcId="{ECA9300E-6BEC-476B-85F9-6B688A7EC0B5}" destId="{7407C2EF-C4D3-4AA7-946F-56DA613E9838}" srcOrd="7" destOrd="0" presId="urn:microsoft.com/office/officeart/2005/8/layout/vList3#1"/>
    <dgm:cxn modelId="{D83C2940-E4F7-4FD6-8350-8518FB59E058}" type="presParOf" srcId="{ECA9300E-6BEC-476B-85F9-6B688A7EC0B5}" destId="{4097161B-EDAC-4607-9533-17F14D61E4A9}" srcOrd="8" destOrd="0" presId="urn:microsoft.com/office/officeart/2005/8/layout/vList3#1"/>
    <dgm:cxn modelId="{1CCE9766-EF53-423E-8E01-8489EF8F1BCC}" type="presParOf" srcId="{4097161B-EDAC-4607-9533-17F14D61E4A9}" destId="{F20B7757-433F-41E0-90B0-84E5617E462B}" srcOrd="0" destOrd="0" presId="urn:microsoft.com/office/officeart/2005/8/layout/vList3#1"/>
    <dgm:cxn modelId="{3603D817-D9B6-49C2-902E-1CCA3E68EB69}" type="presParOf" srcId="{4097161B-EDAC-4607-9533-17F14D61E4A9}" destId="{1DB8B932-6A20-40B5-ABB8-46ABFE1E6A3B}" srcOrd="1" destOrd="0" presId="urn:microsoft.com/office/officeart/2005/8/layout/vList3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206CAD8-2B67-4837-87FE-6F1CA2959C01}" type="doc">
      <dgm:prSet loTypeId="urn:microsoft.com/office/officeart/2005/8/layout/vList3#2" loCatId="list" qsTypeId="urn:microsoft.com/office/officeart/2005/8/quickstyle/simple1" qsCatId="simple" csTypeId="urn:microsoft.com/office/officeart/2005/8/colors/accent1_2" csCatId="accent1" phldr="1"/>
      <dgm:spPr/>
    </dgm:pt>
    <dgm:pt modelId="{09FF15D8-531D-494C-B25B-DC716E086518}">
      <dgm:prSet custT="1"/>
      <dgm:spPr>
        <a:solidFill>
          <a:srgbClr val="CCFFCC"/>
        </a:solidFill>
      </dgm:spPr>
      <dgm:t>
        <a:bodyPr/>
        <a:lstStyle/>
        <a:p>
          <a:pPr>
            <a:lnSpc>
              <a:spcPts val="2000"/>
            </a:lnSpc>
            <a:spcAft>
              <a:spcPts val="0"/>
            </a:spcAft>
          </a:pPr>
          <a:r>
            <a:rPr lang="th-TH" sz="2000" b="1" dirty="0" smtClean="0">
              <a:solidFill>
                <a:schemeClr val="tx1"/>
              </a:solidFill>
              <a:latin typeface="EucrosiaUPC" pitchFamily="18" charset="-34"/>
              <a:cs typeface="EucrosiaUPC" pitchFamily="18" charset="-34"/>
            </a:rPr>
            <a:t>กำหนดอัตราค่าจ้างผู้ให้บริการงานจ้างออกแบบหรือควบคุมงานก่อสร้าง พ.ศ. 2560</a:t>
          </a:r>
        </a:p>
      </dgm:t>
    </dgm:pt>
    <dgm:pt modelId="{A8EC32EA-4748-4F58-9820-E36CEAD2DED5}" type="parTrans" cxnId="{31AE074D-8717-4C99-AD2C-19F6C0CBE58A}">
      <dgm:prSet/>
      <dgm:spPr/>
      <dgm:t>
        <a:bodyPr/>
        <a:lstStyle/>
        <a:p>
          <a:endParaRPr lang="th-TH"/>
        </a:p>
      </dgm:t>
    </dgm:pt>
    <dgm:pt modelId="{B042E035-870A-48AF-BFCD-66701B638DC6}" type="sibTrans" cxnId="{31AE074D-8717-4C99-AD2C-19F6C0CBE58A}">
      <dgm:prSet/>
      <dgm:spPr/>
      <dgm:t>
        <a:bodyPr/>
        <a:lstStyle/>
        <a:p>
          <a:endParaRPr lang="th-TH"/>
        </a:p>
      </dgm:t>
    </dgm:pt>
    <dgm:pt modelId="{684E080F-F85D-4884-9E28-9D04EFE16F6F}">
      <dgm:prSet custT="1"/>
      <dgm:spPr>
        <a:solidFill>
          <a:srgbClr val="92D050"/>
        </a:solidFill>
      </dgm:spPr>
      <dgm:t>
        <a:bodyPr/>
        <a:lstStyle/>
        <a:p>
          <a:pPr>
            <a:lnSpc>
              <a:spcPts val="2000"/>
            </a:lnSpc>
            <a:spcAft>
              <a:spcPts val="0"/>
            </a:spcAft>
          </a:pPr>
          <a:r>
            <a:rPr lang="th-TH" sz="2000" b="1" dirty="0" smtClean="0">
              <a:solidFill>
                <a:schemeClr val="tx1"/>
              </a:solidFill>
              <a:latin typeface="EucrosiaUPC" pitchFamily="18" charset="-34"/>
              <a:cs typeface="EucrosiaUPC" pitchFamily="18" charset="-34"/>
            </a:rPr>
            <a:t>กำหนดกรณีการจัดซื้อจัดจ้างโดยวิธีเฉพาะเจาะจง</a:t>
          </a:r>
        </a:p>
        <a:p>
          <a:pPr>
            <a:lnSpc>
              <a:spcPts val="2000"/>
            </a:lnSpc>
            <a:spcAft>
              <a:spcPts val="0"/>
            </a:spcAft>
          </a:pPr>
          <a:r>
            <a:rPr lang="th-TH" sz="2000" b="1" dirty="0" smtClean="0">
              <a:solidFill>
                <a:schemeClr val="tx1"/>
              </a:solidFill>
              <a:latin typeface="EucrosiaUPC" pitchFamily="18" charset="-34"/>
              <a:cs typeface="EucrosiaUPC" pitchFamily="18" charset="-34"/>
            </a:rPr>
            <a:t>พ.ศ. 2561</a:t>
          </a:r>
        </a:p>
      </dgm:t>
    </dgm:pt>
    <dgm:pt modelId="{940323E8-9D5C-4FF2-AEB6-2392F8C1EA12}" type="sibTrans" cxnId="{328EC1CE-4EE5-455A-AD43-D06E4248DB66}">
      <dgm:prSet/>
      <dgm:spPr/>
      <dgm:t>
        <a:bodyPr/>
        <a:lstStyle/>
        <a:p>
          <a:endParaRPr lang="th-TH"/>
        </a:p>
      </dgm:t>
    </dgm:pt>
    <dgm:pt modelId="{9D921D58-4BF3-430F-99A3-585E58BA1D0E}" type="parTrans" cxnId="{328EC1CE-4EE5-455A-AD43-D06E4248DB66}">
      <dgm:prSet/>
      <dgm:spPr/>
      <dgm:t>
        <a:bodyPr/>
        <a:lstStyle/>
        <a:p>
          <a:endParaRPr lang="th-TH"/>
        </a:p>
      </dgm:t>
    </dgm:pt>
    <dgm:pt modelId="{22BBAA0C-6C09-4BA0-8CD3-431FBA5DAA1F}">
      <dgm:prSet custT="1"/>
      <dgm:spPr>
        <a:solidFill>
          <a:srgbClr val="CCFFFF"/>
        </a:solidFill>
      </dgm:spPr>
      <dgm:t>
        <a:bodyPr/>
        <a:lstStyle/>
        <a:p>
          <a:r>
            <a:rPr lang="th-TH" sz="2000" b="1" dirty="0" smtClean="0">
              <a:solidFill>
                <a:schemeClr val="tx1"/>
              </a:solidFill>
              <a:latin typeface="EucrosiaUPC" pitchFamily="18" charset="-34"/>
              <a:cs typeface="EucrosiaUPC" pitchFamily="18" charset="-34"/>
            </a:rPr>
            <a:t>กำหนดพัสดุที่รัฐต้องการส่งเสริมหรือสนับสนุนและกำหนดวิธีการจัดซื้อจัดจ้างพัสดุโดยวิธีคัดเลือกและวิธีเฉพาะเจาะจง (ฉบับที่ 2) พ.ศ. 2561</a:t>
          </a:r>
        </a:p>
      </dgm:t>
    </dgm:pt>
    <dgm:pt modelId="{224F787E-B0FF-4D7C-9327-7EBE7089D9F8}" type="sibTrans" cxnId="{CFF34522-7DFC-4F80-84C6-7B2D9E6CFCEB}">
      <dgm:prSet/>
      <dgm:spPr/>
      <dgm:t>
        <a:bodyPr/>
        <a:lstStyle/>
        <a:p>
          <a:endParaRPr lang="th-TH"/>
        </a:p>
      </dgm:t>
    </dgm:pt>
    <dgm:pt modelId="{C3E29728-C548-41F4-96A0-2390E76DB704}" type="parTrans" cxnId="{CFF34522-7DFC-4F80-84C6-7B2D9E6CFCEB}">
      <dgm:prSet/>
      <dgm:spPr/>
      <dgm:t>
        <a:bodyPr/>
        <a:lstStyle/>
        <a:p>
          <a:endParaRPr lang="th-TH"/>
        </a:p>
      </dgm:t>
    </dgm:pt>
    <dgm:pt modelId="{86884396-5557-4877-B833-8E07C35E6D8D}">
      <dgm:prSet phldrT="[Text]" custT="1"/>
      <dgm:spPr>
        <a:solidFill>
          <a:schemeClr val="accent6">
            <a:lumMod val="40000"/>
            <a:lumOff val="60000"/>
          </a:schemeClr>
        </a:solidFill>
      </dgm:spPr>
      <dgm:t>
        <a:bodyPr/>
        <a:lstStyle/>
        <a:p>
          <a:pPr>
            <a:lnSpc>
              <a:spcPts val="2000"/>
            </a:lnSpc>
            <a:spcAft>
              <a:spcPts val="0"/>
            </a:spcAft>
          </a:pPr>
          <a:r>
            <a:rPr lang="th-TH" sz="2000" b="1" dirty="0" smtClean="0">
              <a:solidFill>
                <a:schemeClr val="tx1"/>
              </a:solidFill>
              <a:latin typeface="EucrosiaUPC" pitchFamily="18" charset="-34"/>
              <a:cs typeface="EucrosiaUPC" pitchFamily="18" charset="-34"/>
            </a:rPr>
            <a:t>กำหนดเรื่องการจัดซื้อจัดจ้างกับหน่วยงานของรัฐที่ใช้สิทธิอุทธรณ์ไม่ได้ พ.ศ. 2560</a:t>
          </a:r>
        </a:p>
      </dgm:t>
    </dgm:pt>
    <dgm:pt modelId="{2651D11C-A4BC-408B-99E2-97AEF100B77E}" type="sibTrans" cxnId="{C0C3E38C-9651-4415-BA1F-A090F5A03535}">
      <dgm:prSet/>
      <dgm:spPr/>
      <dgm:t>
        <a:bodyPr/>
        <a:lstStyle/>
        <a:p>
          <a:endParaRPr lang="th-TH"/>
        </a:p>
      </dgm:t>
    </dgm:pt>
    <dgm:pt modelId="{050204A8-BB16-4C16-B955-3B34F21D5F68}" type="parTrans" cxnId="{C0C3E38C-9651-4415-BA1F-A090F5A03535}">
      <dgm:prSet/>
      <dgm:spPr/>
      <dgm:t>
        <a:bodyPr/>
        <a:lstStyle/>
        <a:p>
          <a:endParaRPr lang="th-TH"/>
        </a:p>
      </dgm:t>
    </dgm:pt>
    <dgm:pt modelId="{A4E135BA-6282-4CFB-BE67-2F8EC5294B0E}">
      <dgm:prSet/>
      <dgm:spPr>
        <a:solidFill>
          <a:srgbClr val="92D050"/>
        </a:solidFill>
      </dgm:spPr>
      <dgm:t>
        <a:bodyPr/>
        <a:lstStyle/>
        <a:p>
          <a:r>
            <a:rPr lang="th-TH" b="1" dirty="0" smtClean="0">
              <a:solidFill>
                <a:schemeClr val="tx1"/>
              </a:solidFill>
              <a:latin typeface="EucrosiaUPC" pitchFamily="18" charset="-34"/>
              <a:cs typeface="EucrosiaUPC" pitchFamily="18" charset="-34"/>
            </a:rPr>
            <a:t>กำหนดกรณีการจัดซื้อจัดจ้างโดยวิธีเฉพาะเจาะจง</a:t>
          </a:r>
        </a:p>
        <a:p>
          <a:r>
            <a:rPr lang="th-TH" b="1" dirty="0" smtClean="0">
              <a:solidFill>
                <a:schemeClr val="tx1"/>
              </a:solidFill>
              <a:latin typeface="EucrosiaUPC" pitchFamily="18" charset="-34"/>
              <a:cs typeface="EucrosiaUPC" pitchFamily="18" charset="-34"/>
            </a:rPr>
            <a:t>(ฉบับที่ 2) พ.ศ. 2561</a:t>
          </a:r>
        </a:p>
      </dgm:t>
    </dgm:pt>
    <dgm:pt modelId="{00EC2B0A-4213-48FB-BB42-AED9427C7B52}" type="parTrans" cxnId="{87C7DD34-6CDE-4278-86C8-23C1D89FBFC9}">
      <dgm:prSet/>
      <dgm:spPr/>
      <dgm:t>
        <a:bodyPr/>
        <a:lstStyle/>
        <a:p>
          <a:endParaRPr lang="th-TH"/>
        </a:p>
      </dgm:t>
    </dgm:pt>
    <dgm:pt modelId="{2A3B3A99-37D4-45F0-8B96-A517570FC4D6}" type="sibTrans" cxnId="{87C7DD34-6CDE-4278-86C8-23C1D89FBFC9}">
      <dgm:prSet/>
      <dgm:spPr/>
      <dgm:t>
        <a:bodyPr/>
        <a:lstStyle/>
        <a:p>
          <a:endParaRPr lang="th-TH"/>
        </a:p>
      </dgm:t>
    </dgm:pt>
    <dgm:pt modelId="{ECA9300E-6BEC-476B-85F9-6B688A7EC0B5}" type="pres">
      <dgm:prSet presAssocID="{9206CAD8-2B67-4837-87FE-6F1CA2959C01}" presName="linearFlow" presStyleCnt="0">
        <dgm:presLayoutVars>
          <dgm:dir/>
          <dgm:resizeHandles val="exact"/>
        </dgm:presLayoutVars>
      </dgm:prSet>
      <dgm:spPr/>
    </dgm:pt>
    <dgm:pt modelId="{4097161B-EDAC-4607-9533-17F14D61E4A9}" type="pres">
      <dgm:prSet presAssocID="{86884396-5557-4877-B833-8E07C35E6D8D}" presName="composite" presStyleCnt="0"/>
      <dgm:spPr/>
    </dgm:pt>
    <dgm:pt modelId="{F20B7757-433F-41E0-90B0-84E5617E462B}" type="pres">
      <dgm:prSet presAssocID="{86884396-5557-4877-B833-8E07C35E6D8D}" presName="imgShp" presStyleLbl="fgImgPlace1" presStyleIdx="0" presStyleCnt="5" custLinFactX="-96216" custLinFactNeighborX="-100000"/>
      <dgm:spPr/>
    </dgm:pt>
    <dgm:pt modelId="{1DB8B932-6A20-40B5-ABB8-46ABFE1E6A3B}" type="pres">
      <dgm:prSet presAssocID="{86884396-5557-4877-B833-8E07C35E6D8D}" presName="txShp" presStyleLbl="node1" presStyleIdx="0" presStyleCnt="5" custScaleX="144735" custScaleY="119460" custLinFactNeighborX="3569" custLinFactNeighborY="-2509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15166BC7-67FA-460E-97E0-4B96364167B2}" type="pres">
      <dgm:prSet presAssocID="{2651D11C-A4BC-408B-99E2-97AEF100B77E}" presName="spacing" presStyleCnt="0"/>
      <dgm:spPr/>
    </dgm:pt>
    <dgm:pt modelId="{5815EF3D-E8FD-4218-AC5A-072F58D46118}" type="pres">
      <dgm:prSet presAssocID="{09FF15D8-531D-494C-B25B-DC716E086518}" presName="composite" presStyleCnt="0"/>
      <dgm:spPr/>
    </dgm:pt>
    <dgm:pt modelId="{BE4768C5-6E1F-4BCC-9762-105406D370D0}" type="pres">
      <dgm:prSet presAssocID="{09FF15D8-531D-494C-B25B-DC716E086518}" presName="imgShp" presStyleLbl="fgImgPlace1" presStyleIdx="1" presStyleCnt="5" custLinFactX="-96216" custLinFactNeighborX="-100000"/>
      <dgm:spPr/>
    </dgm:pt>
    <dgm:pt modelId="{8236E75E-585D-4D8D-9950-625FC8839152}" type="pres">
      <dgm:prSet presAssocID="{09FF15D8-531D-494C-B25B-DC716E086518}" presName="txShp" presStyleLbl="node1" presStyleIdx="1" presStyleCnt="5" custScaleX="144734" custScaleY="108874" custLinFactNeighborX="3947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74B2A150-BA46-499B-9B35-18F2EE17F352}" type="pres">
      <dgm:prSet presAssocID="{B042E035-870A-48AF-BFCD-66701B638DC6}" presName="spacing" presStyleCnt="0"/>
      <dgm:spPr/>
    </dgm:pt>
    <dgm:pt modelId="{F4F6C1F1-108B-4952-9063-836777388EDA}" type="pres">
      <dgm:prSet presAssocID="{684E080F-F85D-4884-9E28-9D04EFE16F6F}" presName="composite" presStyleCnt="0"/>
      <dgm:spPr/>
    </dgm:pt>
    <dgm:pt modelId="{1433A250-93E1-4519-97DC-9F06ABBB5F28}" type="pres">
      <dgm:prSet presAssocID="{684E080F-F85D-4884-9E28-9D04EFE16F6F}" presName="imgShp" presStyleLbl="fgImgPlace1" presStyleIdx="2" presStyleCnt="5" custLinFactX="-96216" custLinFactNeighborX="-100000"/>
      <dgm:spPr/>
    </dgm:pt>
    <dgm:pt modelId="{4FEFB357-B1CE-4094-A024-06767DFE056A}" type="pres">
      <dgm:prSet presAssocID="{684E080F-F85D-4884-9E28-9D04EFE16F6F}" presName="txShp" presStyleLbl="node1" presStyleIdx="2" presStyleCnt="5" custScaleX="144734" custScaleY="154326" custLinFactNeighborX="3947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518D378B-B435-4DA4-8394-930FF685EA8B}" type="pres">
      <dgm:prSet presAssocID="{940323E8-9D5C-4FF2-AEB6-2392F8C1EA12}" presName="spacing" presStyleCnt="0"/>
      <dgm:spPr/>
    </dgm:pt>
    <dgm:pt modelId="{DA0AA6E8-20F5-4E58-80F5-3BD007CC85A1}" type="pres">
      <dgm:prSet presAssocID="{A4E135BA-6282-4CFB-BE67-2F8EC5294B0E}" presName="composite" presStyleCnt="0"/>
      <dgm:spPr/>
    </dgm:pt>
    <dgm:pt modelId="{1855B47F-5460-4046-8610-33F80687783A}" type="pres">
      <dgm:prSet presAssocID="{A4E135BA-6282-4CFB-BE67-2F8EC5294B0E}" presName="imgShp" presStyleLbl="fgImgPlace1" presStyleIdx="3" presStyleCnt="5" custLinFactNeighborX="-96039"/>
      <dgm:spPr/>
    </dgm:pt>
    <dgm:pt modelId="{87E5719C-8A43-4337-9C77-72B800C16C0A}" type="pres">
      <dgm:prSet presAssocID="{A4E135BA-6282-4CFB-BE67-2F8EC5294B0E}" presName="txShp" presStyleLbl="node1" presStyleIdx="3" presStyleCnt="5" custScaleX="144734" custScaleY="154326" custLinFactNeighborX="3947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D0408E84-E5D9-47B8-AB44-F074C04968C5}" type="pres">
      <dgm:prSet presAssocID="{2A3B3A99-37D4-45F0-8B96-A517570FC4D6}" presName="spacing" presStyleCnt="0"/>
      <dgm:spPr/>
    </dgm:pt>
    <dgm:pt modelId="{2352C5DF-D568-4A72-A3A9-55393A578A02}" type="pres">
      <dgm:prSet presAssocID="{22BBAA0C-6C09-4BA0-8CD3-431FBA5DAA1F}" presName="composite" presStyleCnt="0"/>
      <dgm:spPr/>
    </dgm:pt>
    <dgm:pt modelId="{C791EE58-D991-45D2-8AE4-DAC6A90090E0}" type="pres">
      <dgm:prSet presAssocID="{22BBAA0C-6C09-4BA0-8CD3-431FBA5DAA1F}" presName="imgShp" presStyleLbl="fgImgPlace1" presStyleIdx="4" presStyleCnt="5" custLinFactX="-96216" custLinFactNeighborX="-100000"/>
      <dgm:spPr/>
    </dgm:pt>
    <dgm:pt modelId="{C1FEFAEF-71C4-418A-94AE-18B017D97B96}" type="pres">
      <dgm:prSet presAssocID="{22BBAA0C-6C09-4BA0-8CD3-431FBA5DAA1F}" presName="txShp" presStyleLbl="node1" presStyleIdx="4" presStyleCnt="5" custScaleX="144734" custScaleY="155222" custLinFactNeighborX="3947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</dgm:ptLst>
  <dgm:cxnLst>
    <dgm:cxn modelId="{7628BC56-F211-40E3-9E97-2D912D024577}" type="presOf" srcId="{09FF15D8-531D-494C-B25B-DC716E086518}" destId="{8236E75E-585D-4D8D-9950-625FC8839152}" srcOrd="0" destOrd="0" presId="urn:microsoft.com/office/officeart/2005/8/layout/vList3#2"/>
    <dgm:cxn modelId="{6107F379-17B8-443A-8DAF-822AD7B2CAE3}" type="presOf" srcId="{684E080F-F85D-4884-9E28-9D04EFE16F6F}" destId="{4FEFB357-B1CE-4094-A024-06767DFE056A}" srcOrd="0" destOrd="0" presId="urn:microsoft.com/office/officeart/2005/8/layout/vList3#2"/>
    <dgm:cxn modelId="{C0C3E38C-9651-4415-BA1F-A090F5A03535}" srcId="{9206CAD8-2B67-4837-87FE-6F1CA2959C01}" destId="{86884396-5557-4877-B833-8E07C35E6D8D}" srcOrd="0" destOrd="0" parTransId="{050204A8-BB16-4C16-B955-3B34F21D5F68}" sibTransId="{2651D11C-A4BC-408B-99E2-97AEF100B77E}"/>
    <dgm:cxn modelId="{704BB491-84A8-4A4C-9B5D-8AC2BA3AC521}" type="presOf" srcId="{22BBAA0C-6C09-4BA0-8CD3-431FBA5DAA1F}" destId="{C1FEFAEF-71C4-418A-94AE-18B017D97B96}" srcOrd="0" destOrd="0" presId="urn:microsoft.com/office/officeart/2005/8/layout/vList3#2"/>
    <dgm:cxn modelId="{32B9F622-36EA-444D-AF1F-090761A1BFCE}" type="presOf" srcId="{9206CAD8-2B67-4837-87FE-6F1CA2959C01}" destId="{ECA9300E-6BEC-476B-85F9-6B688A7EC0B5}" srcOrd="0" destOrd="0" presId="urn:microsoft.com/office/officeart/2005/8/layout/vList3#2"/>
    <dgm:cxn modelId="{87C7DD34-6CDE-4278-86C8-23C1D89FBFC9}" srcId="{9206CAD8-2B67-4837-87FE-6F1CA2959C01}" destId="{A4E135BA-6282-4CFB-BE67-2F8EC5294B0E}" srcOrd="3" destOrd="0" parTransId="{00EC2B0A-4213-48FB-BB42-AED9427C7B52}" sibTransId="{2A3B3A99-37D4-45F0-8B96-A517570FC4D6}"/>
    <dgm:cxn modelId="{24E18D1C-78CB-4090-8B1B-D0B5A45A27D4}" type="presOf" srcId="{86884396-5557-4877-B833-8E07C35E6D8D}" destId="{1DB8B932-6A20-40B5-ABB8-46ABFE1E6A3B}" srcOrd="0" destOrd="0" presId="urn:microsoft.com/office/officeart/2005/8/layout/vList3#2"/>
    <dgm:cxn modelId="{31AE074D-8717-4C99-AD2C-19F6C0CBE58A}" srcId="{9206CAD8-2B67-4837-87FE-6F1CA2959C01}" destId="{09FF15D8-531D-494C-B25B-DC716E086518}" srcOrd="1" destOrd="0" parTransId="{A8EC32EA-4748-4F58-9820-E36CEAD2DED5}" sibTransId="{B042E035-870A-48AF-BFCD-66701B638DC6}"/>
    <dgm:cxn modelId="{CFF34522-7DFC-4F80-84C6-7B2D9E6CFCEB}" srcId="{9206CAD8-2B67-4837-87FE-6F1CA2959C01}" destId="{22BBAA0C-6C09-4BA0-8CD3-431FBA5DAA1F}" srcOrd="4" destOrd="0" parTransId="{C3E29728-C548-41F4-96A0-2390E76DB704}" sibTransId="{224F787E-B0FF-4D7C-9327-7EBE7089D9F8}"/>
    <dgm:cxn modelId="{328EC1CE-4EE5-455A-AD43-D06E4248DB66}" srcId="{9206CAD8-2B67-4837-87FE-6F1CA2959C01}" destId="{684E080F-F85D-4884-9E28-9D04EFE16F6F}" srcOrd="2" destOrd="0" parTransId="{9D921D58-4BF3-430F-99A3-585E58BA1D0E}" sibTransId="{940323E8-9D5C-4FF2-AEB6-2392F8C1EA12}"/>
    <dgm:cxn modelId="{BCBCD3B0-6282-4F65-B6FC-D6DF56436FE8}" type="presOf" srcId="{A4E135BA-6282-4CFB-BE67-2F8EC5294B0E}" destId="{87E5719C-8A43-4337-9C77-72B800C16C0A}" srcOrd="0" destOrd="0" presId="urn:microsoft.com/office/officeart/2005/8/layout/vList3#2"/>
    <dgm:cxn modelId="{5BCA73F0-D335-4108-A3C2-F5B668F194A3}" type="presParOf" srcId="{ECA9300E-6BEC-476B-85F9-6B688A7EC0B5}" destId="{4097161B-EDAC-4607-9533-17F14D61E4A9}" srcOrd="0" destOrd="0" presId="urn:microsoft.com/office/officeart/2005/8/layout/vList3#2"/>
    <dgm:cxn modelId="{338DAF99-B783-4CC7-B174-AE24C9526AA6}" type="presParOf" srcId="{4097161B-EDAC-4607-9533-17F14D61E4A9}" destId="{F20B7757-433F-41E0-90B0-84E5617E462B}" srcOrd="0" destOrd="0" presId="urn:microsoft.com/office/officeart/2005/8/layout/vList3#2"/>
    <dgm:cxn modelId="{0486C334-3431-4619-B7F5-807ECB0A4467}" type="presParOf" srcId="{4097161B-EDAC-4607-9533-17F14D61E4A9}" destId="{1DB8B932-6A20-40B5-ABB8-46ABFE1E6A3B}" srcOrd="1" destOrd="0" presId="urn:microsoft.com/office/officeart/2005/8/layout/vList3#2"/>
    <dgm:cxn modelId="{DCC28060-E79C-4F92-B678-BCA528F5BB5B}" type="presParOf" srcId="{ECA9300E-6BEC-476B-85F9-6B688A7EC0B5}" destId="{15166BC7-67FA-460E-97E0-4B96364167B2}" srcOrd="1" destOrd="0" presId="urn:microsoft.com/office/officeart/2005/8/layout/vList3#2"/>
    <dgm:cxn modelId="{BC414528-39A9-4AF5-BAF9-B76A2087D4B7}" type="presParOf" srcId="{ECA9300E-6BEC-476B-85F9-6B688A7EC0B5}" destId="{5815EF3D-E8FD-4218-AC5A-072F58D46118}" srcOrd="2" destOrd="0" presId="urn:microsoft.com/office/officeart/2005/8/layout/vList3#2"/>
    <dgm:cxn modelId="{EC6E66D5-E98F-4FF4-9350-7EBC5A0508C4}" type="presParOf" srcId="{5815EF3D-E8FD-4218-AC5A-072F58D46118}" destId="{BE4768C5-6E1F-4BCC-9762-105406D370D0}" srcOrd="0" destOrd="0" presId="urn:microsoft.com/office/officeart/2005/8/layout/vList3#2"/>
    <dgm:cxn modelId="{BB4D0759-F275-4A9F-9A36-B2C9FA787734}" type="presParOf" srcId="{5815EF3D-E8FD-4218-AC5A-072F58D46118}" destId="{8236E75E-585D-4D8D-9950-625FC8839152}" srcOrd="1" destOrd="0" presId="urn:microsoft.com/office/officeart/2005/8/layout/vList3#2"/>
    <dgm:cxn modelId="{38F75687-A5AA-4F78-A636-4B352B02B1A9}" type="presParOf" srcId="{ECA9300E-6BEC-476B-85F9-6B688A7EC0B5}" destId="{74B2A150-BA46-499B-9B35-18F2EE17F352}" srcOrd="3" destOrd="0" presId="urn:microsoft.com/office/officeart/2005/8/layout/vList3#2"/>
    <dgm:cxn modelId="{F82FD4CB-833F-4966-AD0E-A6A015D60D68}" type="presParOf" srcId="{ECA9300E-6BEC-476B-85F9-6B688A7EC0B5}" destId="{F4F6C1F1-108B-4952-9063-836777388EDA}" srcOrd="4" destOrd="0" presId="urn:microsoft.com/office/officeart/2005/8/layout/vList3#2"/>
    <dgm:cxn modelId="{A6FF8181-ECA8-4F35-B190-E5E453E0448C}" type="presParOf" srcId="{F4F6C1F1-108B-4952-9063-836777388EDA}" destId="{1433A250-93E1-4519-97DC-9F06ABBB5F28}" srcOrd="0" destOrd="0" presId="urn:microsoft.com/office/officeart/2005/8/layout/vList3#2"/>
    <dgm:cxn modelId="{A6EED819-0647-4A7E-808C-560C74B10C74}" type="presParOf" srcId="{F4F6C1F1-108B-4952-9063-836777388EDA}" destId="{4FEFB357-B1CE-4094-A024-06767DFE056A}" srcOrd="1" destOrd="0" presId="urn:microsoft.com/office/officeart/2005/8/layout/vList3#2"/>
    <dgm:cxn modelId="{C5B23CE6-4CC4-43C5-8A50-E34BDE7DCDBE}" type="presParOf" srcId="{ECA9300E-6BEC-476B-85F9-6B688A7EC0B5}" destId="{518D378B-B435-4DA4-8394-930FF685EA8B}" srcOrd="5" destOrd="0" presId="urn:microsoft.com/office/officeart/2005/8/layout/vList3#2"/>
    <dgm:cxn modelId="{72437C65-B07F-4319-8034-C87C0332D928}" type="presParOf" srcId="{ECA9300E-6BEC-476B-85F9-6B688A7EC0B5}" destId="{DA0AA6E8-20F5-4E58-80F5-3BD007CC85A1}" srcOrd="6" destOrd="0" presId="urn:microsoft.com/office/officeart/2005/8/layout/vList3#2"/>
    <dgm:cxn modelId="{9B409179-FC6B-41CE-B175-BD0FD6F233F1}" type="presParOf" srcId="{DA0AA6E8-20F5-4E58-80F5-3BD007CC85A1}" destId="{1855B47F-5460-4046-8610-33F80687783A}" srcOrd="0" destOrd="0" presId="urn:microsoft.com/office/officeart/2005/8/layout/vList3#2"/>
    <dgm:cxn modelId="{2F28E328-EC6F-45FF-A614-63AF497A4A9C}" type="presParOf" srcId="{DA0AA6E8-20F5-4E58-80F5-3BD007CC85A1}" destId="{87E5719C-8A43-4337-9C77-72B800C16C0A}" srcOrd="1" destOrd="0" presId="urn:microsoft.com/office/officeart/2005/8/layout/vList3#2"/>
    <dgm:cxn modelId="{885AD669-B1AB-41CF-807F-9BA1820B151B}" type="presParOf" srcId="{ECA9300E-6BEC-476B-85F9-6B688A7EC0B5}" destId="{D0408E84-E5D9-47B8-AB44-F074C04968C5}" srcOrd="7" destOrd="0" presId="urn:microsoft.com/office/officeart/2005/8/layout/vList3#2"/>
    <dgm:cxn modelId="{A83E665C-0788-465D-947A-A69DBA10FBE8}" type="presParOf" srcId="{ECA9300E-6BEC-476B-85F9-6B688A7EC0B5}" destId="{2352C5DF-D568-4A72-A3A9-55393A578A02}" srcOrd="8" destOrd="0" presId="urn:microsoft.com/office/officeart/2005/8/layout/vList3#2"/>
    <dgm:cxn modelId="{2AEF2327-DDF2-43BF-AEBE-0CBD87289065}" type="presParOf" srcId="{2352C5DF-D568-4A72-A3A9-55393A578A02}" destId="{C791EE58-D991-45D2-8AE4-DAC6A90090E0}" srcOrd="0" destOrd="0" presId="urn:microsoft.com/office/officeart/2005/8/layout/vList3#2"/>
    <dgm:cxn modelId="{4A6FA3FC-696F-4E31-AEC8-361CD87C6B48}" type="presParOf" srcId="{2352C5DF-D568-4A72-A3A9-55393A578A02}" destId="{C1FEFAEF-71C4-418A-94AE-18B017D97B96}" srcOrd="1" destOrd="0" presId="urn:microsoft.com/office/officeart/2005/8/layout/vList3#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65B8ACDD-DBC8-46AE-A198-55E144CFAAE2}" type="doc">
      <dgm:prSet loTypeId="urn:microsoft.com/office/officeart/2005/8/layout/list1" loCatId="list" qsTypeId="urn:microsoft.com/office/officeart/2005/8/quickstyle/3d2" qsCatId="3D" csTypeId="urn:microsoft.com/office/officeart/2005/8/colors/colorful5" csCatId="colorful" phldr="1"/>
      <dgm:spPr/>
      <dgm:t>
        <a:bodyPr/>
        <a:lstStyle/>
        <a:p>
          <a:endParaRPr lang="th-TH"/>
        </a:p>
      </dgm:t>
    </dgm:pt>
    <dgm:pt modelId="{9FB4CDC8-9161-4B91-BAF9-9D975651DE7B}">
      <dgm:prSet phldrT="[ข้อความ]" custT="1"/>
      <dgm:spPr>
        <a:solidFill>
          <a:schemeClr val="accent5">
            <a:lumMod val="40000"/>
            <a:lumOff val="60000"/>
          </a:schemeClr>
        </a:solidFill>
      </dgm:spPr>
      <dgm:t>
        <a:bodyPr/>
        <a:lstStyle/>
        <a:p>
          <a:r>
            <a:rPr lang="th-TH" sz="2000" b="1" dirty="0" smtClean="0">
              <a:solidFill>
                <a:schemeClr val="tx1"/>
              </a:solidFill>
              <a:latin typeface="EucrosiaUPC" pitchFamily="18" charset="-34"/>
              <a:cs typeface="EucrosiaUPC" pitchFamily="18" charset="-34"/>
            </a:rPr>
            <a:t>1</a:t>
          </a:r>
          <a:r>
            <a:rPr lang="en-US" sz="2000" b="1" dirty="0" smtClean="0">
              <a:solidFill>
                <a:schemeClr val="tx1"/>
              </a:solidFill>
              <a:latin typeface="EucrosiaUPC" pitchFamily="18" charset="-34"/>
              <a:cs typeface="EucrosiaUPC" pitchFamily="18" charset="-34"/>
            </a:rPr>
            <a:t>. </a:t>
          </a:r>
          <a:r>
            <a:rPr lang="th-TH" sz="2000" b="1" dirty="0" smtClean="0">
              <a:solidFill>
                <a:schemeClr val="tx1"/>
              </a:solidFill>
              <a:latin typeface="EucrosiaUPC" pitchFamily="18" charset="-34"/>
              <a:cs typeface="EucrosiaUPC" pitchFamily="18" charset="-34"/>
            </a:rPr>
            <a:t>การจัดซื้อจัดจ้างของรัฐวิสาหกิจที่เกี่ยวกับการพาณิชย์โดยตรง</a:t>
          </a:r>
          <a:endParaRPr lang="th-TH" sz="2000" b="1" dirty="0">
            <a:solidFill>
              <a:schemeClr val="tx1"/>
            </a:solidFill>
            <a:latin typeface="EucrosiaUPC" pitchFamily="18" charset="-34"/>
            <a:cs typeface="EucrosiaUPC" pitchFamily="18" charset="-34"/>
          </a:endParaRPr>
        </a:p>
      </dgm:t>
    </dgm:pt>
    <dgm:pt modelId="{DFEB74FF-2C00-4E79-A9B1-AE4C04631D9C}" type="parTrans" cxnId="{DAD01570-9F57-410C-B17D-AD92431B0F71}">
      <dgm:prSet/>
      <dgm:spPr/>
      <dgm:t>
        <a:bodyPr/>
        <a:lstStyle/>
        <a:p>
          <a:endParaRPr lang="th-TH" b="1">
            <a:solidFill>
              <a:schemeClr val="tx1"/>
            </a:solidFill>
            <a:latin typeface="EucrosiaUPC" pitchFamily="18" charset="-34"/>
            <a:cs typeface="EucrosiaUPC" pitchFamily="18" charset="-34"/>
          </a:endParaRPr>
        </a:p>
      </dgm:t>
    </dgm:pt>
    <dgm:pt modelId="{88D66163-CA79-43C3-AD8D-D804FE805727}" type="sibTrans" cxnId="{DAD01570-9F57-410C-B17D-AD92431B0F71}">
      <dgm:prSet/>
      <dgm:spPr/>
      <dgm:t>
        <a:bodyPr/>
        <a:lstStyle/>
        <a:p>
          <a:endParaRPr lang="th-TH" b="1">
            <a:solidFill>
              <a:schemeClr val="tx1"/>
            </a:solidFill>
            <a:latin typeface="EucrosiaUPC" pitchFamily="18" charset="-34"/>
            <a:cs typeface="EucrosiaUPC" pitchFamily="18" charset="-34"/>
          </a:endParaRPr>
        </a:p>
      </dgm:t>
    </dgm:pt>
    <dgm:pt modelId="{E596A0F0-19EB-425E-B5D1-B9969A1FCD65}">
      <dgm:prSet phldrT="[ข้อความ]" custT="1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th-TH" sz="2000" b="1" dirty="0" smtClean="0">
              <a:solidFill>
                <a:schemeClr val="tx1"/>
              </a:solidFill>
              <a:latin typeface="EucrosiaUPC" pitchFamily="18" charset="-34"/>
              <a:cs typeface="EucrosiaUPC" pitchFamily="18" charset="-34"/>
            </a:rPr>
            <a:t>4</a:t>
          </a:r>
          <a:r>
            <a:rPr lang="en-US" sz="2000" b="1" dirty="0" smtClean="0">
              <a:solidFill>
                <a:schemeClr val="tx1"/>
              </a:solidFill>
              <a:latin typeface="EucrosiaUPC" pitchFamily="18" charset="-34"/>
              <a:cs typeface="EucrosiaUPC" pitchFamily="18" charset="-34"/>
            </a:rPr>
            <a:t>. </a:t>
          </a:r>
          <a:r>
            <a:rPr lang="th-TH" sz="2000" b="1" dirty="0" smtClean="0">
              <a:solidFill>
                <a:schemeClr val="tx1"/>
              </a:solidFill>
              <a:latin typeface="EucrosiaUPC" pitchFamily="18" charset="-34"/>
              <a:cs typeface="EucrosiaUPC" pitchFamily="18" charset="-34"/>
            </a:rPr>
            <a:t>การจัดซื้อจัดจ้างโดยใช้เงินกู้หรือเงินช่วยเหลือจากหน่วยงานในต่างประเทศ ที่สัญญาหรือข้อกำหนดในการให้เงินกู้หรือเงินช่วยเหลือกำหนดไว้เป็นอย่างอื่น</a:t>
          </a:r>
          <a:endParaRPr lang="th-TH" sz="2000" b="1" dirty="0">
            <a:solidFill>
              <a:schemeClr val="tx1"/>
            </a:solidFill>
            <a:latin typeface="EucrosiaUPC" pitchFamily="18" charset="-34"/>
            <a:cs typeface="EucrosiaUPC" pitchFamily="18" charset="-34"/>
          </a:endParaRPr>
        </a:p>
      </dgm:t>
    </dgm:pt>
    <dgm:pt modelId="{33B99C55-4CC4-46CA-9439-3D9438E79461}" type="parTrans" cxnId="{5C470471-A580-4FD8-84FA-32D320115248}">
      <dgm:prSet/>
      <dgm:spPr/>
      <dgm:t>
        <a:bodyPr/>
        <a:lstStyle/>
        <a:p>
          <a:endParaRPr lang="th-TH" b="1">
            <a:solidFill>
              <a:schemeClr val="tx1"/>
            </a:solidFill>
            <a:latin typeface="EucrosiaUPC" pitchFamily="18" charset="-34"/>
            <a:cs typeface="EucrosiaUPC" pitchFamily="18" charset="-34"/>
          </a:endParaRPr>
        </a:p>
      </dgm:t>
    </dgm:pt>
    <dgm:pt modelId="{00A6C368-D7C5-4EB5-8387-E0C97DCD9CD4}" type="sibTrans" cxnId="{5C470471-A580-4FD8-84FA-32D320115248}">
      <dgm:prSet/>
      <dgm:spPr/>
      <dgm:t>
        <a:bodyPr/>
        <a:lstStyle/>
        <a:p>
          <a:endParaRPr lang="th-TH" b="1">
            <a:solidFill>
              <a:schemeClr val="tx1"/>
            </a:solidFill>
            <a:latin typeface="EucrosiaUPC" pitchFamily="18" charset="-34"/>
            <a:cs typeface="EucrosiaUPC" pitchFamily="18" charset="-34"/>
          </a:endParaRPr>
        </a:p>
      </dgm:t>
    </dgm:pt>
    <dgm:pt modelId="{FFAFF489-1F9E-4225-8D18-EAD1630083EA}">
      <dgm:prSet phldrT="[ข้อความ]" custT="1"/>
      <dgm:spPr>
        <a:solidFill>
          <a:srgbClr val="CCFFCC"/>
        </a:solidFill>
      </dgm:spPr>
      <dgm:t>
        <a:bodyPr/>
        <a:lstStyle/>
        <a:p>
          <a:r>
            <a:rPr lang="th-TH" sz="2000" b="1" dirty="0" smtClean="0">
              <a:solidFill>
                <a:schemeClr val="tx1"/>
              </a:solidFill>
              <a:latin typeface="EucrosiaUPC" pitchFamily="18" charset="-34"/>
              <a:cs typeface="EucrosiaUPC" pitchFamily="18" charset="-34"/>
            </a:rPr>
            <a:t>2</a:t>
          </a:r>
          <a:r>
            <a:rPr lang="en-US" sz="2000" b="1" dirty="0" smtClean="0">
              <a:solidFill>
                <a:schemeClr val="tx1"/>
              </a:solidFill>
              <a:latin typeface="EucrosiaUPC" pitchFamily="18" charset="-34"/>
              <a:cs typeface="EucrosiaUPC" pitchFamily="18" charset="-34"/>
            </a:rPr>
            <a:t>. </a:t>
          </a:r>
          <a:r>
            <a:rPr lang="th-TH" sz="2000" b="1" dirty="0" smtClean="0">
              <a:solidFill>
                <a:schemeClr val="tx1"/>
              </a:solidFill>
              <a:latin typeface="EucrosiaUPC" pitchFamily="18" charset="-34"/>
              <a:cs typeface="EucrosiaUPC" pitchFamily="18" charset="-34"/>
            </a:rPr>
            <a:t>การจัดซื้อจัดจ้างยุทโธปกรณ์และการบริการ</a:t>
          </a:r>
          <a:r>
            <a:rPr lang="th-TH" sz="2000" b="1" u="none" dirty="0" smtClean="0">
              <a:solidFill>
                <a:schemeClr val="tx1"/>
              </a:solidFill>
              <a:latin typeface="EucrosiaUPC" pitchFamily="18" charset="-34"/>
              <a:cs typeface="EucrosiaUPC" pitchFamily="18" charset="-34"/>
            </a:rPr>
            <a:t>ที่เกี่ยวกับความมั่นคงของชาติ</a:t>
          </a:r>
          <a:r>
            <a:rPr lang="th-TH" sz="2000" b="1" dirty="0" smtClean="0">
              <a:solidFill>
                <a:schemeClr val="tx1"/>
              </a:solidFill>
              <a:latin typeface="EucrosiaUPC" pitchFamily="18" charset="-34"/>
              <a:cs typeface="EucrosiaUPC" pitchFamily="18" charset="-34"/>
            </a:rPr>
            <a:t>โดยวิธี</a:t>
          </a:r>
          <a:br>
            <a:rPr lang="th-TH" sz="2000" b="1" dirty="0" smtClean="0">
              <a:solidFill>
                <a:schemeClr val="tx1"/>
              </a:solidFill>
              <a:latin typeface="EucrosiaUPC" pitchFamily="18" charset="-34"/>
              <a:cs typeface="EucrosiaUPC" pitchFamily="18" charset="-34"/>
            </a:rPr>
          </a:br>
          <a:r>
            <a:rPr lang="th-TH" sz="2000" b="1" dirty="0" smtClean="0">
              <a:solidFill>
                <a:schemeClr val="tx1"/>
              </a:solidFill>
              <a:latin typeface="EucrosiaUPC" pitchFamily="18" charset="-34"/>
              <a:cs typeface="EucrosiaUPC" pitchFamily="18" charset="-34"/>
            </a:rPr>
            <a:t>รัฐบาลต่อรัฐบาลหรือโดยการจัดซื้อจัดจ้างจากต่างประเทศ</a:t>
          </a:r>
          <a:endParaRPr lang="th-TH" sz="2000" b="1" dirty="0">
            <a:solidFill>
              <a:schemeClr val="tx1"/>
            </a:solidFill>
            <a:latin typeface="EucrosiaUPC" pitchFamily="18" charset="-34"/>
            <a:cs typeface="EucrosiaUPC" pitchFamily="18" charset="-34"/>
          </a:endParaRPr>
        </a:p>
      </dgm:t>
    </dgm:pt>
    <dgm:pt modelId="{DFCC3AB6-EE56-4518-9132-BE8456EF0F2F}" type="parTrans" cxnId="{27EB0A83-2668-4B6A-ACBB-1B52C1C96826}">
      <dgm:prSet/>
      <dgm:spPr/>
      <dgm:t>
        <a:bodyPr/>
        <a:lstStyle/>
        <a:p>
          <a:endParaRPr lang="th-TH" b="1">
            <a:solidFill>
              <a:schemeClr val="tx1"/>
            </a:solidFill>
            <a:latin typeface="EucrosiaUPC" pitchFamily="18" charset="-34"/>
            <a:cs typeface="EucrosiaUPC" pitchFamily="18" charset="-34"/>
          </a:endParaRPr>
        </a:p>
      </dgm:t>
    </dgm:pt>
    <dgm:pt modelId="{B8547472-488A-4C47-B20F-7286E8471248}" type="sibTrans" cxnId="{27EB0A83-2668-4B6A-ACBB-1B52C1C96826}">
      <dgm:prSet/>
      <dgm:spPr/>
      <dgm:t>
        <a:bodyPr/>
        <a:lstStyle/>
        <a:p>
          <a:endParaRPr lang="th-TH" b="1">
            <a:solidFill>
              <a:schemeClr val="tx1"/>
            </a:solidFill>
            <a:latin typeface="EucrosiaUPC" pitchFamily="18" charset="-34"/>
            <a:cs typeface="EucrosiaUPC" pitchFamily="18" charset="-34"/>
          </a:endParaRPr>
        </a:p>
      </dgm:t>
    </dgm:pt>
    <dgm:pt modelId="{AA02C5E4-1274-47EB-B6F2-40B8F66BA166}">
      <dgm:prSet phldrT="[ข้อความ]" custT="1"/>
      <dgm:spPr>
        <a:solidFill>
          <a:srgbClr val="FFFF99"/>
        </a:solidFill>
      </dgm:spPr>
      <dgm:t>
        <a:bodyPr/>
        <a:lstStyle/>
        <a:p>
          <a:r>
            <a:rPr lang="en-US" sz="2000" b="1" dirty="0" smtClean="0">
              <a:solidFill>
                <a:schemeClr val="tx1"/>
              </a:solidFill>
              <a:latin typeface="EucrosiaUPC" pitchFamily="18" charset="-34"/>
              <a:cs typeface="EucrosiaUPC" pitchFamily="18" charset="-34"/>
            </a:rPr>
            <a:t>3. </a:t>
          </a:r>
          <a:r>
            <a:rPr lang="th-TH" sz="2000" b="1" dirty="0" smtClean="0">
              <a:solidFill>
                <a:schemeClr val="tx1"/>
              </a:solidFill>
              <a:latin typeface="EucrosiaUPC" pitchFamily="18" charset="-34"/>
              <a:cs typeface="EucrosiaUPC" pitchFamily="18" charset="-34"/>
            </a:rPr>
            <a:t>การจัดซื้อจัดจ้างเพื่อการวิจัยและพัฒนา </a:t>
          </a:r>
          <a:r>
            <a:rPr lang="th-TH" sz="2000" b="1" u="none" dirty="0" smtClean="0">
              <a:solidFill>
                <a:schemeClr val="tx1"/>
              </a:solidFill>
              <a:latin typeface="EucrosiaUPC" pitchFamily="18" charset="-34"/>
              <a:cs typeface="EucrosiaUPC" pitchFamily="18" charset="-34"/>
            </a:rPr>
            <a:t>เพื่อการให้บริการทางวิชาการของสถาบันอุดมศึกษา หรือการจ้างที่ปรึกษา ทั้งนี้</a:t>
          </a:r>
          <a:r>
            <a:rPr lang="th-TH" sz="2000" b="1" dirty="0" smtClean="0">
              <a:solidFill>
                <a:schemeClr val="tx1"/>
              </a:solidFill>
              <a:latin typeface="EucrosiaUPC" pitchFamily="18" charset="-34"/>
              <a:cs typeface="EucrosiaUPC" pitchFamily="18" charset="-34"/>
            </a:rPr>
            <a:t> ที่ไม่สามารถดำเนินการตาม พ.ร.บ. นี้ได้</a:t>
          </a:r>
          <a:endParaRPr lang="th-TH" sz="2000" b="1" dirty="0">
            <a:solidFill>
              <a:schemeClr val="tx1"/>
            </a:solidFill>
            <a:latin typeface="EucrosiaUPC" pitchFamily="18" charset="-34"/>
            <a:cs typeface="EucrosiaUPC" pitchFamily="18" charset="-34"/>
          </a:endParaRPr>
        </a:p>
      </dgm:t>
    </dgm:pt>
    <dgm:pt modelId="{2C4727FC-7B67-4704-8884-261579F6C587}" type="parTrans" cxnId="{254F2F54-BE2E-40CB-A736-8B49772CE19A}">
      <dgm:prSet/>
      <dgm:spPr/>
      <dgm:t>
        <a:bodyPr/>
        <a:lstStyle/>
        <a:p>
          <a:endParaRPr lang="th-TH" b="1">
            <a:solidFill>
              <a:schemeClr val="tx1"/>
            </a:solidFill>
            <a:latin typeface="EucrosiaUPC" pitchFamily="18" charset="-34"/>
            <a:cs typeface="EucrosiaUPC" pitchFamily="18" charset="-34"/>
          </a:endParaRPr>
        </a:p>
      </dgm:t>
    </dgm:pt>
    <dgm:pt modelId="{B668035E-B499-4680-96BF-0184D15109EF}" type="sibTrans" cxnId="{254F2F54-BE2E-40CB-A736-8B49772CE19A}">
      <dgm:prSet/>
      <dgm:spPr/>
      <dgm:t>
        <a:bodyPr/>
        <a:lstStyle/>
        <a:p>
          <a:endParaRPr lang="th-TH" b="1">
            <a:solidFill>
              <a:schemeClr val="tx1"/>
            </a:solidFill>
            <a:latin typeface="EucrosiaUPC" pitchFamily="18" charset="-34"/>
            <a:cs typeface="EucrosiaUPC" pitchFamily="18" charset="-34"/>
          </a:endParaRPr>
        </a:p>
      </dgm:t>
    </dgm:pt>
    <dgm:pt modelId="{C7EC89AC-AD99-4F9F-8C76-861C431E2F2E}">
      <dgm:prSet custT="1"/>
      <dgm:spPr>
        <a:solidFill>
          <a:srgbClr val="CCFF99"/>
        </a:solidFill>
      </dgm:spPr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th-TH" sz="2000" b="1" dirty="0" smtClean="0">
              <a:solidFill>
                <a:schemeClr val="tx1"/>
              </a:solidFill>
              <a:latin typeface="EucrosiaUPC" pitchFamily="18" charset="-34"/>
              <a:cs typeface="EucrosiaUPC" pitchFamily="18" charset="-34"/>
            </a:rPr>
            <a:t>5</a:t>
          </a:r>
          <a:r>
            <a:rPr lang="en-US" sz="2000" b="1" dirty="0" smtClean="0">
              <a:solidFill>
                <a:schemeClr val="tx1"/>
              </a:solidFill>
              <a:latin typeface="EucrosiaUPC" pitchFamily="18" charset="-34"/>
              <a:cs typeface="EucrosiaUPC" pitchFamily="18" charset="-34"/>
            </a:rPr>
            <a:t>. </a:t>
          </a:r>
          <a:r>
            <a:rPr lang="th-TH" sz="2000" b="1" dirty="0" smtClean="0">
              <a:solidFill>
                <a:schemeClr val="tx1"/>
              </a:solidFill>
              <a:latin typeface="EucrosiaUPC" pitchFamily="18" charset="-34"/>
              <a:cs typeface="EucrosiaUPC" pitchFamily="18" charset="-34"/>
            </a:rPr>
            <a:t>การจัดซื้อจัดจ้างโดยใช้เงินกู้หรือเงินช่วยเหลือจากหน่วยงานในต่างประเทศ ที่สัญญาหรือข้อกำหนดในการให้เงินกู้หรือเงินช่วยเหลือกำหนดไว้เป็นอย่างอื่น ร่วมกับเงินงบประมาณ</a:t>
          </a:r>
          <a:endParaRPr lang="th-TH" sz="2000" dirty="0">
            <a:solidFill>
              <a:schemeClr val="tx1"/>
            </a:solidFill>
            <a:latin typeface="EucrosiaUPC" pitchFamily="18" charset="-34"/>
            <a:cs typeface="EucrosiaUPC" pitchFamily="18" charset="-34"/>
          </a:endParaRPr>
        </a:p>
      </dgm:t>
    </dgm:pt>
    <dgm:pt modelId="{0268990C-E765-466E-BA18-14550F9AD07F}" type="sibTrans" cxnId="{4FD11715-FEB2-4C03-90B9-32AAF7049389}">
      <dgm:prSet/>
      <dgm:spPr/>
      <dgm:t>
        <a:bodyPr/>
        <a:lstStyle/>
        <a:p>
          <a:endParaRPr lang="th-TH">
            <a:solidFill>
              <a:schemeClr val="tx1"/>
            </a:solidFill>
            <a:latin typeface="EucrosiaUPC" pitchFamily="18" charset="-34"/>
            <a:cs typeface="EucrosiaUPC" pitchFamily="18" charset="-34"/>
          </a:endParaRPr>
        </a:p>
      </dgm:t>
    </dgm:pt>
    <dgm:pt modelId="{FDBAAAEB-2B00-48FB-9215-2D538139C6AD}" type="parTrans" cxnId="{4FD11715-FEB2-4C03-90B9-32AAF7049389}">
      <dgm:prSet/>
      <dgm:spPr/>
      <dgm:t>
        <a:bodyPr/>
        <a:lstStyle/>
        <a:p>
          <a:endParaRPr lang="th-TH">
            <a:solidFill>
              <a:schemeClr val="tx1"/>
            </a:solidFill>
            <a:latin typeface="EucrosiaUPC" pitchFamily="18" charset="-34"/>
            <a:cs typeface="EucrosiaUPC" pitchFamily="18" charset="-34"/>
          </a:endParaRPr>
        </a:p>
      </dgm:t>
    </dgm:pt>
    <dgm:pt modelId="{EF28FE5E-49E8-47FB-93F5-2260C7FAB049}">
      <dgm:prSet/>
      <dgm:spPr/>
      <dgm:t>
        <a:bodyPr/>
        <a:lstStyle/>
        <a:p>
          <a:endParaRPr lang="th-TH" dirty="0">
            <a:solidFill>
              <a:schemeClr val="tx1"/>
            </a:solidFill>
            <a:latin typeface="EucrosiaUPC" pitchFamily="18" charset="-34"/>
            <a:cs typeface="EucrosiaUPC" pitchFamily="18" charset="-34"/>
          </a:endParaRPr>
        </a:p>
      </dgm:t>
    </dgm:pt>
    <dgm:pt modelId="{A8964F89-8BC8-4B0A-BEAA-ABFDA6B54FEC}" type="sibTrans" cxnId="{34C40FF7-A93D-4081-9FA7-7A45FB9EE4D6}">
      <dgm:prSet/>
      <dgm:spPr/>
      <dgm:t>
        <a:bodyPr/>
        <a:lstStyle/>
        <a:p>
          <a:endParaRPr lang="th-TH">
            <a:solidFill>
              <a:schemeClr val="tx1"/>
            </a:solidFill>
            <a:latin typeface="EucrosiaUPC" pitchFamily="18" charset="-34"/>
            <a:cs typeface="EucrosiaUPC" pitchFamily="18" charset="-34"/>
          </a:endParaRPr>
        </a:p>
      </dgm:t>
    </dgm:pt>
    <dgm:pt modelId="{FA45845D-F466-4191-A5A7-B2ECCD8E82B3}" type="parTrans" cxnId="{34C40FF7-A93D-4081-9FA7-7A45FB9EE4D6}">
      <dgm:prSet/>
      <dgm:spPr/>
      <dgm:t>
        <a:bodyPr/>
        <a:lstStyle/>
        <a:p>
          <a:endParaRPr lang="th-TH">
            <a:solidFill>
              <a:schemeClr val="tx1"/>
            </a:solidFill>
            <a:latin typeface="EucrosiaUPC" pitchFamily="18" charset="-34"/>
            <a:cs typeface="EucrosiaUPC" pitchFamily="18" charset="-34"/>
          </a:endParaRPr>
        </a:p>
      </dgm:t>
    </dgm:pt>
    <dgm:pt modelId="{50832D16-64CE-46D6-9EC0-144042960EA3}">
      <dgm:prSet custT="1"/>
      <dgm:spPr>
        <a:solidFill>
          <a:srgbClr val="FFC000"/>
        </a:solidFill>
      </dgm:spPr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th-TH" sz="2000" b="1" u="none" dirty="0" smtClean="0">
              <a:solidFill>
                <a:schemeClr val="tx1"/>
              </a:solidFill>
              <a:latin typeface="EucrosiaUPC" pitchFamily="18" charset="-34"/>
              <a:cs typeface="EucrosiaUPC" pitchFamily="18" charset="-34"/>
            </a:rPr>
            <a:t>6. การจัดซื้อจัดจ้างของสถาบันอุดมศึกษา หรือ สถานพยาบาล โดยใช้เงินบริจาครวมทั้งดอกผล</a:t>
          </a:r>
          <a:br>
            <a:rPr lang="th-TH" sz="2000" b="1" u="none" dirty="0" smtClean="0">
              <a:solidFill>
                <a:schemeClr val="tx1"/>
              </a:solidFill>
              <a:latin typeface="EucrosiaUPC" pitchFamily="18" charset="-34"/>
              <a:cs typeface="EucrosiaUPC" pitchFamily="18" charset="-34"/>
            </a:rPr>
          </a:br>
          <a:r>
            <a:rPr lang="th-TH" sz="2000" b="1" u="none" dirty="0" smtClean="0">
              <a:solidFill>
                <a:schemeClr val="tx1"/>
              </a:solidFill>
              <a:latin typeface="EucrosiaUPC" pitchFamily="18" charset="-34"/>
              <a:cs typeface="EucrosiaUPC" pitchFamily="18" charset="-34"/>
            </a:rPr>
            <a:t>ของเงินบริจาค โดยไม่ใช้เงินบริจาคร่วมกับเงินงบประมาณ</a:t>
          </a:r>
          <a:endParaRPr lang="th-TH" sz="2000" b="1" u="none" dirty="0">
            <a:solidFill>
              <a:schemeClr val="tx1"/>
            </a:solidFill>
            <a:latin typeface="EucrosiaUPC" pitchFamily="18" charset="-34"/>
            <a:cs typeface="EucrosiaUPC" pitchFamily="18" charset="-34"/>
          </a:endParaRPr>
        </a:p>
      </dgm:t>
    </dgm:pt>
    <dgm:pt modelId="{74CFAA06-B770-410E-A504-A509E4111B35}" type="sibTrans" cxnId="{81EB1E9E-8355-4E0D-ABFB-EF375C99E518}">
      <dgm:prSet/>
      <dgm:spPr/>
      <dgm:t>
        <a:bodyPr/>
        <a:lstStyle/>
        <a:p>
          <a:endParaRPr lang="th-TH">
            <a:solidFill>
              <a:schemeClr val="tx1"/>
            </a:solidFill>
            <a:latin typeface="EucrosiaUPC" pitchFamily="18" charset="-34"/>
            <a:cs typeface="EucrosiaUPC" pitchFamily="18" charset="-34"/>
          </a:endParaRPr>
        </a:p>
      </dgm:t>
    </dgm:pt>
    <dgm:pt modelId="{BC9AB5EE-4E29-433B-AF2B-4F8053D5FBC6}" type="parTrans" cxnId="{81EB1E9E-8355-4E0D-ABFB-EF375C99E518}">
      <dgm:prSet/>
      <dgm:spPr/>
      <dgm:t>
        <a:bodyPr/>
        <a:lstStyle/>
        <a:p>
          <a:endParaRPr lang="th-TH">
            <a:solidFill>
              <a:schemeClr val="tx1"/>
            </a:solidFill>
            <a:latin typeface="EucrosiaUPC" pitchFamily="18" charset="-34"/>
            <a:cs typeface="EucrosiaUPC" pitchFamily="18" charset="-34"/>
          </a:endParaRPr>
        </a:p>
      </dgm:t>
    </dgm:pt>
    <dgm:pt modelId="{AA1767D0-9CB9-48E7-81F0-8095F49D7126}" type="pres">
      <dgm:prSet presAssocID="{65B8ACDD-DBC8-46AE-A198-55E144CFAAE2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AF5D822-98C3-40FC-AC1E-05C972A2A5F5}" type="pres">
      <dgm:prSet presAssocID="{9FB4CDC8-9161-4B91-BAF9-9D975651DE7B}" presName="parentLin" presStyleCnt="0"/>
      <dgm:spPr/>
      <dgm:t>
        <a:bodyPr/>
        <a:lstStyle/>
        <a:p>
          <a:endParaRPr lang="en-US"/>
        </a:p>
      </dgm:t>
    </dgm:pt>
    <dgm:pt modelId="{10ED30A8-3686-40D5-80E7-01C73CB59337}" type="pres">
      <dgm:prSet presAssocID="{9FB4CDC8-9161-4B91-BAF9-9D975651DE7B}" presName="parentLeftMargin" presStyleLbl="node1" presStyleIdx="0" presStyleCnt="6"/>
      <dgm:spPr/>
      <dgm:t>
        <a:bodyPr/>
        <a:lstStyle/>
        <a:p>
          <a:endParaRPr lang="en-US"/>
        </a:p>
      </dgm:t>
    </dgm:pt>
    <dgm:pt modelId="{5B717FA7-E904-4B67-9AF5-C82A7C811AC1}" type="pres">
      <dgm:prSet presAssocID="{9FB4CDC8-9161-4B91-BAF9-9D975651DE7B}" presName="parentText" presStyleLbl="node1" presStyleIdx="0" presStyleCnt="6" custScaleX="142857" custScaleY="99182" custLinFactX="-1323" custLinFactNeighborX="-100000" custLinFactNeighborY="21563">
        <dgm:presLayoutVars>
          <dgm:chMax val="0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72F07472-6920-4CC6-92C5-671BA5BECDD7}" type="pres">
      <dgm:prSet presAssocID="{9FB4CDC8-9161-4B91-BAF9-9D975651DE7B}" presName="negativeSpace" presStyleCnt="0"/>
      <dgm:spPr/>
      <dgm:t>
        <a:bodyPr/>
        <a:lstStyle/>
        <a:p>
          <a:endParaRPr lang="en-US"/>
        </a:p>
      </dgm:t>
    </dgm:pt>
    <dgm:pt modelId="{0F160B32-4838-44B1-8CD9-E3E3EBACA6CA}" type="pres">
      <dgm:prSet presAssocID="{9FB4CDC8-9161-4B91-BAF9-9D975651DE7B}" presName="childText" presStyleLbl="conFgAcc1" presStyleIdx="0" presStyleCnt="6" custScaleY="69286" custLinFactNeighborX="5556" custLinFactNeighborY="4323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4493908-EC1B-4526-B777-D8C6D7FA25C3}" type="pres">
      <dgm:prSet presAssocID="{88D66163-CA79-43C3-AD8D-D804FE805727}" presName="spaceBetweenRectangles" presStyleCnt="0"/>
      <dgm:spPr/>
      <dgm:t>
        <a:bodyPr/>
        <a:lstStyle/>
        <a:p>
          <a:endParaRPr lang="en-US"/>
        </a:p>
      </dgm:t>
    </dgm:pt>
    <dgm:pt modelId="{4A00A604-C6EF-4E52-9CBA-6895B98319E4}" type="pres">
      <dgm:prSet presAssocID="{FFAFF489-1F9E-4225-8D18-EAD1630083EA}" presName="parentLin" presStyleCnt="0"/>
      <dgm:spPr/>
      <dgm:t>
        <a:bodyPr/>
        <a:lstStyle/>
        <a:p>
          <a:endParaRPr lang="en-US"/>
        </a:p>
      </dgm:t>
    </dgm:pt>
    <dgm:pt modelId="{A1720148-9163-44F7-8A90-A2D540F21DE1}" type="pres">
      <dgm:prSet presAssocID="{FFAFF489-1F9E-4225-8D18-EAD1630083EA}" presName="parentLeftMargin" presStyleLbl="node1" presStyleIdx="0" presStyleCnt="6"/>
      <dgm:spPr/>
      <dgm:t>
        <a:bodyPr/>
        <a:lstStyle/>
        <a:p>
          <a:endParaRPr lang="en-US"/>
        </a:p>
      </dgm:t>
    </dgm:pt>
    <dgm:pt modelId="{A5763476-80D2-4C89-B4E9-5355212EAC24}" type="pres">
      <dgm:prSet presAssocID="{FFAFF489-1F9E-4225-8D18-EAD1630083EA}" presName="parentText" presStyleLbl="node1" presStyleIdx="1" presStyleCnt="6" custScaleX="135985" custScaleY="99432" custLinFactNeighborX="-100000" custLinFactNeighborY="27110">
        <dgm:presLayoutVars>
          <dgm:chMax val="0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8EC4CEE0-A36C-4043-9045-B321A7569101}" type="pres">
      <dgm:prSet presAssocID="{FFAFF489-1F9E-4225-8D18-EAD1630083EA}" presName="negativeSpace" presStyleCnt="0"/>
      <dgm:spPr/>
      <dgm:t>
        <a:bodyPr/>
        <a:lstStyle/>
        <a:p>
          <a:endParaRPr lang="en-US"/>
        </a:p>
      </dgm:t>
    </dgm:pt>
    <dgm:pt modelId="{F9758C61-9E82-4A09-B8A0-C8DACD134D65}" type="pres">
      <dgm:prSet presAssocID="{FFAFF489-1F9E-4225-8D18-EAD1630083EA}" presName="childText" presStyleLbl="conFgAcc1" presStyleIdx="1" presStyleCnt="6" custScaleY="6385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E61078E-B71E-454F-82C1-D02AB1FA004C}" type="pres">
      <dgm:prSet presAssocID="{B8547472-488A-4C47-B20F-7286E8471248}" presName="spaceBetweenRectangles" presStyleCnt="0"/>
      <dgm:spPr/>
      <dgm:t>
        <a:bodyPr/>
        <a:lstStyle/>
        <a:p>
          <a:endParaRPr lang="en-US"/>
        </a:p>
      </dgm:t>
    </dgm:pt>
    <dgm:pt modelId="{3093D519-0FFA-41F0-B45E-ED636BFF88D6}" type="pres">
      <dgm:prSet presAssocID="{AA02C5E4-1274-47EB-B6F2-40B8F66BA166}" presName="parentLin" presStyleCnt="0"/>
      <dgm:spPr/>
      <dgm:t>
        <a:bodyPr/>
        <a:lstStyle/>
        <a:p>
          <a:endParaRPr lang="en-US"/>
        </a:p>
      </dgm:t>
    </dgm:pt>
    <dgm:pt modelId="{00626CE1-B742-42DE-BF44-809743C000EC}" type="pres">
      <dgm:prSet presAssocID="{AA02C5E4-1274-47EB-B6F2-40B8F66BA166}" presName="parentLeftMargin" presStyleLbl="node1" presStyleIdx="1" presStyleCnt="6"/>
      <dgm:spPr/>
      <dgm:t>
        <a:bodyPr/>
        <a:lstStyle/>
        <a:p>
          <a:endParaRPr lang="en-US"/>
        </a:p>
      </dgm:t>
    </dgm:pt>
    <dgm:pt modelId="{544397DA-8383-4B1B-A725-F2C82FA9CE57}" type="pres">
      <dgm:prSet presAssocID="{AA02C5E4-1274-47EB-B6F2-40B8F66BA166}" presName="parentText" presStyleLbl="node1" presStyleIdx="2" presStyleCnt="6" custScaleX="140169" custScaleY="95314" custLinFactNeighborX="-100000" custLinFactNeighborY="33646">
        <dgm:presLayoutVars>
          <dgm:chMax val="0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17644DCE-5D93-4444-8287-AB7456732F79}" type="pres">
      <dgm:prSet presAssocID="{AA02C5E4-1274-47EB-B6F2-40B8F66BA166}" presName="negativeSpace" presStyleCnt="0"/>
      <dgm:spPr/>
      <dgm:t>
        <a:bodyPr/>
        <a:lstStyle/>
        <a:p>
          <a:endParaRPr lang="en-US"/>
        </a:p>
      </dgm:t>
    </dgm:pt>
    <dgm:pt modelId="{44320BA2-82F1-4E8E-943C-2462729C863D}" type="pres">
      <dgm:prSet presAssocID="{AA02C5E4-1274-47EB-B6F2-40B8F66BA166}" presName="childText" presStyleLbl="conFgAcc1" presStyleIdx="2" presStyleCnt="6" custScaleY="74463" custLinFactNeighborY="5932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3698402-649D-4560-994A-7CA4103DD1FB}" type="pres">
      <dgm:prSet presAssocID="{B668035E-B499-4680-96BF-0184D15109EF}" presName="spaceBetweenRectangles" presStyleCnt="0"/>
      <dgm:spPr/>
      <dgm:t>
        <a:bodyPr/>
        <a:lstStyle/>
        <a:p>
          <a:endParaRPr lang="en-US"/>
        </a:p>
      </dgm:t>
    </dgm:pt>
    <dgm:pt modelId="{1B2614E4-2408-4955-AEF6-2461457074DB}" type="pres">
      <dgm:prSet presAssocID="{E596A0F0-19EB-425E-B5D1-B9969A1FCD65}" presName="parentLin" presStyleCnt="0"/>
      <dgm:spPr/>
      <dgm:t>
        <a:bodyPr/>
        <a:lstStyle/>
        <a:p>
          <a:endParaRPr lang="en-US"/>
        </a:p>
      </dgm:t>
    </dgm:pt>
    <dgm:pt modelId="{C65B7C8E-1345-416E-8BD0-83ABBC89520E}" type="pres">
      <dgm:prSet presAssocID="{E596A0F0-19EB-425E-B5D1-B9969A1FCD65}" presName="parentLeftMargin" presStyleLbl="node1" presStyleIdx="2" presStyleCnt="6"/>
      <dgm:spPr/>
      <dgm:t>
        <a:bodyPr/>
        <a:lstStyle/>
        <a:p>
          <a:endParaRPr lang="en-US"/>
        </a:p>
      </dgm:t>
    </dgm:pt>
    <dgm:pt modelId="{8BBD4463-5DA3-4474-B490-74CB43D02A31}" type="pres">
      <dgm:prSet presAssocID="{E596A0F0-19EB-425E-B5D1-B9969A1FCD65}" presName="parentText" presStyleLbl="node1" presStyleIdx="3" presStyleCnt="6" custScaleX="168111" custScaleY="97930" custLinFactX="-2319" custLinFactNeighborX="-100000" custLinFactNeighborY="33577">
        <dgm:presLayoutVars>
          <dgm:chMax val="0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04D33244-3D75-46C5-AE59-4CA166519CE2}" type="pres">
      <dgm:prSet presAssocID="{E596A0F0-19EB-425E-B5D1-B9969A1FCD65}" presName="negativeSpace" presStyleCnt="0"/>
      <dgm:spPr/>
      <dgm:t>
        <a:bodyPr/>
        <a:lstStyle/>
        <a:p>
          <a:endParaRPr lang="en-US"/>
        </a:p>
      </dgm:t>
    </dgm:pt>
    <dgm:pt modelId="{8EC92FF8-356E-46CA-9A25-281A4F03C2E4}" type="pres">
      <dgm:prSet presAssocID="{E596A0F0-19EB-425E-B5D1-B9969A1FCD65}" presName="childText" presStyleLbl="conFgAcc1" presStyleIdx="3" presStyleCnt="6" custScaleY="77258" custLinFactNeighborX="926" custLinFactNeighborY="-5059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D9F44D1-B865-4900-8CFB-559C3ED4DFC4}" type="pres">
      <dgm:prSet presAssocID="{00A6C368-D7C5-4EB5-8387-E0C97DCD9CD4}" presName="spaceBetweenRectangles" presStyleCnt="0"/>
      <dgm:spPr/>
    </dgm:pt>
    <dgm:pt modelId="{5FAC2387-2F96-4B93-934F-1B01DEBDD7DB}" type="pres">
      <dgm:prSet presAssocID="{C7EC89AC-AD99-4F9F-8C76-861C431E2F2E}" presName="parentLin" presStyleCnt="0"/>
      <dgm:spPr/>
    </dgm:pt>
    <dgm:pt modelId="{F9467BCD-DC57-4AA5-B0DB-65D461A50ED8}" type="pres">
      <dgm:prSet presAssocID="{C7EC89AC-AD99-4F9F-8C76-861C431E2F2E}" presName="parentLeftMargin" presStyleLbl="node1" presStyleIdx="3" presStyleCnt="6"/>
      <dgm:spPr/>
      <dgm:t>
        <a:bodyPr/>
        <a:lstStyle/>
        <a:p>
          <a:endParaRPr lang="th-TH"/>
        </a:p>
      </dgm:t>
    </dgm:pt>
    <dgm:pt modelId="{47951975-CF48-46BA-ACDC-84EFFAF911CD}" type="pres">
      <dgm:prSet presAssocID="{C7EC89AC-AD99-4F9F-8C76-861C431E2F2E}" presName="parentText" presStyleLbl="node1" presStyleIdx="4" presStyleCnt="6" custScaleX="150037" custScaleY="103647" custLinFactNeighborX="-100000" custLinFactNeighborY="24785">
        <dgm:presLayoutVars>
          <dgm:chMax val="0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F2E5DF70-7A97-4DB8-90EC-9B7C751FA1E2}" type="pres">
      <dgm:prSet presAssocID="{C7EC89AC-AD99-4F9F-8C76-861C431E2F2E}" presName="negativeSpace" presStyleCnt="0"/>
      <dgm:spPr/>
    </dgm:pt>
    <dgm:pt modelId="{D68A5052-6D89-4010-86BA-D22F23AF8D83}" type="pres">
      <dgm:prSet presAssocID="{C7EC89AC-AD99-4F9F-8C76-861C431E2F2E}" presName="childText" presStyleLbl="conFgAcc1" presStyleIdx="4" presStyleCnt="6" custLinFactNeighborX="-926" custLinFactNeighborY="1202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AE68CF74-C6B5-463E-9D35-9B58F9D21D1B}" type="pres">
      <dgm:prSet presAssocID="{0268990C-E765-466E-BA18-14550F9AD07F}" presName="spaceBetweenRectangles" presStyleCnt="0"/>
      <dgm:spPr/>
    </dgm:pt>
    <dgm:pt modelId="{55F5E035-BC38-4A74-8307-359F86EA3E02}" type="pres">
      <dgm:prSet presAssocID="{50832D16-64CE-46D6-9EC0-144042960EA3}" presName="parentLin" presStyleCnt="0"/>
      <dgm:spPr/>
    </dgm:pt>
    <dgm:pt modelId="{C4596055-BECA-446D-BE68-DFE2F3DFE75B}" type="pres">
      <dgm:prSet presAssocID="{50832D16-64CE-46D6-9EC0-144042960EA3}" presName="parentLeftMargin" presStyleLbl="node1" presStyleIdx="4" presStyleCnt="6"/>
      <dgm:spPr/>
      <dgm:t>
        <a:bodyPr/>
        <a:lstStyle/>
        <a:p>
          <a:endParaRPr lang="th-TH"/>
        </a:p>
      </dgm:t>
    </dgm:pt>
    <dgm:pt modelId="{A74B04C8-AC44-4C9E-B90C-6DDB2FC42432}" type="pres">
      <dgm:prSet presAssocID="{50832D16-64CE-46D6-9EC0-144042960EA3}" presName="parentText" presStyleLbl="node1" presStyleIdx="5" presStyleCnt="6" custScaleX="142857" custScaleY="120327" custLinFactX="-1389" custLinFactNeighborX="-100000" custLinFactNeighborY="3566">
        <dgm:presLayoutVars>
          <dgm:chMax val="0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B38C290D-1A92-4772-8DED-6307B003B36C}" type="pres">
      <dgm:prSet presAssocID="{50832D16-64CE-46D6-9EC0-144042960EA3}" presName="negativeSpace" presStyleCnt="0"/>
      <dgm:spPr/>
    </dgm:pt>
    <dgm:pt modelId="{0F3A8313-354C-4781-AA5E-BADC8C71EAFA}" type="pres">
      <dgm:prSet presAssocID="{50832D16-64CE-46D6-9EC0-144042960EA3}" presName="childText" presStyleLbl="conFgAcc1" presStyleIdx="5" presStyleCnt="6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</dgm:ptLst>
  <dgm:cxnLst>
    <dgm:cxn modelId="{F5A1FF75-6DC3-426D-A0B9-04B0A9D20EDB}" type="presOf" srcId="{E596A0F0-19EB-425E-B5D1-B9969A1FCD65}" destId="{8BBD4463-5DA3-4474-B490-74CB43D02A31}" srcOrd="1" destOrd="0" presId="urn:microsoft.com/office/officeart/2005/8/layout/list1"/>
    <dgm:cxn modelId="{DAD01570-9F57-410C-B17D-AD92431B0F71}" srcId="{65B8ACDD-DBC8-46AE-A198-55E144CFAAE2}" destId="{9FB4CDC8-9161-4B91-BAF9-9D975651DE7B}" srcOrd="0" destOrd="0" parTransId="{DFEB74FF-2C00-4E79-A9B1-AE4C04631D9C}" sibTransId="{88D66163-CA79-43C3-AD8D-D804FE805727}"/>
    <dgm:cxn modelId="{5C470471-A580-4FD8-84FA-32D320115248}" srcId="{65B8ACDD-DBC8-46AE-A198-55E144CFAAE2}" destId="{E596A0F0-19EB-425E-B5D1-B9969A1FCD65}" srcOrd="3" destOrd="0" parTransId="{33B99C55-4CC4-46CA-9439-3D9438E79461}" sibTransId="{00A6C368-D7C5-4EB5-8387-E0C97DCD9CD4}"/>
    <dgm:cxn modelId="{04870936-53F1-4A43-88B9-3EAB6853C1FF}" type="presOf" srcId="{9FB4CDC8-9161-4B91-BAF9-9D975651DE7B}" destId="{5B717FA7-E904-4B67-9AF5-C82A7C811AC1}" srcOrd="1" destOrd="0" presId="urn:microsoft.com/office/officeart/2005/8/layout/list1"/>
    <dgm:cxn modelId="{F758B505-B065-4808-A4BB-3285EF0B3235}" type="presOf" srcId="{FFAFF489-1F9E-4225-8D18-EAD1630083EA}" destId="{A1720148-9163-44F7-8A90-A2D540F21DE1}" srcOrd="0" destOrd="0" presId="urn:microsoft.com/office/officeart/2005/8/layout/list1"/>
    <dgm:cxn modelId="{254F2F54-BE2E-40CB-A736-8B49772CE19A}" srcId="{65B8ACDD-DBC8-46AE-A198-55E144CFAAE2}" destId="{AA02C5E4-1274-47EB-B6F2-40B8F66BA166}" srcOrd="2" destOrd="0" parTransId="{2C4727FC-7B67-4704-8884-261579F6C587}" sibTransId="{B668035E-B499-4680-96BF-0184D15109EF}"/>
    <dgm:cxn modelId="{612ADA0D-1047-4376-84B0-1712D24879A8}" type="presOf" srcId="{C7EC89AC-AD99-4F9F-8C76-861C431E2F2E}" destId="{47951975-CF48-46BA-ACDC-84EFFAF911CD}" srcOrd="1" destOrd="0" presId="urn:microsoft.com/office/officeart/2005/8/layout/list1"/>
    <dgm:cxn modelId="{3040DA5D-1E78-4F9C-ACB0-B98D425007DD}" type="presOf" srcId="{E596A0F0-19EB-425E-B5D1-B9969A1FCD65}" destId="{C65B7C8E-1345-416E-8BD0-83ABBC89520E}" srcOrd="0" destOrd="0" presId="urn:microsoft.com/office/officeart/2005/8/layout/list1"/>
    <dgm:cxn modelId="{34C40FF7-A93D-4081-9FA7-7A45FB9EE4D6}" srcId="{50832D16-64CE-46D6-9EC0-144042960EA3}" destId="{EF28FE5E-49E8-47FB-93F5-2260C7FAB049}" srcOrd="0" destOrd="0" parTransId="{FA45845D-F466-4191-A5A7-B2ECCD8E82B3}" sibTransId="{A8964F89-8BC8-4B0A-BEAA-ABFDA6B54FEC}"/>
    <dgm:cxn modelId="{9EE7D9DB-649B-4790-B40B-1AD05C2031CA}" type="presOf" srcId="{AA02C5E4-1274-47EB-B6F2-40B8F66BA166}" destId="{544397DA-8383-4B1B-A725-F2C82FA9CE57}" srcOrd="1" destOrd="0" presId="urn:microsoft.com/office/officeart/2005/8/layout/list1"/>
    <dgm:cxn modelId="{942B90FF-C5BF-408D-9E84-5E1A5CD47363}" type="presOf" srcId="{C7EC89AC-AD99-4F9F-8C76-861C431E2F2E}" destId="{F9467BCD-DC57-4AA5-B0DB-65D461A50ED8}" srcOrd="0" destOrd="0" presId="urn:microsoft.com/office/officeart/2005/8/layout/list1"/>
    <dgm:cxn modelId="{4FD11715-FEB2-4C03-90B9-32AAF7049389}" srcId="{65B8ACDD-DBC8-46AE-A198-55E144CFAAE2}" destId="{C7EC89AC-AD99-4F9F-8C76-861C431E2F2E}" srcOrd="4" destOrd="0" parTransId="{FDBAAAEB-2B00-48FB-9215-2D538139C6AD}" sibTransId="{0268990C-E765-466E-BA18-14550F9AD07F}"/>
    <dgm:cxn modelId="{27EB0A83-2668-4B6A-ACBB-1B52C1C96826}" srcId="{65B8ACDD-DBC8-46AE-A198-55E144CFAAE2}" destId="{FFAFF489-1F9E-4225-8D18-EAD1630083EA}" srcOrd="1" destOrd="0" parTransId="{DFCC3AB6-EE56-4518-9132-BE8456EF0F2F}" sibTransId="{B8547472-488A-4C47-B20F-7286E8471248}"/>
    <dgm:cxn modelId="{81EB1E9E-8355-4E0D-ABFB-EF375C99E518}" srcId="{65B8ACDD-DBC8-46AE-A198-55E144CFAAE2}" destId="{50832D16-64CE-46D6-9EC0-144042960EA3}" srcOrd="5" destOrd="0" parTransId="{BC9AB5EE-4E29-433B-AF2B-4F8053D5FBC6}" sibTransId="{74CFAA06-B770-410E-A504-A509E4111B35}"/>
    <dgm:cxn modelId="{DF87E0E1-8AE4-44BB-8829-E5CE6A31A962}" type="presOf" srcId="{AA02C5E4-1274-47EB-B6F2-40B8F66BA166}" destId="{00626CE1-B742-42DE-BF44-809743C000EC}" srcOrd="0" destOrd="0" presId="urn:microsoft.com/office/officeart/2005/8/layout/list1"/>
    <dgm:cxn modelId="{54959D38-A59B-4813-831F-CF40BEB5B8E6}" type="presOf" srcId="{9FB4CDC8-9161-4B91-BAF9-9D975651DE7B}" destId="{10ED30A8-3686-40D5-80E7-01C73CB59337}" srcOrd="0" destOrd="0" presId="urn:microsoft.com/office/officeart/2005/8/layout/list1"/>
    <dgm:cxn modelId="{CA0D75F0-8B16-42DB-BDB4-3C9C351D6C46}" type="presOf" srcId="{65B8ACDD-DBC8-46AE-A198-55E144CFAAE2}" destId="{AA1767D0-9CB9-48E7-81F0-8095F49D7126}" srcOrd="0" destOrd="0" presId="urn:microsoft.com/office/officeart/2005/8/layout/list1"/>
    <dgm:cxn modelId="{F0AD7149-0950-467C-B092-1971362C2B4F}" type="presOf" srcId="{50832D16-64CE-46D6-9EC0-144042960EA3}" destId="{A74B04C8-AC44-4C9E-B90C-6DDB2FC42432}" srcOrd="1" destOrd="0" presId="urn:microsoft.com/office/officeart/2005/8/layout/list1"/>
    <dgm:cxn modelId="{B51E383F-5144-4C94-BA24-629528860B43}" type="presOf" srcId="{50832D16-64CE-46D6-9EC0-144042960EA3}" destId="{C4596055-BECA-446D-BE68-DFE2F3DFE75B}" srcOrd="0" destOrd="0" presId="urn:microsoft.com/office/officeart/2005/8/layout/list1"/>
    <dgm:cxn modelId="{2A22EFAE-BF2D-484B-90C2-F473534F9CF9}" type="presOf" srcId="{FFAFF489-1F9E-4225-8D18-EAD1630083EA}" destId="{A5763476-80D2-4C89-B4E9-5355212EAC24}" srcOrd="1" destOrd="0" presId="urn:microsoft.com/office/officeart/2005/8/layout/list1"/>
    <dgm:cxn modelId="{0F5653C8-2A94-45CC-B4FB-88EBD25EEC82}" type="presOf" srcId="{EF28FE5E-49E8-47FB-93F5-2260C7FAB049}" destId="{0F3A8313-354C-4781-AA5E-BADC8C71EAFA}" srcOrd="0" destOrd="0" presId="urn:microsoft.com/office/officeart/2005/8/layout/list1"/>
    <dgm:cxn modelId="{6897AB64-2F4E-429B-8DD5-5CD66361BB68}" type="presParOf" srcId="{AA1767D0-9CB9-48E7-81F0-8095F49D7126}" destId="{DAF5D822-98C3-40FC-AC1E-05C972A2A5F5}" srcOrd="0" destOrd="0" presId="urn:microsoft.com/office/officeart/2005/8/layout/list1"/>
    <dgm:cxn modelId="{363FEA68-A664-432B-9B55-F1AA147A1811}" type="presParOf" srcId="{DAF5D822-98C3-40FC-AC1E-05C972A2A5F5}" destId="{10ED30A8-3686-40D5-80E7-01C73CB59337}" srcOrd="0" destOrd="0" presId="urn:microsoft.com/office/officeart/2005/8/layout/list1"/>
    <dgm:cxn modelId="{F1884C89-93E2-41E9-99E3-8F8649F3E025}" type="presParOf" srcId="{DAF5D822-98C3-40FC-AC1E-05C972A2A5F5}" destId="{5B717FA7-E904-4B67-9AF5-C82A7C811AC1}" srcOrd="1" destOrd="0" presId="urn:microsoft.com/office/officeart/2005/8/layout/list1"/>
    <dgm:cxn modelId="{C7DE4B07-625E-455B-A4EE-EB7BE79A34C2}" type="presParOf" srcId="{AA1767D0-9CB9-48E7-81F0-8095F49D7126}" destId="{72F07472-6920-4CC6-92C5-671BA5BECDD7}" srcOrd="1" destOrd="0" presId="urn:microsoft.com/office/officeart/2005/8/layout/list1"/>
    <dgm:cxn modelId="{B42C49F0-81E5-4C3F-AD38-66B81EB8AEA0}" type="presParOf" srcId="{AA1767D0-9CB9-48E7-81F0-8095F49D7126}" destId="{0F160B32-4838-44B1-8CD9-E3E3EBACA6CA}" srcOrd="2" destOrd="0" presId="urn:microsoft.com/office/officeart/2005/8/layout/list1"/>
    <dgm:cxn modelId="{07A24056-32BC-4B55-BF02-97DFC014387D}" type="presParOf" srcId="{AA1767D0-9CB9-48E7-81F0-8095F49D7126}" destId="{24493908-EC1B-4526-B777-D8C6D7FA25C3}" srcOrd="3" destOrd="0" presId="urn:microsoft.com/office/officeart/2005/8/layout/list1"/>
    <dgm:cxn modelId="{16C0E205-6F11-4456-90A9-FE35F1DAADBA}" type="presParOf" srcId="{AA1767D0-9CB9-48E7-81F0-8095F49D7126}" destId="{4A00A604-C6EF-4E52-9CBA-6895B98319E4}" srcOrd="4" destOrd="0" presId="urn:microsoft.com/office/officeart/2005/8/layout/list1"/>
    <dgm:cxn modelId="{B609A559-54D0-48D8-BC97-F2D9B3B719AF}" type="presParOf" srcId="{4A00A604-C6EF-4E52-9CBA-6895B98319E4}" destId="{A1720148-9163-44F7-8A90-A2D540F21DE1}" srcOrd="0" destOrd="0" presId="urn:microsoft.com/office/officeart/2005/8/layout/list1"/>
    <dgm:cxn modelId="{48E096B0-D1B9-4F6E-914C-0BD28269FEA0}" type="presParOf" srcId="{4A00A604-C6EF-4E52-9CBA-6895B98319E4}" destId="{A5763476-80D2-4C89-B4E9-5355212EAC24}" srcOrd="1" destOrd="0" presId="urn:microsoft.com/office/officeart/2005/8/layout/list1"/>
    <dgm:cxn modelId="{2AA4B1E2-AE68-4546-A8C2-4F19DF5D2C0B}" type="presParOf" srcId="{AA1767D0-9CB9-48E7-81F0-8095F49D7126}" destId="{8EC4CEE0-A36C-4043-9045-B321A7569101}" srcOrd="5" destOrd="0" presId="urn:microsoft.com/office/officeart/2005/8/layout/list1"/>
    <dgm:cxn modelId="{77D7FD15-7208-48FF-BC07-D517B077FC89}" type="presParOf" srcId="{AA1767D0-9CB9-48E7-81F0-8095F49D7126}" destId="{F9758C61-9E82-4A09-B8A0-C8DACD134D65}" srcOrd="6" destOrd="0" presId="urn:microsoft.com/office/officeart/2005/8/layout/list1"/>
    <dgm:cxn modelId="{50C3E8C8-C572-4DB0-BEE8-9CB2A3D41C76}" type="presParOf" srcId="{AA1767D0-9CB9-48E7-81F0-8095F49D7126}" destId="{5E61078E-B71E-454F-82C1-D02AB1FA004C}" srcOrd="7" destOrd="0" presId="urn:microsoft.com/office/officeart/2005/8/layout/list1"/>
    <dgm:cxn modelId="{F46333F6-D6F6-4C57-9FE0-67E705C47F2C}" type="presParOf" srcId="{AA1767D0-9CB9-48E7-81F0-8095F49D7126}" destId="{3093D519-0FFA-41F0-B45E-ED636BFF88D6}" srcOrd="8" destOrd="0" presId="urn:microsoft.com/office/officeart/2005/8/layout/list1"/>
    <dgm:cxn modelId="{935EC183-BA6A-4BF3-97F4-633CFB4C345D}" type="presParOf" srcId="{3093D519-0FFA-41F0-B45E-ED636BFF88D6}" destId="{00626CE1-B742-42DE-BF44-809743C000EC}" srcOrd="0" destOrd="0" presId="urn:microsoft.com/office/officeart/2005/8/layout/list1"/>
    <dgm:cxn modelId="{6F1EA46C-C2D7-42C0-B9EE-439F421048E9}" type="presParOf" srcId="{3093D519-0FFA-41F0-B45E-ED636BFF88D6}" destId="{544397DA-8383-4B1B-A725-F2C82FA9CE57}" srcOrd="1" destOrd="0" presId="urn:microsoft.com/office/officeart/2005/8/layout/list1"/>
    <dgm:cxn modelId="{FB90F755-6416-4B17-8905-89D56215CB58}" type="presParOf" srcId="{AA1767D0-9CB9-48E7-81F0-8095F49D7126}" destId="{17644DCE-5D93-4444-8287-AB7456732F79}" srcOrd="9" destOrd="0" presId="urn:microsoft.com/office/officeart/2005/8/layout/list1"/>
    <dgm:cxn modelId="{AA0103D0-AA36-405C-8F9F-4545720A8CA9}" type="presParOf" srcId="{AA1767D0-9CB9-48E7-81F0-8095F49D7126}" destId="{44320BA2-82F1-4E8E-943C-2462729C863D}" srcOrd="10" destOrd="0" presId="urn:microsoft.com/office/officeart/2005/8/layout/list1"/>
    <dgm:cxn modelId="{632C4366-0A3E-4FD4-B21C-9DECDD1F871C}" type="presParOf" srcId="{AA1767D0-9CB9-48E7-81F0-8095F49D7126}" destId="{A3698402-649D-4560-994A-7CA4103DD1FB}" srcOrd="11" destOrd="0" presId="urn:microsoft.com/office/officeart/2005/8/layout/list1"/>
    <dgm:cxn modelId="{0405BD71-24E3-4761-B530-231C283303D1}" type="presParOf" srcId="{AA1767D0-9CB9-48E7-81F0-8095F49D7126}" destId="{1B2614E4-2408-4955-AEF6-2461457074DB}" srcOrd="12" destOrd="0" presId="urn:microsoft.com/office/officeart/2005/8/layout/list1"/>
    <dgm:cxn modelId="{EE5A2604-80AB-4431-8A71-F33FBE1052F3}" type="presParOf" srcId="{1B2614E4-2408-4955-AEF6-2461457074DB}" destId="{C65B7C8E-1345-416E-8BD0-83ABBC89520E}" srcOrd="0" destOrd="0" presId="urn:microsoft.com/office/officeart/2005/8/layout/list1"/>
    <dgm:cxn modelId="{7013D95F-15E5-4022-8D5D-45D6E596092F}" type="presParOf" srcId="{1B2614E4-2408-4955-AEF6-2461457074DB}" destId="{8BBD4463-5DA3-4474-B490-74CB43D02A31}" srcOrd="1" destOrd="0" presId="urn:microsoft.com/office/officeart/2005/8/layout/list1"/>
    <dgm:cxn modelId="{8B718923-B612-4842-8145-A0F3262D7F81}" type="presParOf" srcId="{AA1767D0-9CB9-48E7-81F0-8095F49D7126}" destId="{04D33244-3D75-46C5-AE59-4CA166519CE2}" srcOrd="13" destOrd="0" presId="urn:microsoft.com/office/officeart/2005/8/layout/list1"/>
    <dgm:cxn modelId="{19735413-3B14-4C9B-86EA-3C17C4331C38}" type="presParOf" srcId="{AA1767D0-9CB9-48E7-81F0-8095F49D7126}" destId="{8EC92FF8-356E-46CA-9A25-281A4F03C2E4}" srcOrd="14" destOrd="0" presId="urn:microsoft.com/office/officeart/2005/8/layout/list1"/>
    <dgm:cxn modelId="{50A0A0F4-B51A-4631-99A0-98FA6CCF26F5}" type="presParOf" srcId="{AA1767D0-9CB9-48E7-81F0-8095F49D7126}" destId="{6D9F44D1-B865-4900-8CFB-559C3ED4DFC4}" srcOrd="15" destOrd="0" presId="urn:microsoft.com/office/officeart/2005/8/layout/list1"/>
    <dgm:cxn modelId="{4109DB19-C34F-4C7C-A929-74FD30353032}" type="presParOf" srcId="{AA1767D0-9CB9-48E7-81F0-8095F49D7126}" destId="{5FAC2387-2F96-4B93-934F-1B01DEBDD7DB}" srcOrd="16" destOrd="0" presId="urn:microsoft.com/office/officeart/2005/8/layout/list1"/>
    <dgm:cxn modelId="{4E232C73-D92D-4B50-8234-6BE494571DCF}" type="presParOf" srcId="{5FAC2387-2F96-4B93-934F-1B01DEBDD7DB}" destId="{F9467BCD-DC57-4AA5-B0DB-65D461A50ED8}" srcOrd="0" destOrd="0" presId="urn:microsoft.com/office/officeart/2005/8/layout/list1"/>
    <dgm:cxn modelId="{3E22C64D-2905-44CB-8336-70974D726C88}" type="presParOf" srcId="{5FAC2387-2F96-4B93-934F-1B01DEBDD7DB}" destId="{47951975-CF48-46BA-ACDC-84EFFAF911CD}" srcOrd="1" destOrd="0" presId="urn:microsoft.com/office/officeart/2005/8/layout/list1"/>
    <dgm:cxn modelId="{FC5E68CE-3CA5-4D2A-87AD-1C08C0CB45D7}" type="presParOf" srcId="{AA1767D0-9CB9-48E7-81F0-8095F49D7126}" destId="{F2E5DF70-7A97-4DB8-90EC-9B7C751FA1E2}" srcOrd="17" destOrd="0" presId="urn:microsoft.com/office/officeart/2005/8/layout/list1"/>
    <dgm:cxn modelId="{607A6B21-C4B9-41C2-9F14-CE340BAA81BB}" type="presParOf" srcId="{AA1767D0-9CB9-48E7-81F0-8095F49D7126}" destId="{D68A5052-6D89-4010-86BA-D22F23AF8D83}" srcOrd="18" destOrd="0" presId="urn:microsoft.com/office/officeart/2005/8/layout/list1"/>
    <dgm:cxn modelId="{A2CCA585-9D4F-41B2-84BD-361639960F85}" type="presParOf" srcId="{AA1767D0-9CB9-48E7-81F0-8095F49D7126}" destId="{AE68CF74-C6B5-463E-9D35-9B58F9D21D1B}" srcOrd="19" destOrd="0" presId="urn:microsoft.com/office/officeart/2005/8/layout/list1"/>
    <dgm:cxn modelId="{AADAB65C-E117-49BB-BCD1-483C40561A71}" type="presParOf" srcId="{AA1767D0-9CB9-48E7-81F0-8095F49D7126}" destId="{55F5E035-BC38-4A74-8307-359F86EA3E02}" srcOrd="20" destOrd="0" presId="urn:microsoft.com/office/officeart/2005/8/layout/list1"/>
    <dgm:cxn modelId="{A37C10C1-1A91-491D-81CA-62E4B4BAA91E}" type="presParOf" srcId="{55F5E035-BC38-4A74-8307-359F86EA3E02}" destId="{C4596055-BECA-446D-BE68-DFE2F3DFE75B}" srcOrd="0" destOrd="0" presId="urn:microsoft.com/office/officeart/2005/8/layout/list1"/>
    <dgm:cxn modelId="{958139BB-22B4-4480-A101-E3C74F8DB642}" type="presParOf" srcId="{55F5E035-BC38-4A74-8307-359F86EA3E02}" destId="{A74B04C8-AC44-4C9E-B90C-6DDB2FC42432}" srcOrd="1" destOrd="0" presId="urn:microsoft.com/office/officeart/2005/8/layout/list1"/>
    <dgm:cxn modelId="{A8C19ECE-A86D-4FE5-984E-B9D344730279}" type="presParOf" srcId="{AA1767D0-9CB9-48E7-81F0-8095F49D7126}" destId="{B38C290D-1A92-4772-8DED-6307B003B36C}" srcOrd="21" destOrd="0" presId="urn:microsoft.com/office/officeart/2005/8/layout/list1"/>
    <dgm:cxn modelId="{9A7CE949-4A4B-4A89-9B82-CC433EE53428}" type="presParOf" srcId="{AA1767D0-9CB9-48E7-81F0-8095F49D7126}" destId="{0F3A8313-354C-4781-AA5E-BADC8C71EAFA}" srcOrd="2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3BE930D8-2C47-4427-9871-86E26753ECD5}" type="doc">
      <dgm:prSet loTypeId="urn:microsoft.com/office/officeart/2005/8/layout/cycle8" loCatId="cycle" qsTypeId="urn:microsoft.com/office/officeart/2005/8/quickstyle/3d2" qsCatId="3D" csTypeId="urn:microsoft.com/office/officeart/2005/8/colors/colorful5" csCatId="colorful" phldr="1"/>
      <dgm:spPr/>
      <dgm:t>
        <a:bodyPr/>
        <a:lstStyle/>
        <a:p>
          <a:endParaRPr lang="th-TH"/>
        </a:p>
      </dgm:t>
    </dgm:pt>
    <dgm:pt modelId="{85369B04-5CC0-4228-95D1-F196A5600A7D}">
      <dgm:prSet phldrT="[ข้อความ]" custT="1"/>
      <dgm:spPr/>
      <dgm:t>
        <a:bodyPr/>
        <a:lstStyle/>
        <a:p>
          <a:r>
            <a:rPr lang="th-TH" sz="3200" b="1" dirty="0" smtClean="0">
              <a:solidFill>
                <a:schemeClr val="tx1"/>
              </a:solidFill>
              <a:latin typeface="EucrosiaUPC" pitchFamily="18" charset="-34"/>
              <a:cs typeface="EucrosiaUPC" pitchFamily="18" charset="-34"/>
            </a:rPr>
            <a:t>คุ้มค่า</a:t>
          </a:r>
          <a:endParaRPr lang="th-TH" sz="3200" b="1" dirty="0">
            <a:solidFill>
              <a:schemeClr val="tx1"/>
            </a:solidFill>
            <a:latin typeface="EucrosiaUPC" pitchFamily="18" charset="-34"/>
            <a:cs typeface="EucrosiaUPC" pitchFamily="18" charset="-34"/>
          </a:endParaRPr>
        </a:p>
      </dgm:t>
    </dgm:pt>
    <dgm:pt modelId="{2B54C0A8-4812-4F09-8F13-5A9650A63D8D}" type="parTrans" cxnId="{B2594879-C669-4821-9B0F-09453AAF98D2}">
      <dgm:prSet/>
      <dgm:spPr/>
      <dgm:t>
        <a:bodyPr/>
        <a:lstStyle/>
        <a:p>
          <a:endParaRPr lang="th-TH" sz="2800">
            <a:solidFill>
              <a:schemeClr val="tx1"/>
            </a:solidFill>
            <a:latin typeface="EucrosiaUPC" pitchFamily="18" charset="-34"/>
            <a:cs typeface="EucrosiaUPC" pitchFamily="18" charset="-34"/>
          </a:endParaRPr>
        </a:p>
      </dgm:t>
    </dgm:pt>
    <dgm:pt modelId="{6DED50F2-5777-46C0-A967-235998117876}" type="sibTrans" cxnId="{B2594879-C669-4821-9B0F-09453AAF98D2}">
      <dgm:prSet/>
      <dgm:spPr/>
      <dgm:t>
        <a:bodyPr/>
        <a:lstStyle/>
        <a:p>
          <a:endParaRPr lang="th-TH" sz="2800">
            <a:solidFill>
              <a:schemeClr val="tx1"/>
            </a:solidFill>
            <a:latin typeface="EucrosiaUPC" pitchFamily="18" charset="-34"/>
            <a:cs typeface="EucrosiaUPC" pitchFamily="18" charset="-34"/>
          </a:endParaRPr>
        </a:p>
      </dgm:t>
    </dgm:pt>
    <dgm:pt modelId="{8E1F53CB-FE7A-47F8-BA02-DDCB5BDA73FC}">
      <dgm:prSet phldrT="[ข้อความ]" custT="1"/>
      <dgm:spPr/>
      <dgm:t>
        <a:bodyPr/>
        <a:lstStyle/>
        <a:p>
          <a:r>
            <a:rPr lang="th-TH" sz="2800" b="1" dirty="0" smtClean="0">
              <a:solidFill>
                <a:schemeClr val="tx1"/>
              </a:solidFill>
              <a:latin typeface="EucrosiaUPC" pitchFamily="18" charset="-34"/>
              <a:cs typeface="EucrosiaUPC" pitchFamily="18" charset="-34"/>
            </a:rPr>
            <a:t>ประสิทธิภาพ ประสิทธิผล</a:t>
          </a:r>
          <a:endParaRPr lang="th-TH" sz="2800" b="1" dirty="0">
            <a:solidFill>
              <a:schemeClr val="tx1"/>
            </a:solidFill>
            <a:latin typeface="EucrosiaUPC" pitchFamily="18" charset="-34"/>
            <a:cs typeface="EucrosiaUPC" pitchFamily="18" charset="-34"/>
          </a:endParaRPr>
        </a:p>
      </dgm:t>
    </dgm:pt>
    <dgm:pt modelId="{92CFAA21-BCC7-47E0-B992-E5181DBA434B}" type="parTrans" cxnId="{FB449D3C-63F1-42DB-A9CD-ACF471BB08A8}">
      <dgm:prSet/>
      <dgm:spPr/>
      <dgm:t>
        <a:bodyPr/>
        <a:lstStyle/>
        <a:p>
          <a:endParaRPr lang="th-TH" sz="2800">
            <a:solidFill>
              <a:schemeClr val="tx1"/>
            </a:solidFill>
            <a:latin typeface="EucrosiaUPC" pitchFamily="18" charset="-34"/>
            <a:cs typeface="EucrosiaUPC" pitchFamily="18" charset="-34"/>
          </a:endParaRPr>
        </a:p>
      </dgm:t>
    </dgm:pt>
    <dgm:pt modelId="{9876A1D0-2983-4D24-A5A1-04718FDDD190}" type="sibTrans" cxnId="{FB449D3C-63F1-42DB-A9CD-ACF471BB08A8}">
      <dgm:prSet/>
      <dgm:spPr/>
      <dgm:t>
        <a:bodyPr/>
        <a:lstStyle/>
        <a:p>
          <a:endParaRPr lang="th-TH" sz="2800">
            <a:solidFill>
              <a:schemeClr val="tx1"/>
            </a:solidFill>
            <a:latin typeface="EucrosiaUPC" pitchFamily="18" charset="-34"/>
            <a:cs typeface="EucrosiaUPC" pitchFamily="18" charset="-34"/>
          </a:endParaRPr>
        </a:p>
      </dgm:t>
    </dgm:pt>
    <dgm:pt modelId="{02399222-D2A3-42AF-9FA2-96100D56787D}">
      <dgm:prSet phldrT="[ข้อความ]" custT="1"/>
      <dgm:spPr/>
      <dgm:t>
        <a:bodyPr/>
        <a:lstStyle/>
        <a:p>
          <a:r>
            <a:rPr lang="th-TH" sz="2800" b="1" dirty="0" smtClean="0">
              <a:solidFill>
                <a:schemeClr val="tx1"/>
              </a:solidFill>
              <a:latin typeface="EucrosiaUPC" pitchFamily="18" charset="-34"/>
              <a:cs typeface="EucrosiaUPC" pitchFamily="18" charset="-34"/>
            </a:rPr>
            <a:t>ตรวจสอบได้</a:t>
          </a:r>
          <a:endParaRPr lang="th-TH" sz="2800" b="1" dirty="0">
            <a:solidFill>
              <a:schemeClr val="tx1"/>
            </a:solidFill>
            <a:latin typeface="EucrosiaUPC" pitchFamily="18" charset="-34"/>
            <a:cs typeface="EucrosiaUPC" pitchFamily="18" charset="-34"/>
          </a:endParaRPr>
        </a:p>
      </dgm:t>
    </dgm:pt>
    <dgm:pt modelId="{CFAD88C9-0FBC-44DE-8FA1-A56D9E68834D}" type="parTrans" cxnId="{1AEE0FD0-078E-4874-89A0-486F71E95CB8}">
      <dgm:prSet/>
      <dgm:spPr/>
      <dgm:t>
        <a:bodyPr/>
        <a:lstStyle/>
        <a:p>
          <a:endParaRPr lang="th-TH" sz="2800">
            <a:solidFill>
              <a:schemeClr val="tx1"/>
            </a:solidFill>
            <a:latin typeface="EucrosiaUPC" pitchFamily="18" charset="-34"/>
            <a:cs typeface="EucrosiaUPC" pitchFamily="18" charset="-34"/>
          </a:endParaRPr>
        </a:p>
      </dgm:t>
    </dgm:pt>
    <dgm:pt modelId="{7DB527EA-671C-4E1B-9035-9BCB66EE6FF8}" type="sibTrans" cxnId="{1AEE0FD0-078E-4874-89A0-486F71E95CB8}">
      <dgm:prSet/>
      <dgm:spPr/>
      <dgm:t>
        <a:bodyPr/>
        <a:lstStyle/>
        <a:p>
          <a:endParaRPr lang="th-TH" sz="2800">
            <a:solidFill>
              <a:schemeClr val="tx1"/>
            </a:solidFill>
            <a:latin typeface="EucrosiaUPC" pitchFamily="18" charset="-34"/>
            <a:cs typeface="EucrosiaUPC" pitchFamily="18" charset="-34"/>
          </a:endParaRPr>
        </a:p>
      </dgm:t>
    </dgm:pt>
    <dgm:pt modelId="{DA4E7182-E511-461B-9E20-C3055A472D39}">
      <dgm:prSet phldrT="[ข้อความ]" custT="1"/>
      <dgm:spPr/>
      <dgm:t>
        <a:bodyPr/>
        <a:lstStyle/>
        <a:p>
          <a:r>
            <a:rPr lang="th-TH" sz="3200" b="1" dirty="0" smtClean="0">
              <a:solidFill>
                <a:schemeClr val="tx1"/>
              </a:solidFill>
              <a:latin typeface="EucrosiaUPC" pitchFamily="18" charset="-34"/>
              <a:cs typeface="EucrosiaUPC" pitchFamily="18" charset="-34"/>
            </a:rPr>
            <a:t>โปร่งใส</a:t>
          </a:r>
          <a:endParaRPr lang="th-TH" sz="3200" b="1" dirty="0">
            <a:solidFill>
              <a:schemeClr val="tx1"/>
            </a:solidFill>
            <a:latin typeface="EucrosiaUPC" pitchFamily="18" charset="-34"/>
            <a:cs typeface="EucrosiaUPC" pitchFamily="18" charset="-34"/>
          </a:endParaRPr>
        </a:p>
      </dgm:t>
    </dgm:pt>
    <dgm:pt modelId="{598F9FB4-5B63-4705-A891-C89982EAED25}" type="parTrans" cxnId="{F516599B-640B-4E5A-BCCC-9478C16EF9B8}">
      <dgm:prSet/>
      <dgm:spPr/>
      <dgm:t>
        <a:bodyPr/>
        <a:lstStyle/>
        <a:p>
          <a:endParaRPr lang="th-TH" sz="2800">
            <a:solidFill>
              <a:schemeClr val="tx1"/>
            </a:solidFill>
            <a:latin typeface="EucrosiaUPC" pitchFamily="18" charset="-34"/>
            <a:cs typeface="EucrosiaUPC" pitchFamily="18" charset="-34"/>
          </a:endParaRPr>
        </a:p>
      </dgm:t>
    </dgm:pt>
    <dgm:pt modelId="{4FB2A6D8-45F7-46DC-A0B1-378431DF1908}" type="sibTrans" cxnId="{F516599B-640B-4E5A-BCCC-9478C16EF9B8}">
      <dgm:prSet/>
      <dgm:spPr/>
      <dgm:t>
        <a:bodyPr/>
        <a:lstStyle/>
        <a:p>
          <a:endParaRPr lang="th-TH" sz="2800">
            <a:solidFill>
              <a:schemeClr val="tx1"/>
            </a:solidFill>
            <a:latin typeface="EucrosiaUPC" pitchFamily="18" charset="-34"/>
            <a:cs typeface="EucrosiaUPC" pitchFamily="18" charset="-34"/>
          </a:endParaRPr>
        </a:p>
      </dgm:t>
    </dgm:pt>
    <dgm:pt modelId="{7A3A5649-48D0-4224-9956-2EFB23A1D1B9}" type="pres">
      <dgm:prSet presAssocID="{3BE930D8-2C47-4427-9871-86E26753ECD5}" presName="compositeShape" presStyleCnt="0">
        <dgm:presLayoutVars>
          <dgm:chMax val="7"/>
          <dgm:dir/>
          <dgm:resizeHandles val="exact"/>
        </dgm:presLayoutVars>
      </dgm:prSet>
      <dgm:spPr/>
      <dgm:t>
        <a:bodyPr/>
        <a:lstStyle/>
        <a:p>
          <a:endParaRPr lang="th-TH"/>
        </a:p>
      </dgm:t>
    </dgm:pt>
    <dgm:pt modelId="{7DABB2CF-BD82-4CBB-9550-A4AF0BF4EED9}" type="pres">
      <dgm:prSet presAssocID="{3BE930D8-2C47-4427-9871-86E26753ECD5}" presName="wedge1" presStyleLbl="node1" presStyleIdx="0" presStyleCnt="4"/>
      <dgm:spPr/>
      <dgm:t>
        <a:bodyPr/>
        <a:lstStyle/>
        <a:p>
          <a:endParaRPr lang="th-TH"/>
        </a:p>
      </dgm:t>
    </dgm:pt>
    <dgm:pt modelId="{6AA2531C-AD82-47BF-B60A-10A98DE745BC}" type="pres">
      <dgm:prSet presAssocID="{3BE930D8-2C47-4427-9871-86E26753ECD5}" presName="dummy1a" presStyleCnt="0"/>
      <dgm:spPr/>
    </dgm:pt>
    <dgm:pt modelId="{7ABB7139-541E-44AF-AD4E-E9F972539766}" type="pres">
      <dgm:prSet presAssocID="{3BE930D8-2C47-4427-9871-86E26753ECD5}" presName="dummy1b" presStyleCnt="0"/>
      <dgm:spPr/>
    </dgm:pt>
    <dgm:pt modelId="{487F3AD6-2008-44CB-B915-0F6CED7BC273}" type="pres">
      <dgm:prSet presAssocID="{3BE930D8-2C47-4427-9871-86E26753ECD5}" presName="wedge1Tx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54B1D808-F940-4612-A41D-2FD2195DFAAB}" type="pres">
      <dgm:prSet presAssocID="{3BE930D8-2C47-4427-9871-86E26753ECD5}" presName="wedge2" presStyleLbl="node1" presStyleIdx="1" presStyleCnt="4"/>
      <dgm:spPr/>
      <dgm:t>
        <a:bodyPr/>
        <a:lstStyle/>
        <a:p>
          <a:endParaRPr lang="th-TH"/>
        </a:p>
      </dgm:t>
    </dgm:pt>
    <dgm:pt modelId="{FEA443B6-A39B-49A4-878A-AB0B828301D4}" type="pres">
      <dgm:prSet presAssocID="{3BE930D8-2C47-4427-9871-86E26753ECD5}" presName="dummy2a" presStyleCnt="0"/>
      <dgm:spPr/>
    </dgm:pt>
    <dgm:pt modelId="{E6B33122-D9B1-4CB0-8132-C420A6C09047}" type="pres">
      <dgm:prSet presAssocID="{3BE930D8-2C47-4427-9871-86E26753ECD5}" presName="dummy2b" presStyleCnt="0"/>
      <dgm:spPr/>
    </dgm:pt>
    <dgm:pt modelId="{0D429B7E-91B7-4B72-939C-0368829CB414}" type="pres">
      <dgm:prSet presAssocID="{3BE930D8-2C47-4427-9871-86E26753ECD5}" presName="wedge2Tx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1C2C2D03-3E10-400A-A96C-1CC50249EB03}" type="pres">
      <dgm:prSet presAssocID="{3BE930D8-2C47-4427-9871-86E26753ECD5}" presName="wedge3" presStyleLbl="node1" presStyleIdx="2" presStyleCnt="4"/>
      <dgm:spPr/>
      <dgm:t>
        <a:bodyPr/>
        <a:lstStyle/>
        <a:p>
          <a:endParaRPr lang="th-TH"/>
        </a:p>
      </dgm:t>
    </dgm:pt>
    <dgm:pt modelId="{A461BDFF-9E84-41D7-B3BA-C874247C39E4}" type="pres">
      <dgm:prSet presAssocID="{3BE930D8-2C47-4427-9871-86E26753ECD5}" presName="dummy3a" presStyleCnt="0"/>
      <dgm:spPr/>
    </dgm:pt>
    <dgm:pt modelId="{F429E19D-B61F-4454-A278-E5FDCB0BF7E4}" type="pres">
      <dgm:prSet presAssocID="{3BE930D8-2C47-4427-9871-86E26753ECD5}" presName="dummy3b" presStyleCnt="0"/>
      <dgm:spPr/>
    </dgm:pt>
    <dgm:pt modelId="{292E3148-3ED7-4B2C-8B34-8DFD0B82D68F}" type="pres">
      <dgm:prSet presAssocID="{3BE930D8-2C47-4427-9871-86E26753ECD5}" presName="wedge3Tx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8D94D0A1-F136-4300-9154-DCA87470F781}" type="pres">
      <dgm:prSet presAssocID="{3BE930D8-2C47-4427-9871-86E26753ECD5}" presName="wedge4" presStyleLbl="node1" presStyleIdx="3" presStyleCnt="4"/>
      <dgm:spPr/>
      <dgm:t>
        <a:bodyPr/>
        <a:lstStyle/>
        <a:p>
          <a:endParaRPr lang="th-TH"/>
        </a:p>
      </dgm:t>
    </dgm:pt>
    <dgm:pt modelId="{128F111E-B02F-4723-A0E6-7A39D565B3F4}" type="pres">
      <dgm:prSet presAssocID="{3BE930D8-2C47-4427-9871-86E26753ECD5}" presName="dummy4a" presStyleCnt="0"/>
      <dgm:spPr/>
    </dgm:pt>
    <dgm:pt modelId="{EF2BEAB9-C2D3-4E18-A31B-CB092AB047A6}" type="pres">
      <dgm:prSet presAssocID="{3BE930D8-2C47-4427-9871-86E26753ECD5}" presName="dummy4b" presStyleCnt="0"/>
      <dgm:spPr/>
    </dgm:pt>
    <dgm:pt modelId="{DCE4D839-C9C7-4A3C-B3C8-6ECEC1C45E3D}" type="pres">
      <dgm:prSet presAssocID="{3BE930D8-2C47-4427-9871-86E26753ECD5}" presName="wedge4Tx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B3104F3B-09BF-4A4F-BE34-3FC0618C71B0}" type="pres">
      <dgm:prSet presAssocID="{6DED50F2-5777-46C0-A967-235998117876}" presName="arrowWedge1" presStyleLbl="fgSibTrans2D1" presStyleIdx="0" presStyleCnt="4"/>
      <dgm:spPr/>
    </dgm:pt>
    <dgm:pt modelId="{9E5F7F5A-ECD4-4B37-8A15-E69250488EAD}" type="pres">
      <dgm:prSet presAssocID="{4FB2A6D8-45F7-46DC-A0B1-378431DF1908}" presName="arrowWedge2" presStyleLbl="fgSibTrans2D1" presStyleIdx="1" presStyleCnt="4"/>
      <dgm:spPr/>
    </dgm:pt>
    <dgm:pt modelId="{9BB3F98C-DAC7-4405-B757-6421F3E2D426}" type="pres">
      <dgm:prSet presAssocID="{9876A1D0-2983-4D24-A5A1-04718FDDD190}" presName="arrowWedge3" presStyleLbl="fgSibTrans2D1" presStyleIdx="2" presStyleCnt="4"/>
      <dgm:spPr/>
    </dgm:pt>
    <dgm:pt modelId="{F96E8918-D2E7-4089-B3C4-CBC532AD53D4}" type="pres">
      <dgm:prSet presAssocID="{7DB527EA-671C-4E1B-9035-9BCB66EE6FF8}" presName="arrowWedge4" presStyleLbl="fgSibTrans2D1" presStyleIdx="3" presStyleCnt="4"/>
      <dgm:spPr/>
    </dgm:pt>
  </dgm:ptLst>
  <dgm:cxnLst>
    <dgm:cxn modelId="{57BC4FBC-E562-4511-9B1A-944F55724CCB}" type="presOf" srcId="{DA4E7182-E511-461B-9E20-C3055A472D39}" destId="{0D429B7E-91B7-4B72-939C-0368829CB414}" srcOrd="1" destOrd="0" presId="urn:microsoft.com/office/officeart/2005/8/layout/cycle8"/>
    <dgm:cxn modelId="{B426E5F1-515A-4A67-90D3-EB40CC5F94A9}" type="presOf" srcId="{8E1F53CB-FE7A-47F8-BA02-DDCB5BDA73FC}" destId="{292E3148-3ED7-4B2C-8B34-8DFD0B82D68F}" srcOrd="1" destOrd="0" presId="urn:microsoft.com/office/officeart/2005/8/layout/cycle8"/>
    <dgm:cxn modelId="{69BD2D0B-8261-4C45-A7BC-4A031E6719EB}" type="presOf" srcId="{85369B04-5CC0-4228-95D1-F196A5600A7D}" destId="{487F3AD6-2008-44CB-B915-0F6CED7BC273}" srcOrd="1" destOrd="0" presId="urn:microsoft.com/office/officeart/2005/8/layout/cycle8"/>
    <dgm:cxn modelId="{218CEFEB-D3FC-4DE8-AE76-594383AF4425}" type="presOf" srcId="{8E1F53CB-FE7A-47F8-BA02-DDCB5BDA73FC}" destId="{1C2C2D03-3E10-400A-A96C-1CC50249EB03}" srcOrd="0" destOrd="0" presId="urn:microsoft.com/office/officeart/2005/8/layout/cycle8"/>
    <dgm:cxn modelId="{1AEE0FD0-078E-4874-89A0-486F71E95CB8}" srcId="{3BE930D8-2C47-4427-9871-86E26753ECD5}" destId="{02399222-D2A3-42AF-9FA2-96100D56787D}" srcOrd="3" destOrd="0" parTransId="{CFAD88C9-0FBC-44DE-8FA1-A56D9E68834D}" sibTransId="{7DB527EA-671C-4E1B-9035-9BCB66EE6FF8}"/>
    <dgm:cxn modelId="{68F3B6CA-8372-41E2-AF79-A571ABDAFD28}" type="presOf" srcId="{85369B04-5CC0-4228-95D1-F196A5600A7D}" destId="{7DABB2CF-BD82-4CBB-9550-A4AF0BF4EED9}" srcOrd="0" destOrd="0" presId="urn:microsoft.com/office/officeart/2005/8/layout/cycle8"/>
    <dgm:cxn modelId="{15475750-5BA7-43F3-93D0-8AED7CDE4B9B}" type="presOf" srcId="{02399222-D2A3-42AF-9FA2-96100D56787D}" destId="{8D94D0A1-F136-4300-9154-DCA87470F781}" srcOrd="0" destOrd="0" presId="urn:microsoft.com/office/officeart/2005/8/layout/cycle8"/>
    <dgm:cxn modelId="{E95C400D-90AC-4578-BF6D-211C5CE52646}" type="presOf" srcId="{DA4E7182-E511-461B-9E20-C3055A472D39}" destId="{54B1D808-F940-4612-A41D-2FD2195DFAAB}" srcOrd="0" destOrd="0" presId="urn:microsoft.com/office/officeart/2005/8/layout/cycle8"/>
    <dgm:cxn modelId="{C4E0AEB9-A132-4A63-B82A-55ACDFC5D902}" type="presOf" srcId="{02399222-D2A3-42AF-9FA2-96100D56787D}" destId="{DCE4D839-C9C7-4A3C-B3C8-6ECEC1C45E3D}" srcOrd="1" destOrd="0" presId="urn:microsoft.com/office/officeart/2005/8/layout/cycle8"/>
    <dgm:cxn modelId="{B2594879-C669-4821-9B0F-09453AAF98D2}" srcId="{3BE930D8-2C47-4427-9871-86E26753ECD5}" destId="{85369B04-5CC0-4228-95D1-F196A5600A7D}" srcOrd="0" destOrd="0" parTransId="{2B54C0A8-4812-4F09-8F13-5A9650A63D8D}" sibTransId="{6DED50F2-5777-46C0-A967-235998117876}"/>
    <dgm:cxn modelId="{FB449D3C-63F1-42DB-A9CD-ACF471BB08A8}" srcId="{3BE930D8-2C47-4427-9871-86E26753ECD5}" destId="{8E1F53CB-FE7A-47F8-BA02-DDCB5BDA73FC}" srcOrd="2" destOrd="0" parTransId="{92CFAA21-BCC7-47E0-B992-E5181DBA434B}" sibTransId="{9876A1D0-2983-4D24-A5A1-04718FDDD190}"/>
    <dgm:cxn modelId="{3415C59F-1941-4E2C-AF32-672A872B24CF}" type="presOf" srcId="{3BE930D8-2C47-4427-9871-86E26753ECD5}" destId="{7A3A5649-48D0-4224-9956-2EFB23A1D1B9}" srcOrd="0" destOrd="0" presId="urn:microsoft.com/office/officeart/2005/8/layout/cycle8"/>
    <dgm:cxn modelId="{F516599B-640B-4E5A-BCCC-9478C16EF9B8}" srcId="{3BE930D8-2C47-4427-9871-86E26753ECD5}" destId="{DA4E7182-E511-461B-9E20-C3055A472D39}" srcOrd="1" destOrd="0" parTransId="{598F9FB4-5B63-4705-A891-C89982EAED25}" sibTransId="{4FB2A6D8-45F7-46DC-A0B1-378431DF1908}"/>
    <dgm:cxn modelId="{15B3C3BA-E72B-4593-AA25-F7799992AC65}" type="presParOf" srcId="{7A3A5649-48D0-4224-9956-2EFB23A1D1B9}" destId="{7DABB2CF-BD82-4CBB-9550-A4AF0BF4EED9}" srcOrd="0" destOrd="0" presId="urn:microsoft.com/office/officeart/2005/8/layout/cycle8"/>
    <dgm:cxn modelId="{232DE8F6-2129-4041-AA54-E563F6583A01}" type="presParOf" srcId="{7A3A5649-48D0-4224-9956-2EFB23A1D1B9}" destId="{6AA2531C-AD82-47BF-B60A-10A98DE745BC}" srcOrd="1" destOrd="0" presId="urn:microsoft.com/office/officeart/2005/8/layout/cycle8"/>
    <dgm:cxn modelId="{84599B33-BEE7-464B-9C47-78A919C12D65}" type="presParOf" srcId="{7A3A5649-48D0-4224-9956-2EFB23A1D1B9}" destId="{7ABB7139-541E-44AF-AD4E-E9F972539766}" srcOrd="2" destOrd="0" presId="urn:microsoft.com/office/officeart/2005/8/layout/cycle8"/>
    <dgm:cxn modelId="{0AE2BAD9-9479-4880-BDE9-309CD2EA2D26}" type="presParOf" srcId="{7A3A5649-48D0-4224-9956-2EFB23A1D1B9}" destId="{487F3AD6-2008-44CB-B915-0F6CED7BC273}" srcOrd="3" destOrd="0" presId="urn:microsoft.com/office/officeart/2005/8/layout/cycle8"/>
    <dgm:cxn modelId="{CEF592B6-2A83-41A3-8F44-1A8CF88C2024}" type="presParOf" srcId="{7A3A5649-48D0-4224-9956-2EFB23A1D1B9}" destId="{54B1D808-F940-4612-A41D-2FD2195DFAAB}" srcOrd="4" destOrd="0" presId="urn:microsoft.com/office/officeart/2005/8/layout/cycle8"/>
    <dgm:cxn modelId="{0DE4DD93-BBE2-47D5-BDD2-B038EA43E6DA}" type="presParOf" srcId="{7A3A5649-48D0-4224-9956-2EFB23A1D1B9}" destId="{FEA443B6-A39B-49A4-878A-AB0B828301D4}" srcOrd="5" destOrd="0" presId="urn:microsoft.com/office/officeart/2005/8/layout/cycle8"/>
    <dgm:cxn modelId="{B3D97418-4A4A-4AC8-AD6C-97F4A17D50C6}" type="presParOf" srcId="{7A3A5649-48D0-4224-9956-2EFB23A1D1B9}" destId="{E6B33122-D9B1-4CB0-8132-C420A6C09047}" srcOrd="6" destOrd="0" presId="urn:microsoft.com/office/officeart/2005/8/layout/cycle8"/>
    <dgm:cxn modelId="{7469425E-3236-4FC6-80F1-B5CFF3B5FD3D}" type="presParOf" srcId="{7A3A5649-48D0-4224-9956-2EFB23A1D1B9}" destId="{0D429B7E-91B7-4B72-939C-0368829CB414}" srcOrd="7" destOrd="0" presId="urn:microsoft.com/office/officeart/2005/8/layout/cycle8"/>
    <dgm:cxn modelId="{30493282-0ECA-47E7-BC70-5BBBD1F9BF12}" type="presParOf" srcId="{7A3A5649-48D0-4224-9956-2EFB23A1D1B9}" destId="{1C2C2D03-3E10-400A-A96C-1CC50249EB03}" srcOrd="8" destOrd="0" presId="urn:microsoft.com/office/officeart/2005/8/layout/cycle8"/>
    <dgm:cxn modelId="{3DFC5A9E-0271-4BB5-9CFD-AA29CF544E1A}" type="presParOf" srcId="{7A3A5649-48D0-4224-9956-2EFB23A1D1B9}" destId="{A461BDFF-9E84-41D7-B3BA-C874247C39E4}" srcOrd="9" destOrd="0" presId="urn:microsoft.com/office/officeart/2005/8/layout/cycle8"/>
    <dgm:cxn modelId="{C4C8C394-5866-4AE1-9B8A-248974499968}" type="presParOf" srcId="{7A3A5649-48D0-4224-9956-2EFB23A1D1B9}" destId="{F429E19D-B61F-4454-A278-E5FDCB0BF7E4}" srcOrd="10" destOrd="0" presId="urn:microsoft.com/office/officeart/2005/8/layout/cycle8"/>
    <dgm:cxn modelId="{87FC66EF-BFAB-4CD2-9322-B148D3C8D9A5}" type="presParOf" srcId="{7A3A5649-48D0-4224-9956-2EFB23A1D1B9}" destId="{292E3148-3ED7-4B2C-8B34-8DFD0B82D68F}" srcOrd="11" destOrd="0" presId="urn:microsoft.com/office/officeart/2005/8/layout/cycle8"/>
    <dgm:cxn modelId="{221D2962-9ED6-4342-B46F-E97F8EA8CA9B}" type="presParOf" srcId="{7A3A5649-48D0-4224-9956-2EFB23A1D1B9}" destId="{8D94D0A1-F136-4300-9154-DCA87470F781}" srcOrd="12" destOrd="0" presId="urn:microsoft.com/office/officeart/2005/8/layout/cycle8"/>
    <dgm:cxn modelId="{0D051656-03DC-4C35-BC31-4449ACA10175}" type="presParOf" srcId="{7A3A5649-48D0-4224-9956-2EFB23A1D1B9}" destId="{128F111E-B02F-4723-A0E6-7A39D565B3F4}" srcOrd="13" destOrd="0" presId="urn:microsoft.com/office/officeart/2005/8/layout/cycle8"/>
    <dgm:cxn modelId="{79C1D3E4-59A3-4B24-9C1C-D3FD05677E81}" type="presParOf" srcId="{7A3A5649-48D0-4224-9956-2EFB23A1D1B9}" destId="{EF2BEAB9-C2D3-4E18-A31B-CB092AB047A6}" srcOrd="14" destOrd="0" presId="urn:microsoft.com/office/officeart/2005/8/layout/cycle8"/>
    <dgm:cxn modelId="{F00E934B-6C3D-4E71-B26F-93D8675A5698}" type="presParOf" srcId="{7A3A5649-48D0-4224-9956-2EFB23A1D1B9}" destId="{DCE4D839-C9C7-4A3C-B3C8-6ECEC1C45E3D}" srcOrd="15" destOrd="0" presId="urn:microsoft.com/office/officeart/2005/8/layout/cycle8"/>
    <dgm:cxn modelId="{431C9D84-800A-478C-9442-C5ED5C64D0A7}" type="presParOf" srcId="{7A3A5649-48D0-4224-9956-2EFB23A1D1B9}" destId="{B3104F3B-09BF-4A4F-BE34-3FC0618C71B0}" srcOrd="16" destOrd="0" presId="urn:microsoft.com/office/officeart/2005/8/layout/cycle8"/>
    <dgm:cxn modelId="{67A2E91B-D7B3-4D67-A3C1-0DC2C79EA6BA}" type="presParOf" srcId="{7A3A5649-48D0-4224-9956-2EFB23A1D1B9}" destId="{9E5F7F5A-ECD4-4B37-8A15-E69250488EAD}" srcOrd="17" destOrd="0" presId="urn:microsoft.com/office/officeart/2005/8/layout/cycle8"/>
    <dgm:cxn modelId="{42AE3C39-B23C-434F-8EBA-C8FAB14E46FA}" type="presParOf" srcId="{7A3A5649-48D0-4224-9956-2EFB23A1D1B9}" destId="{9BB3F98C-DAC7-4405-B757-6421F3E2D426}" srcOrd="18" destOrd="0" presId="urn:microsoft.com/office/officeart/2005/8/layout/cycle8"/>
    <dgm:cxn modelId="{745B6D55-1124-4340-A596-D9723A0D8BEE}" type="presParOf" srcId="{7A3A5649-48D0-4224-9956-2EFB23A1D1B9}" destId="{F96E8918-D2E7-4089-B3C4-CBC532AD53D4}" srcOrd="19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B55641D9-2AA0-433D-AB11-31A7E251BD06}" type="doc">
      <dgm:prSet loTypeId="urn:microsoft.com/office/officeart/2005/8/layout/arrow2" loCatId="process" qsTypeId="urn:microsoft.com/office/officeart/2005/8/quickstyle/simple1" qsCatId="simple" csTypeId="urn:microsoft.com/office/officeart/2005/8/colors/accent1_2" csCatId="accent1" phldr="1"/>
      <dgm:spPr/>
    </dgm:pt>
    <dgm:pt modelId="{CFBA5F0E-3EFF-4012-8416-2406B0147AD8}">
      <dgm:prSet phldrT="[Text]" custT="1"/>
      <dgm:spPr/>
      <dgm:t>
        <a:bodyPr/>
        <a:lstStyle/>
        <a:p>
          <a:pPr algn="ctr">
            <a:lnSpc>
              <a:spcPts val="2800"/>
            </a:lnSpc>
            <a:spcAft>
              <a:spcPts val="0"/>
            </a:spcAft>
          </a:pPr>
          <a:r>
            <a:rPr lang="th-TH" sz="2800" b="1" dirty="0" smtClean="0">
              <a:solidFill>
                <a:srgbClr val="008000"/>
              </a:solidFill>
              <a:effectLst>
                <a:innerShdw blurRad="63500" dist="50800" dir="5400000">
                  <a:prstClr val="black">
                    <a:alpha val="50000"/>
                  </a:prstClr>
                </a:innerShdw>
              </a:effectLst>
              <a:latin typeface="EucrosiaUPC" pitchFamily="18" charset="-34"/>
              <a:cs typeface="EucrosiaUPC" pitchFamily="18" charset="-34"/>
            </a:rPr>
            <a:t>กรรมการพิจารณาผล</a:t>
          </a:r>
        </a:p>
        <a:p>
          <a:pPr algn="ctr">
            <a:lnSpc>
              <a:spcPts val="2800"/>
            </a:lnSpc>
            <a:spcAft>
              <a:spcPts val="0"/>
            </a:spcAft>
          </a:pPr>
          <a:r>
            <a:rPr lang="th-TH" sz="2800" b="1" dirty="0" smtClean="0">
              <a:solidFill>
                <a:srgbClr val="008000"/>
              </a:solidFill>
              <a:effectLst>
                <a:innerShdw blurRad="63500" dist="50800" dir="5400000">
                  <a:prstClr val="black">
                    <a:alpha val="50000"/>
                  </a:prstClr>
                </a:innerShdw>
              </a:effectLst>
              <a:latin typeface="EucrosiaUPC" pitchFamily="18" charset="-34"/>
              <a:cs typeface="EucrosiaUPC" pitchFamily="18" charset="-34"/>
            </a:rPr>
            <a:t>การประกวดราคาอิเล็กทรอนิกส์</a:t>
          </a:r>
          <a:endParaRPr lang="th-TH" sz="2800" b="1" dirty="0">
            <a:solidFill>
              <a:srgbClr val="008000"/>
            </a:solidFill>
            <a:effectLst>
              <a:innerShdw blurRad="63500" dist="50800" dir="5400000">
                <a:prstClr val="black">
                  <a:alpha val="50000"/>
                </a:prstClr>
              </a:innerShdw>
            </a:effectLst>
            <a:latin typeface="EucrosiaUPC" pitchFamily="18" charset="-34"/>
            <a:cs typeface="EucrosiaUPC" pitchFamily="18" charset="-34"/>
          </a:endParaRPr>
        </a:p>
      </dgm:t>
    </dgm:pt>
    <dgm:pt modelId="{3C8A7384-F98F-4F13-B5DB-7710D4928B60}" type="parTrans" cxnId="{0DA056A3-A724-4280-A086-BAF572704F81}">
      <dgm:prSet/>
      <dgm:spPr/>
      <dgm:t>
        <a:bodyPr/>
        <a:lstStyle/>
        <a:p>
          <a:endParaRPr lang="th-TH"/>
        </a:p>
      </dgm:t>
    </dgm:pt>
    <dgm:pt modelId="{C282DFE7-994C-4FF9-88F6-F01C40D5D199}" type="sibTrans" cxnId="{0DA056A3-A724-4280-A086-BAF572704F81}">
      <dgm:prSet/>
      <dgm:spPr/>
      <dgm:t>
        <a:bodyPr/>
        <a:lstStyle/>
        <a:p>
          <a:endParaRPr lang="th-TH"/>
        </a:p>
      </dgm:t>
    </dgm:pt>
    <dgm:pt modelId="{5938AB51-78FF-414B-9DEE-57C27368EC82}">
      <dgm:prSet phldrT="[Text]" custT="1"/>
      <dgm:spPr/>
      <dgm:t>
        <a:bodyPr/>
        <a:lstStyle/>
        <a:p>
          <a:pPr algn="ctr"/>
          <a:r>
            <a:rPr lang="th-TH" sz="2800" b="1" dirty="0" smtClean="0">
              <a:solidFill>
                <a:srgbClr val="FF6600"/>
              </a:solidFill>
              <a:effectLst>
                <a:innerShdw blurRad="63500" dist="50800" dir="5400000">
                  <a:prstClr val="black">
                    <a:alpha val="50000"/>
                  </a:prstClr>
                </a:innerShdw>
              </a:effectLst>
              <a:latin typeface="EucrosiaUPC" pitchFamily="18" charset="-34"/>
              <a:cs typeface="EucrosiaUPC" pitchFamily="18" charset="-34"/>
            </a:rPr>
            <a:t>กรรมการพิจารณาผลการสอบราคา</a:t>
          </a:r>
          <a:endParaRPr lang="th-TH" sz="2800" b="1" dirty="0">
            <a:solidFill>
              <a:srgbClr val="FF6600"/>
            </a:solidFill>
            <a:effectLst>
              <a:innerShdw blurRad="63500" dist="50800" dir="5400000">
                <a:prstClr val="black">
                  <a:alpha val="50000"/>
                </a:prstClr>
              </a:innerShdw>
            </a:effectLst>
            <a:latin typeface="EucrosiaUPC" pitchFamily="18" charset="-34"/>
            <a:cs typeface="EucrosiaUPC" pitchFamily="18" charset="-34"/>
          </a:endParaRPr>
        </a:p>
      </dgm:t>
    </dgm:pt>
    <dgm:pt modelId="{A171BA84-21E2-4EEA-AA8B-50D03CABB70E}" type="parTrans" cxnId="{AD4AF951-2919-4217-8175-25501D0DBD2F}">
      <dgm:prSet/>
      <dgm:spPr/>
      <dgm:t>
        <a:bodyPr/>
        <a:lstStyle/>
        <a:p>
          <a:endParaRPr lang="th-TH"/>
        </a:p>
      </dgm:t>
    </dgm:pt>
    <dgm:pt modelId="{EFB2257E-87A5-463C-B3BB-73B14C9D7808}" type="sibTrans" cxnId="{AD4AF951-2919-4217-8175-25501D0DBD2F}">
      <dgm:prSet/>
      <dgm:spPr/>
      <dgm:t>
        <a:bodyPr/>
        <a:lstStyle/>
        <a:p>
          <a:endParaRPr lang="th-TH"/>
        </a:p>
      </dgm:t>
    </dgm:pt>
    <dgm:pt modelId="{92CE54BE-6B3A-4993-A347-9F626E128079}">
      <dgm:prSet phldrT="[Text]" custT="1"/>
      <dgm:spPr/>
      <dgm:t>
        <a:bodyPr/>
        <a:lstStyle/>
        <a:p>
          <a:pPr algn="ctr">
            <a:lnSpc>
              <a:spcPts val="2800"/>
            </a:lnSpc>
            <a:spcAft>
              <a:spcPts val="0"/>
            </a:spcAft>
          </a:pPr>
          <a:r>
            <a:rPr lang="th-TH" sz="2800" b="1" dirty="0" smtClean="0">
              <a:solidFill>
                <a:srgbClr val="0000FF"/>
              </a:solidFill>
              <a:latin typeface="EucrosiaUPC" pitchFamily="18" charset="-34"/>
              <a:cs typeface="EucrosiaUPC" pitchFamily="18" charset="-34"/>
            </a:rPr>
            <a:t>กรรมการซื้อหรือจ้างโดยวิธีคัดเลือก</a:t>
          </a:r>
          <a:endParaRPr lang="th-TH" sz="2800" b="1" dirty="0">
            <a:solidFill>
              <a:srgbClr val="0000FF"/>
            </a:solidFill>
            <a:latin typeface="EucrosiaUPC" pitchFamily="18" charset="-34"/>
            <a:cs typeface="EucrosiaUPC" pitchFamily="18" charset="-34"/>
          </a:endParaRPr>
        </a:p>
      </dgm:t>
    </dgm:pt>
    <dgm:pt modelId="{0851C444-FF98-4902-9BA2-0DD631D2F24E}" type="parTrans" cxnId="{AC93DD7B-E267-4EBE-A850-0DEF0FDBC41C}">
      <dgm:prSet/>
      <dgm:spPr/>
      <dgm:t>
        <a:bodyPr/>
        <a:lstStyle/>
        <a:p>
          <a:endParaRPr lang="th-TH"/>
        </a:p>
      </dgm:t>
    </dgm:pt>
    <dgm:pt modelId="{759A94A3-6E85-4A62-9397-6464E6871E56}" type="sibTrans" cxnId="{AC93DD7B-E267-4EBE-A850-0DEF0FDBC41C}">
      <dgm:prSet/>
      <dgm:spPr/>
      <dgm:t>
        <a:bodyPr/>
        <a:lstStyle/>
        <a:p>
          <a:endParaRPr lang="th-TH"/>
        </a:p>
      </dgm:t>
    </dgm:pt>
    <dgm:pt modelId="{FFCE6A75-89FB-4D99-A260-AFB464FE99FE}" type="pres">
      <dgm:prSet presAssocID="{B55641D9-2AA0-433D-AB11-31A7E251BD06}" presName="arrowDiagram" presStyleCnt="0">
        <dgm:presLayoutVars>
          <dgm:chMax val="5"/>
          <dgm:dir/>
          <dgm:resizeHandles val="exact"/>
        </dgm:presLayoutVars>
      </dgm:prSet>
      <dgm:spPr/>
    </dgm:pt>
    <dgm:pt modelId="{ADD16F33-E521-4C49-AD85-81A4D84F83D1}" type="pres">
      <dgm:prSet presAssocID="{B55641D9-2AA0-433D-AB11-31A7E251BD06}" presName="arrow" presStyleLbl="bgShp" presStyleIdx="0" presStyleCnt="1" custLinFactNeighborY="-1562"/>
      <dgm:spPr>
        <a:solidFill>
          <a:srgbClr val="FFC000"/>
        </a:solidFill>
        <a:scene3d>
          <a:camera prst="orthographicFront"/>
          <a:lightRig rig="threePt" dir="t"/>
        </a:scene3d>
        <a:sp3d>
          <a:bevelT w="114300" prst="artDeco"/>
        </a:sp3d>
      </dgm:spPr>
    </dgm:pt>
    <dgm:pt modelId="{871D84E0-61C6-4170-828F-45B26B037EA5}" type="pres">
      <dgm:prSet presAssocID="{B55641D9-2AA0-433D-AB11-31A7E251BD06}" presName="arrowDiagram3" presStyleCnt="0"/>
      <dgm:spPr/>
    </dgm:pt>
    <dgm:pt modelId="{42045046-F7E3-40B2-A553-2426941B94B3}" type="pres">
      <dgm:prSet presAssocID="{CFBA5F0E-3EFF-4012-8416-2406B0147AD8}" presName="bullet3a" presStyleLbl="node1" presStyleIdx="0" presStyleCnt="3" custLinFactNeighborY="-49610"/>
      <dgm:spPr>
        <a:solidFill>
          <a:srgbClr val="00B050"/>
        </a:solidFill>
      </dgm:spPr>
    </dgm:pt>
    <dgm:pt modelId="{BA825CD5-ECA5-4893-9D17-797ABBA80CE6}" type="pres">
      <dgm:prSet presAssocID="{CFBA5F0E-3EFF-4012-8416-2406B0147AD8}" presName="textBox3a" presStyleLbl="revTx" presStyleIdx="0" presStyleCnt="3" custScaleX="207452" custLinFactNeighborX="-6360" custLinFactNeighborY="4392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7B6F5D46-869C-4F15-A636-ECB31D33389C}" type="pres">
      <dgm:prSet presAssocID="{5938AB51-78FF-414B-9DEE-57C27368EC82}" presName="bullet3b" presStyleLbl="node1" presStyleIdx="1" presStyleCnt="3" custLinFactNeighborY="-27444"/>
      <dgm:spPr>
        <a:solidFill>
          <a:srgbClr val="FF6600"/>
        </a:solidFill>
      </dgm:spPr>
    </dgm:pt>
    <dgm:pt modelId="{9DB767A5-4347-4ACC-909E-C608F1525725}" type="pres">
      <dgm:prSet presAssocID="{5938AB51-78FF-414B-9DEE-57C27368EC82}" presName="textBox3b" presStyleLbl="revTx" presStyleIdx="1" presStyleCnt="3" custScaleX="136868" custScaleY="99231" custLinFactNeighborX="-4613" custLinFactNeighborY="4145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C2A8A5C4-35D3-4B95-8533-8464A04FD24D}" type="pres">
      <dgm:prSet presAssocID="{92CE54BE-6B3A-4993-A347-9F626E128079}" presName="bullet3c" presStyleLbl="node1" presStyleIdx="2" presStyleCnt="3" custLinFactNeighborY="-19843"/>
      <dgm:spPr>
        <a:solidFill>
          <a:srgbClr val="0066FF"/>
        </a:solidFill>
      </dgm:spPr>
    </dgm:pt>
    <dgm:pt modelId="{269D8A0E-178A-48B3-824D-E4E6357C3419}" type="pres">
      <dgm:prSet presAssocID="{92CE54BE-6B3A-4993-A347-9F626E128079}" presName="textBox3c" presStyleLbl="revTx" presStyleIdx="2" presStyleCnt="3" custScaleX="148458" custLinFactNeighborY="2942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</dgm:ptLst>
  <dgm:cxnLst>
    <dgm:cxn modelId="{4447D878-D5CE-499E-BFDD-05DF2FF84DF2}" type="presOf" srcId="{CFBA5F0E-3EFF-4012-8416-2406B0147AD8}" destId="{BA825CD5-ECA5-4893-9D17-797ABBA80CE6}" srcOrd="0" destOrd="0" presId="urn:microsoft.com/office/officeart/2005/8/layout/arrow2"/>
    <dgm:cxn modelId="{A035740A-7444-4E18-8050-39FB5E5D8635}" type="presOf" srcId="{5938AB51-78FF-414B-9DEE-57C27368EC82}" destId="{9DB767A5-4347-4ACC-909E-C608F1525725}" srcOrd="0" destOrd="0" presId="urn:microsoft.com/office/officeart/2005/8/layout/arrow2"/>
    <dgm:cxn modelId="{AC93DD7B-E267-4EBE-A850-0DEF0FDBC41C}" srcId="{B55641D9-2AA0-433D-AB11-31A7E251BD06}" destId="{92CE54BE-6B3A-4993-A347-9F626E128079}" srcOrd="2" destOrd="0" parTransId="{0851C444-FF98-4902-9BA2-0DD631D2F24E}" sibTransId="{759A94A3-6E85-4A62-9397-6464E6871E56}"/>
    <dgm:cxn modelId="{F8F166F1-4425-43CE-A134-B41867FAB018}" type="presOf" srcId="{92CE54BE-6B3A-4993-A347-9F626E128079}" destId="{269D8A0E-178A-48B3-824D-E4E6357C3419}" srcOrd="0" destOrd="0" presId="urn:microsoft.com/office/officeart/2005/8/layout/arrow2"/>
    <dgm:cxn modelId="{FBEE20C4-BF68-4F81-AF0B-57BEF2162792}" type="presOf" srcId="{B55641D9-2AA0-433D-AB11-31A7E251BD06}" destId="{FFCE6A75-89FB-4D99-A260-AFB464FE99FE}" srcOrd="0" destOrd="0" presId="urn:microsoft.com/office/officeart/2005/8/layout/arrow2"/>
    <dgm:cxn modelId="{0DA056A3-A724-4280-A086-BAF572704F81}" srcId="{B55641D9-2AA0-433D-AB11-31A7E251BD06}" destId="{CFBA5F0E-3EFF-4012-8416-2406B0147AD8}" srcOrd="0" destOrd="0" parTransId="{3C8A7384-F98F-4F13-B5DB-7710D4928B60}" sibTransId="{C282DFE7-994C-4FF9-88F6-F01C40D5D199}"/>
    <dgm:cxn modelId="{AD4AF951-2919-4217-8175-25501D0DBD2F}" srcId="{B55641D9-2AA0-433D-AB11-31A7E251BD06}" destId="{5938AB51-78FF-414B-9DEE-57C27368EC82}" srcOrd="1" destOrd="0" parTransId="{A171BA84-21E2-4EEA-AA8B-50D03CABB70E}" sibTransId="{EFB2257E-87A5-463C-B3BB-73B14C9D7808}"/>
    <dgm:cxn modelId="{B2E10776-E6AE-4D1D-A32A-0A2E5CD9701E}" type="presParOf" srcId="{FFCE6A75-89FB-4D99-A260-AFB464FE99FE}" destId="{ADD16F33-E521-4C49-AD85-81A4D84F83D1}" srcOrd="0" destOrd="0" presId="urn:microsoft.com/office/officeart/2005/8/layout/arrow2"/>
    <dgm:cxn modelId="{48AE44D6-912B-4748-B2E6-584B04AA1F78}" type="presParOf" srcId="{FFCE6A75-89FB-4D99-A260-AFB464FE99FE}" destId="{871D84E0-61C6-4170-828F-45B26B037EA5}" srcOrd="1" destOrd="0" presId="urn:microsoft.com/office/officeart/2005/8/layout/arrow2"/>
    <dgm:cxn modelId="{41FE0B5F-CA43-44F5-97EC-D9DBE978742F}" type="presParOf" srcId="{871D84E0-61C6-4170-828F-45B26B037EA5}" destId="{42045046-F7E3-40B2-A553-2426941B94B3}" srcOrd="0" destOrd="0" presId="urn:microsoft.com/office/officeart/2005/8/layout/arrow2"/>
    <dgm:cxn modelId="{D5A81CBC-9574-4DCE-8A9E-720F5CD5ADAE}" type="presParOf" srcId="{871D84E0-61C6-4170-828F-45B26B037EA5}" destId="{BA825CD5-ECA5-4893-9D17-797ABBA80CE6}" srcOrd="1" destOrd="0" presId="urn:microsoft.com/office/officeart/2005/8/layout/arrow2"/>
    <dgm:cxn modelId="{43A83292-EAC3-467B-A2ED-DBE1251DE68D}" type="presParOf" srcId="{871D84E0-61C6-4170-828F-45B26B037EA5}" destId="{7B6F5D46-869C-4F15-A636-ECB31D33389C}" srcOrd="2" destOrd="0" presId="urn:microsoft.com/office/officeart/2005/8/layout/arrow2"/>
    <dgm:cxn modelId="{77050CF8-A382-4460-9C46-78CF9726BDE5}" type="presParOf" srcId="{871D84E0-61C6-4170-828F-45B26B037EA5}" destId="{9DB767A5-4347-4ACC-909E-C608F1525725}" srcOrd="3" destOrd="0" presId="urn:microsoft.com/office/officeart/2005/8/layout/arrow2"/>
    <dgm:cxn modelId="{CD289408-315C-4182-8EE5-0E2EFC74E4F8}" type="presParOf" srcId="{871D84E0-61C6-4170-828F-45B26B037EA5}" destId="{C2A8A5C4-35D3-4B95-8533-8464A04FD24D}" srcOrd="4" destOrd="0" presId="urn:microsoft.com/office/officeart/2005/8/layout/arrow2"/>
    <dgm:cxn modelId="{A27A97FB-F925-45FB-AEA3-00B7FC5F79C8}" type="presParOf" srcId="{871D84E0-61C6-4170-828F-45B26B037EA5}" destId="{269D8A0E-178A-48B3-824D-E4E6357C3419}" srcOrd="5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9206CAD8-2B67-4837-87FE-6F1CA2959C01}" type="doc">
      <dgm:prSet loTypeId="urn:microsoft.com/office/officeart/2005/8/layout/vList3#3" loCatId="list" qsTypeId="urn:microsoft.com/office/officeart/2005/8/quickstyle/simple1" qsCatId="simple" csTypeId="urn:microsoft.com/office/officeart/2005/8/colors/accent1_2" csCatId="accent1" phldr="1"/>
      <dgm:spPr/>
    </dgm:pt>
    <dgm:pt modelId="{86884396-5557-4877-B833-8E07C35E6D8D}">
      <dgm:prSet phldrT="[Text]" custT="1"/>
      <dgm:spPr>
        <a:solidFill>
          <a:schemeClr val="accent6">
            <a:lumMod val="40000"/>
            <a:lumOff val="60000"/>
          </a:schemeClr>
        </a:solidFill>
      </dgm:spPr>
      <dgm:t>
        <a:bodyPr/>
        <a:lstStyle/>
        <a:p>
          <a:pPr algn="l"/>
          <a:r>
            <a:rPr lang="th-TH" sz="2400" b="1" dirty="0" smtClean="0">
              <a:solidFill>
                <a:schemeClr val="tx1"/>
              </a:solidFill>
              <a:latin typeface="EucrosiaUPC" pitchFamily="18" charset="-34"/>
              <a:cs typeface="EucrosiaUPC" pitchFamily="18" charset="-34"/>
            </a:rPr>
            <a:t>เป็นเจ้าหนี้ หรือ ลูกหนี้ หรือนายจ้างของคู่กรณี</a:t>
          </a:r>
          <a:endParaRPr lang="th-TH" sz="2400" dirty="0">
            <a:solidFill>
              <a:schemeClr val="tx1"/>
            </a:solidFill>
          </a:endParaRPr>
        </a:p>
      </dgm:t>
    </dgm:pt>
    <dgm:pt modelId="{050204A8-BB16-4C16-B955-3B34F21D5F68}" type="parTrans" cxnId="{C0C3E38C-9651-4415-BA1F-A090F5A03535}">
      <dgm:prSet/>
      <dgm:spPr/>
      <dgm:t>
        <a:bodyPr/>
        <a:lstStyle/>
        <a:p>
          <a:endParaRPr lang="th-TH"/>
        </a:p>
      </dgm:t>
    </dgm:pt>
    <dgm:pt modelId="{2651D11C-A4BC-408B-99E2-97AEF100B77E}" type="sibTrans" cxnId="{C0C3E38C-9651-4415-BA1F-A090F5A03535}">
      <dgm:prSet/>
      <dgm:spPr/>
      <dgm:t>
        <a:bodyPr/>
        <a:lstStyle/>
        <a:p>
          <a:endParaRPr lang="th-TH"/>
        </a:p>
      </dgm:t>
    </dgm:pt>
    <dgm:pt modelId="{DEC39953-E7E0-4DF9-AB46-3CC4BF5D54AE}">
      <dgm:prSet custT="1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pPr algn="l"/>
          <a:r>
            <a:rPr lang="th-TH" sz="2400" b="1" dirty="0" smtClean="0">
              <a:solidFill>
                <a:schemeClr val="tx1"/>
              </a:solidFill>
              <a:latin typeface="EucrosiaUPC" pitchFamily="18" charset="-34"/>
              <a:cs typeface="EucrosiaUPC" pitchFamily="18" charset="-34"/>
            </a:rPr>
            <a:t>เป็นคู่หมั้น หรือคู่สมรสของคู่กรณีเอง</a:t>
          </a:r>
          <a:endParaRPr lang="th-TH" sz="2400" dirty="0">
            <a:solidFill>
              <a:schemeClr val="tx1"/>
            </a:solidFill>
          </a:endParaRPr>
        </a:p>
      </dgm:t>
    </dgm:pt>
    <dgm:pt modelId="{1025AE2A-F55A-4D8A-B636-92CB8065AB39}" type="parTrans" cxnId="{FE7C8D4D-00D3-4138-9D67-96995CC2B0CD}">
      <dgm:prSet/>
      <dgm:spPr/>
      <dgm:t>
        <a:bodyPr/>
        <a:lstStyle/>
        <a:p>
          <a:endParaRPr lang="th-TH"/>
        </a:p>
      </dgm:t>
    </dgm:pt>
    <dgm:pt modelId="{8686866E-8770-4928-AA0E-3F8C4C68CB28}" type="sibTrans" cxnId="{FE7C8D4D-00D3-4138-9D67-96995CC2B0CD}">
      <dgm:prSet/>
      <dgm:spPr/>
      <dgm:t>
        <a:bodyPr/>
        <a:lstStyle/>
        <a:p>
          <a:endParaRPr lang="th-TH"/>
        </a:p>
      </dgm:t>
    </dgm:pt>
    <dgm:pt modelId="{B17C99B1-1A02-44D6-A8B3-3A028E1011F0}">
      <dgm:prSet custT="1"/>
      <dgm:spPr>
        <a:solidFill>
          <a:srgbClr val="CCFFFF"/>
        </a:solidFill>
      </dgm:spPr>
      <dgm:t>
        <a:bodyPr/>
        <a:lstStyle/>
        <a:p>
          <a:pPr algn="l">
            <a:lnSpc>
              <a:spcPts val="2000"/>
            </a:lnSpc>
            <a:spcAft>
              <a:spcPts val="0"/>
            </a:spcAft>
          </a:pPr>
          <a:r>
            <a:rPr lang="th-TH" sz="2400" b="1" dirty="0" smtClean="0">
              <a:solidFill>
                <a:schemeClr val="tx1"/>
              </a:solidFill>
              <a:latin typeface="EucrosiaUPC" pitchFamily="18" charset="-34"/>
              <a:cs typeface="EucrosiaUPC" pitchFamily="18" charset="-34"/>
            </a:rPr>
            <a:t>เป็นคู่กรณีเอง</a:t>
          </a:r>
          <a:endParaRPr lang="th-TH" sz="2400" dirty="0">
            <a:solidFill>
              <a:schemeClr val="tx1"/>
            </a:solidFill>
          </a:endParaRPr>
        </a:p>
      </dgm:t>
    </dgm:pt>
    <dgm:pt modelId="{99EE106A-3479-42D0-82EC-2BC1B3B92B0A}" type="parTrans" cxnId="{34C06FED-1D86-4D4B-8A50-78B2CAFFB7E6}">
      <dgm:prSet/>
      <dgm:spPr/>
      <dgm:t>
        <a:bodyPr/>
        <a:lstStyle/>
        <a:p>
          <a:endParaRPr lang="th-TH"/>
        </a:p>
      </dgm:t>
    </dgm:pt>
    <dgm:pt modelId="{5685FE91-5837-4210-AF2B-8C336C4B7043}" type="sibTrans" cxnId="{34C06FED-1D86-4D4B-8A50-78B2CAFFB7E6}">
      <dgm:prSet/>
      <dgm:spPr/>
      <dgm:t>
        <a:bodyPr/>
        <a:lstStyle/>
        <a:p>
          <a:endParaRPr lang="th-TH"/>
        </a:p>
      </dgm:t>
    </dgm:pt>
    <dgm:pt modelId="{151B293B-68AC-45D1-B423-1826928CDF7E}">
      <dgm:prSet custT="1"/>
      <dgm:spPr>
        <a:solidFill>
          <a:srgbClr val="CCFFCC"/>
        </a:solidFill>
      </dgm:spPr>
      <dgm:t>
        <a:bodyPr/>
        <a:lstStyle/>
        <a:p>
          <a:pPr algn="l">
            <a:lnSpc>
              <a:spcPts val="2500"/>
            </a:lnSpc>
            <a:spcAft>
              <a:spcPts val="0"/>
            </a:spcAft>
          </a:pPr>
          <a:r>
            <a:rPr lang="th-TH" sz="2300" b="1" dirty="0" smtClean="0">
              <a:solidFill>
                <a:schemeClr val="tx1"/>
              </a:solidFill>
              <a:latin typeface="EucrosiaUPC" pitchFamily="18" charset="-34"/>
              <a:cs typeface="EucrosiaUPC" pitchFamily="18" charset="-34"/>
            </a:rPr>
            <a:t>เป็นญาติของคู่กรณีเอง  คือ บุพการี หรือผู้สืบสันดานไม่ว่าชั้นใดๆ หรือเป็นลูกพี่ลูกน้องนับได้เพียงภายใน </a:t>
          </a:r>
          <a:r>
            <a:rPr lang="en-US" sz="2300" b="1" dirty="0" smtClean="0">
              <a:solidFill>
                <a:schemeClr val="tx1"/>
              </a:solidFill>
              <a:latin typeface="EucrosiaUPC" pitchFamily="18" charset="-34"/>
              <a:cs typeface="EucrosiaUPC" pitchFamily="18" charset="-34"/>
            </a:rPr>
            <a:t>3 </a:t>
          </a:r>
          <a:r>
            <a:rPr lang="th-TH" sz="2300" b="1" dirty="0" smtClean="0">
              <a:solidFill>
                <a:schemeClr val="tx1"/>
              </a:solidFill>
              <a:latin typeface="EucrosiaUPC" pitchFamily="18" charset="-34"/>
              <a:cs typeface="EucrosiaUPC" pitchFamily="18" charset="-34"/>
            </a:rPr>
            <a:t>ชั้น หรือเป็นญาติเกี่ยวพันกันทางแต่งงานนับได้เพียง </a:t>
          </a:r>
          <a:r>
            <a:rPr lang="en-US" sz="2300" b="1" dirty="0" smtClean="0">
              <a:solidFill>
                <a:schemeClr val="tx1"/>
              </a:solidFill>
              <a:latin typeface="EucrosiaUPC" pitchFamily="18" charset="-34"/>
              <a:cs typeface="EucrosiaUPC" pitchFamily="18" charset="-34"/>
            </a:rPr>
            <a:t>2 </a:t>
          </a:r>
          <a:r>
            <a:rPr lang="th-TH" sz="2300" b="1" dirty="0" smtClean="0">
              <a:solidFill>
                <a:schemeClr val="tx1"/>
              </a:solidFill>
              <a:latin typeface="EucrosiaUPC" pitchFamily="18" charset="-34"/>
              <a:cs typeface="EucrosiaUPC" pitchFamily="18" charset="-34"/>
            </a:rPr>
            <a:t>ชั้น</a:t>
          </a:r>
        </a:p>
      </dgm:t>
    </dgm:pt>
    <dgm:pt modelId="{492BB320-2518-4117-9D1A-AB6917FA6D45}" type="parTrans" cxnId="{2508A7B0-158E-466D-98CE-12A70B857EE3}">
      <dgm:prSet/>
      <dgm:spPr/>
      <dgm:t>
        <a:bodyPr/>
        <a:lstStyle/>
        <a:p>
          <a:endParaRPr lang="th-TH"/>
        </a:p>
      </dgm:t>
    </dgm:pt>
    <dgm:pt modelId="{54993D93-7758-4A70-BDAC-9C9C07BFC167}" type="sibTrans" cxnId="{2508A7B0-158E-466D-98CE-12A70B857EE3}">
      <dgm:prSet/>
      <dgm:spPr/>
      <dgm:t>
        <a:bodyPr/>
        <a:lstStyle/>
        <a:p>
          <a:endParaRPr lang="th-TH"/>
        </a:p>
      </dgm:t>
    </dgm:pt>
    <dgm:pt modelId="{41DD34D3-868E-4765-A941-7EADC7916A14}">
      <dgm:prSet custT="1"/>
      <dgm:spPr>
        <a:solidFill>
          <a:srgbClr val="FFFFB7"/>
        </a:solidFill>
      </dgm:spPr>
      <dgm:t>
        <a:bodyPr/>
        <a:lstStyle/>
        <a:p>
          <a:pPr algn="l">
            <a:lnSpc>
              <a:spcPts val="2000"/>
            </a:lnSpc>
            <a:spcAft>
              <a:spcPts val="0"/>
            </a:spcAft>
          </a:pPr>
          <a:r>
            <a:rPr lang="th-TH" sz="2400" b="1" dirty="0" smtClean="0">
              <a:solidFill>
                <a:schemeClr val="tx1"/>
              </a:solidFill>
              <a:latin typeface="EucrosiaUPC" pitchFamily="18" charset="-34"/>
              <a:cs typeface="EucrosiaUPC" pitchFamily="18" charset="-34"/>
            </a:rPr>
            <a:t>เป็นหรือเคยเป็น ผู้แทนโดยชอบธรรม/ผู้พิทักษ์/ผู้แทนหรือตัวแทนของคู่กรณี</a:t>
          </a:r>
          <a:endParaRPr lang="th-TH" sz="2400" dirty="0">
            <a:solidFill>
              <a:schemeClr val="tx1"/>
            </a:solidFill>
          </a:endParaRPr>
        </a:p>
      </dgm:t>
    </dgm:pt>
    <dgm:pt modelId="{7A416716-A51B-48FA-8078-199063D76C0B}" type="parTrans" cxnId="{9FAECDA9-EC22-4A9D-ABA5-F65D395097C3}">
      <dgm:prSet/>
      <dgm:spPr/>
      <dgm:t>
        <a:bodyPr/>
        <a:lstStyle/>
        <a:p>
          <a:endParaRPr lang="th-TH"/>
        </a:p>
      </dgm:t>
    </dgm:pt>
    <dgm:pt modelId="{9468D346-D60E-4CEC-8255-57683A3A0726}" type="sibTrans" cxnId="{9FAECDA9-EC22-4A9D-ABA5-F65D395097C3}">
      <dgm:prSet/>
      <dgm:spPr/>
      <dgm:t>
        <a:bodyPr/>
        <a:lstStyle/>
        <a:p>
          <a:endParaRPr lang="th-TH"/>
        </a:p>
      </dgm:t>
    </dgm:pt>
    <dgm:pt modelId="{018E558E-8368-4435-9181-B0971350BAF9}">
      <dgm:prSet custT="1"/>
      <dgm:spPr>
        <a:solidFill>
          <a:srgbClr val="CCFFFF"/>
        </a:solidFill>
      </dgm:spPr>
      <dgm:t>
        <a:bodyPr/>
        <a:lstStyle/>
        <a:p>
          <a:pPr algn="l"/>
          <a:r>
            <a:rPr lang="th-TH" sz="2400" b="1" dirty="0" smtClean="0">
              <a:solidFill>
                <a:schemeClr val="tx1"/>
              </a:solidFill>
              <a:latin typeface="EucrosiaUPC" pitchFamily="18" charset="-34"/>
              <a:cs typeface="EucrosiaUPC" pitchFamily="18" charset="-34"/>
            </a:rPr>
            <a:t>กรณีอื่นตามที่กำหนดในกฎกระทรวง</a:t>
          </a:r>
          <a:endParaRPr lang="th-TH" sz="2400" dirty="0">
            <a:solidFill>
              <a:schemeClr val="tx1"/>
            </a:solidFill>
          </a:endParaRPr>
        </a:p>
      </dgm:t>
    </dgm:pt>
    <dgm:pt modelId="{503689DC-F1EF-49AD-B688-E9001F60FA0D}" type="parTrans" cxnId="{96F06F99-C2E7-4509-8BA7-EB5B85A17670}">
      <dgm:prSet/>
      <dgm:spPr/>
      <dgm:t>
        <a:bodyPr/>
        <a:lstStyle/>
        <a:p>
          <a:endParaRPr lang="th-TH"/>
        </a:p>
      </dgm:t>
    </dgm:pt>
    <dgm:pt modelId="{4A3E4AEC-C912-4235-B8AB-CD6FF7C09801}" type="sibTrans" cxnId="{96F06F99-C2E7-4509-8BA7-EB5B85A17670}">
      <dgm:prSet/>
      <dgm:spPr/>
      <dgm:t>
        <a:bodyPr/>
        <a:lstStyle/>
        <a:p>
          <a:endParaRPr lang="th-TH"/>
        </a:p>
      </dgm:t>
    </dgm:pt>
    <dgm:pt modelId="{ECA9300E-6BEC-476B-85F9-6B688A7EC0B5}" type="pres">
      <dgm:prSet presAssocID="{9206CAD8-2B67-4837-87FE-6F1CA2959C01}" presName="linearFlow" presStyleCnt="0">
        <dgm:presLayoutVars>
          <dgm:dir/>
          <dgm:resizeHandles val="exact"/>
        </dgm:presLayoutVars>
      </dgm:prSet>
      <dgm:spPr/>
    </dgm:pt>
    <dgm:pt modelId="{164265A6-FE9C-499E-954D-9ACA4410956F}" type="pres">
      <dgm:prSet presAssocID="{B17C99B1-1A02-44D6-A8B3-3A028E1011F0}" presName="composite" presStyleCnt="0"/>
      <dgm:spPr/>
    </dgm:pt>
    <dgm:pt modelId="{C8199C85-6B84-4315-B80B-4CD7ED7DF6CD}" type="pres">
      <dgm:prSet presAssocID="{B17C99B1-1A02-44D6-A8B3-3A028E1011F0}" presName="imgShp" presStyleLbl="fgImgPlace1" presStyleIdx="0" presStyleCnt="6" custLinFactX="-96216" custLinFactNeighborX="-100000"/>
      <dgm:spPr/>
    </dgm:pt>
    <dgm:pt modelId="{C8248120-DD98-4045-9B64-A74A6DC09A44}" type="pres">
      <dgm:prSet presAssocID="{B17C99B1-1A02-44D6-A8B3-3A028E1011F0}" presName="txShp" presStyleLbl="node1" presStyleIdx="0" presStyleCnt="6" custScaleX="144735" custLinFactNeighborX="11175" custLinFactNeighborY="-461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01ADBCE6-335E-400E-B7B2-01EC15403582}" type="pres">
      <dgm:prSet presAssocID="{5685FE91-5837-4210-AF2B-8C336C4B7043}" presName="spacing" presStyleCnt="0"/>
      <dgm:spPr/>
    </dgm:pt>
    <dgm:pt modelId="{4021F7D1-F775-4C3B-BB93-A596648AD86E}" type="pres">
      <dgm:prSet presAssocID="{DEC39953-E7E0-4DF9-AB46-3CC4BF5D54AE}" presName="composite" presStyleCnt="0"/>
      <dgm:spPr/>
    </dgm:pt>
    <dgm:pt modelId="{B29BEE8D-56CE-4DAA-B01E-E8C52696B859}" type="pres">
      <dgm:prSet presAssocID="{DEC39953-E7E0-4DF9-AB46-3CC4BF5D54AE}" presName="imgShp" presStyleLbl="fgImgPlace1" presStyleIdx="1" presStyleCnt="6" custLinFactX="-96216" custLinFactNeighborX="-100000"/>
      <dgm:spPr/>
    </dgm:pt>
    <dgm:pt modelId="{EEE419DE-B9F8-4DF2-B234-49D0951C6FA5}" type="pres">
      <dgm:prSet presAssocID="{DEC39953-E7E0-4DF9-AB46-3CC4BF5D54AE}" presName="txShp" presStyleLbl="node1" presStyleIdx="1" presStyleCnt="6" custScaleX="144735" custLinFactNeighborX="3947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5BF2D463-6C4D-496A-8C25-6E4589AEC0D0}" type="pres">
      <dgm:prSet presAssocID="{8686866E-8770-4928-AA0E-3F8C4C68CB28}" presName="spacing" presStyleCnt="0"/>
      <dgm:spPr/>
    </dgm:pt>
    <dgm:pt modelId="{0B8C75AC-CA1A-472C-9A00-B8575E9AA169}" type="pres">
      <dgm:prSet presAssocID="{151B293B-68AC-45D1-B423-1826928CDF7E}" presName="composite" presStyleCnt="0"/>
      <dgm:spPr/>
    </dgm:pt>
    <dgm:pt modelId="{02C0C3DD-2AF5-42D4-B3C7-D44CD00BBF5D}" type="pres">
      <dgm:prSet presAssocID="{151B293B-68AC-45D1-B423-1826928CDF7E}" presName="imgShp" presStyleLbl="fgImgPlace1" presStyleIdx="2" presStyleCnt="6" custLinFactX="-96216" custLinFactNeighborX="-100000"/>
      <dgm:spPr/>
    </dgm:pt>
    <dgm:pt modelId="{FB3EBDC0-34C5-4D29-9922-5CF92E065126}" type="pres">
      <dgm:prSet presAssocID="{151B293B-68AC-45D1-B423-1826928CDF7E}" presName="txShp" presStyleLbl="node1" presStyleIdx="2" presStyleCnt="6" custScaleX="144735" custLinFactNeighborX="3947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663DE704-BB45-4537-975B-DD48883182C7}" type="pres">
      <dgm:prSet presAssocID="{54993D93-7758-4A70-BDAC-9C9C07BFC167}" presName="spacing" presStyleCnt="0"/>
      <dgm:spPr/>
    </dgm:pt>
    <dgm:pt modelId="{8549268B-717F-46AD-B381-117B4F588A09}" type="pres">
      <dgm:prSet presAssocID="{41DD34D3-868E-4765-A941-7EADC7916A14}" presName="composite" presStyleCnt="0"/>
      <dgm:spPr/>
    </dgm:pt>
    <dgm:pt modelId="{81D2E58F-0AF7-48BD-AFE2-E03544CD3863}" type="pres">
      <dgm:prSet presAssocID="{41DD34D3-868E-4765-A941-7EADC7916A14}" presName="imgShp" presStyleLbl="fgImgPlace1" presStyleIdx="3" presStyleCnt="6" custLinFactX="-96216" custLinFactNeighborX="-100000"/>
      <dgm:spPr/>
    </dgm:pt>
    <dgm:pt modelId="{5ECE97FD-F2CD-4F5B-A74D-BEE35C435BC2}" type="pres">
      <dgm:prSet presAssocID="{41DD34D3-868E-4765-A941-7EADC7916A14}" presName="txShp" presStyleLbl="node1" presStyleIdx="3" presStyleCnt="6" custScaleX="144735" custLinFactNeighborX="3947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7407C2EF-C4D3-4AA7-946F-56DA613E9838}" type="pres">
      <dgm:prSet presAssocID="{9468D346-D60E-4CEC-8255-57683A3A0726}" presName="spacing" presStyleCnt="0"/>
      <dgm:spPr/>
    </dgm:pt>
    <dgm:pt modelId="{4097161B-EDAC-4607-9533-17F14D61E4A9}" type="pres">
      <dgm:prSet presAssocID="{86884396-5557-4877-B833-8E07C35E6D8D}" presName="composite" presStyleCnt="0"/>
      <dgm:spPr/>
    </dgm:pt>
    <dgm:pt modelId="{F20B7757-433F-41E0-90B0-84E5617E462B}" type="pres">
      <dgm:prSet presAssocID="{86884396-5557-4877-B833-8E07C35E6D8D}" presName="imgShp" presStyleLbl="fgImgPlace1" presStyleIdx="4" presStyleCnt="6" custLinFactX="-96216" custLinFactNeighborX="-100000"/>
      <dgm:spPr/>
    </dgm:pt>
    <dgm:pt modelId="{1DB8B932-6A20-40B5-ABB8-46ABFE1E6A3B}" type="pres">
      <dgm:prSet presAssocID="{86884396-5557-4877-B833-8E07C35E6D8D}" presName="txShp" presStyleLbl="node1" presStyleIdx="4" presStyleCnt="6" custScaleX="144735" custLinFactNeighborX="3947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15166BC7-67FA-460E-97E0-4B96364167B2}" type="pres">
      <dgm:prSet presAssocID="{2651D11C-A4BC-408B-99E2-97AEF100B77E}" presName="spacing" presStyleCnt="0"/>
      <dgm:spPr/>
    </dgm:pt>
    <dgm:pt modelId="{B628FFAA-C158-423D-9669-5E35D076B79B}" type="pres">
      <dgm:prSet presAssocID="{018E558E-8368-4435-9181-B0971350BAF9}" presName="composite" presStyleCnt="0"/>
      <dgm:spPr/>
    </dgm:pt>
    <dgm:pt modelId="{E38CE11E-2B92-4969-A8DB-F6C30E45CAF4}" type="pres">
      <dgm:prSet presAssocID="{018E558E-8368-4435-9181-B0971350BAF9}" presName="imgShp" presStyleLbl="fgImgPlace1" presStyleIdx="5" presStyleCnt="6" custLinFactX="-67220" custLinFactNeighborX="-100000"/>
      <dgm:spPr/>
    </dgm:pt>
    <dgm:pt modelId="{DC3A7C37-E6CB-4FDB-9C38-BCDD24AB6941}" type="pres">
      <dgm:prSet presAssocID="{018E558E-8368-4435-9181-B0971350BAF9}" presName="txShp" presStyleLbl="node1" presStyleIdx="5" presStyleCnt="6" custScaleX="143941" custLinFactNeighborX="3028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</dgm:ptLst>
  <dgm:cxnLst>
    <dgm:cxn modelId="{01BA3F60-12CB-4FE2-93ED-87B918CC439B}" type="presOf" srcId="{B17C99B1-1A02-44D6-A8B3-3A028E1011F0}" destId="{C8248120-DD98-4045-9B64-A74A6DC09A44}" srcOrd="0" destOrd="0" presId="urn:microsoft.com/office/officeart/2005/8/layout/vList3#3"/>
    <dgm:cxn modelId="{3C10AB2A-2441-4863-94DD-FDC48DC3B594}" type="presOf" srcId="{9206CAD8-2B67-4837-87FE-6F1CA2959C01}" destId="{ECA9300E-6BEC-476B-85F9-6B688A7EC0B5}" srcOrd="0" destOrd="0" presId="urn:microsoft.com/office/officeart/2005/8/layout/vList3#3"/>
    <dgm:cxn modelId="{9FAECDA9-EC22-4A9D-ABA5-F65D395097C3}" srcId="{9206CAD8-2B67-4837-87FE-6F1CA2959C01}" destId="{41DD34D3-868E-4765-A941-7EADC7916A14}" srcOrd="3" destOrd="0" parTransId="{7A416716-A51B-48FA-8078-199063D76C0B}" sibTransId="{9468D346-D60E-4CEC-8255-57683A3A0726}"/>
    <dgm:cxn modelId="{C4F19289-45D0-43CB-B224-3D1FC57B3BC0}" type="presOf" srcId="{151B293B-68AC-45D1-B423-1826928CDF7E}" destId="{FB3EBDC0-34C5-4D29-9922-5CF92E065126}" srcOrd="0" destOrd="0" presId="urn:microsoft.com/office/officeart/2005/8/layout/vList3#3"/>
    <dgm:cxn modelId="{2508A7B0-158E-466D-98CE-12A70B857EE3}" srcId="{9206CAD8-2B67-4837-87FE-6F1CA2959C01}" destId="{151B293B-68AC-45D1-B423-1826928CDF7E}" srcOrd="2" destOrd="0" parTransId="{492BB320-2518-4117-9D1A-AB6917FA6D45}" sibTransId="{54993D93-7758-4A70-BDAC-9C9C07BFC167}"/>
    <dgm:cxn modelId="{C0C3E38C-9651-4415-BA1F-A090F5A03535}" srcId="{9206CAD8-2B67-4837-87FE-6F1CA2959C01}" destId="{86884396-5557-4877-B833-8E07C35E6D8D}" srcOrd="4" destOrd="0" parTransId="{050204A8-BB16-4C16-B955-3B34F21D5F68}" sibTransId="{2651D11C-A4BC-408B-99E2-97AEF100B77E}"/>
    <dgm:cxn modelId="{FE7C8D4D-00D3-4138-9D67-96995CC2B0CD}" srcId="{9206CAD8-2B67-4837-87FE-6F1CA2959C01}" destId="{DEC39953-E7E0-4DF9-AB46-3CC4BF5D54AE}" srcOrd="1" destOrd="0" parTransId="{1025AE2A-F55A-4D8A-B636-92CB8065AB39}" sibTransId="{8686866E-8770-4928-AA0E-3F8C4C68CB28}"/>
    <dgm:cxn modelId="{78DC30ED-277F-480B-BF85-2D2EBB2D2410}" type="presOf" srcId="{DEC39953-E7E0-4DF9-AB46-3CC4BF5D54AE}" destId="{EEE419DE-B9F8-4DF2-B234-49D0951C6FA5}" srcOrd="0" destOrd="0" presId="urn:microsoft.com/office/officeart/2005/8/layout/vList3#3"/>
    <dgm:cxn modelId="{5B9739F9-87F1-4043-BE01-EC609FD6AC3D}" type="presOf" srcId="{41DD34D3-868E-4765-A941-7EADC7916A14}" destId="{5ECE97FD-F2CD-4F5B-A74D-BEE35C435BC2}" srcOrd="0" destOrd="0" presId="urn:microsoft.com/office/officeart/2005/8/layout/vList3#3"/>
    <dgm:cxn modelId="{96F06F99-C2E7-4509-8BA7-EB5B85A17670}" srcId="{9206CAD8-2B67-4837-87FE-6F1CA2959C01}" destId="{018E558E-8368-4435-9181-B0971350BAF9}" srcOrd="5" destOrd="0" parTransId="{503689DC-F1EF-49AD-B688-E9001F60FA0D}" sibTransId="{4A3E4AEC-C912-4235-B8AB-CD6FF7C09801}"/>
    <dgm:cxn modelId="{2663CDE1-431C-41AC-AEC4-CC20C6ED5D44}" type="presOf" srcId="{018E558E-8368-4435-9181-B0971350BAF9}" destId="{DC3A7C37-E6CB-4FDB-9C38-BCDD24AB6941}" srcOrd="0" destOrd="0" presId="urn:microsoft.com/office/officeart/2005/8/layout/vList3#3"/>
    <dgm:cxn modelId="{34C06FED-1D86-4D4B-8A50-78B2CAFFB7E6}" srcId="{9206CAD8-2B67-4837-87FE-6F1CA2959C01}" destId="{B17C99B1-1A02-44D6-A8B3-3A028E1011F0}" srcOrd="0" destOrd="0" parTransId="{99EE106A-3479-42D0-82EC-2BC1B3B92B0A}" sibTransId="{5685FE91-5837-4210-AF2B-8C336C4B7043}"/>
    <dgm:cxn modelId="{4FFC83E3-AE29-4B62-A9F1-8F365030CF1F}" type="presOf" srcId="{86884396-5557-4877-B833-8E07C35E6D8D}" destId="{1DB8B932-6A20-40B5-ABB8-46ABFE1E6A3B}" srcOrd="0" destOrd="0" presId="urn:microsoft.com/office/officeart/2005/8/layout/vList3#3"/>
    <dgm:cxn modelId="{FE380C32-E7E7-41AF-B4E7-6FD7987BD929}" type="presParOf" srcId="{ECA9300E-6BEC-476B-85F9-6B688A7EC0B5}" destId="{164265A6-FE9C-499E-954D-9ACA4410956F}" srcOrd="0" destOrd="0" presId="urn:microsoft.com/office/officeart/2005/8/layout/vList3#3"/>
    <dgm:cxn modelId="{60FCE086-DD30-48C7-8C93-2269EF482838}" type="presParOf" srcId="{164265A6-FE9C-499E-954D-9ACA4410956F}" destId="{C8199C85-6B84-4315-B80B-4CD7ED7DF6CD}" srcOrd="0" destOrd="0" presId="urn:microsoft.com/office/officeart/2005/8/layout/vList3#3"/>
    <dgm:cxn modelId="{B0459166-17FD-4E41-93A6-6BBB3A629467}" type="presParOf" srcId="{164265A6-FE9C-499E-954D-9ACA4410956F}" destId="{C8248120-DD98-4045-9B64-A74A6DC09A44}" srcOrd="1" destOrd="0" presId="urn:microsoft.com/office/officeart/2005/8/layout/vList3#3"/>
    <dgm:cxn modelId="{871AB9AE-CF25-4BEB-92F2-566036D13546}" type="presParOf" srcId="{ECA9300E-6BEC-476B-85F9-6B688A7EC0B5}" destId="{01ADBCE6-335E-400E-B7B2-01EC15403582}" srcOrd="1" destOrd="0" presId="urn:microsoft.com/office/officeart/2005/8/layout/vList3#3"/>
    <dgm:cxn modelId="{66F65F88-1C5E-47D0-922E-13E1F6509D74}" type="presParOf" srcId="{ECA9300E-6BEC-476B-85F9-6B688A7EC0B5}" destId="{4021F7D1-F775-4C3B-BB93-A596648AD86E}" srcOrd="2" destOrd="0" presId="urn:microsoft.com/office/officeart/2005/8/layout/vList3#3"/>
    <dgm:cxn modelId="{88AEF2FA-F782-4A89-B978-29C8AD66AED2}" type="presParOf" srcId="{4021F7D1-F775-4C3B-BB93-A596648AD86E}" destId="{B29BEE8D-56CE-4DAA-B01E-E8C52696B859}" srcOrd="0" destOrd="0" presId="urn:microsoft.com/office/officeart/2005/8/layout/vList3#3"/>
    <dgm:cxn modelId="{684E7F3E-295C-4D1D-A2BC-5B6CA1EEAC03}" type="presParOf" srcId="{4021F7D1-F775-4C3B-BB93-A596648AD86E}" destId="{EEE419DE-B9F8-4DF2-B234-49D0951C6FA5}" srcOrd="1" destOrd="0" presId="urn:microsoft.com/office/officeart/2005/8/layout/vList3#3"/>
    <dgm:cxn modelId="{C68C3E3E-F956-4273-81DE-1366C3840795}" type="presParOf" srcId="{ECA9300E-6BEC-476B-85F9-6B688A7EC0B5}" destId="{5BF2D463-6C4D-496A-8C25-6E4589AEC0D0}" srcOrd="3" destOrd="0" presId="urn:microsoft.com/office/officeart/2005/8/layout/vList3#3"/>
    <dgm:cxn modelId="{6EB37C1E-8303-4F28-919A-E8C46B960B1E}" type="presParOf" srcId="{ECA9300E-6BEC-476B-85F9-6B688A7EC0B5}" destId="{0B8C75AC-CA1A-472C-9A00-B8575E9AA169}" srcOrd="4" destOrd="0" presId="urn:microsoft.com/office/officeart/2005/8/layout/vList3#3"/>
    <dgm:cxn modelId="{6A4BF369-51CB-41A6-8687-E95AF903F8ED}" type="presParOf" srcId="{0B8C75AC-CA1A-472C-9A00-B8575E9AA169}" destId="{02C0C3DD-2AF5-42D4-B3C7-D44CD00BBF5D}" srcOrd="0" destOrd="0" presId="urn:microsoft.com/office/officeart/2005/8/layout/vList3#3"/>
    <dgm:cxn modelId="{684B2CB5-4F6D-400C-B8FD-7345206D8FB9}" type="presParOf" srcId="{0B8C75AC-CA1A-472C-9A00-B8575E9AA169}" destId="{FB3EBDC0-34C5-4D29-9922-5CF92E065126}" srcOrd="1" destOrd="0" presId="urn:microsoft.com/office/officeart/2005/8/layout/vList3#3"/>
    <dgm:cxn modelId="{AF10A0B5-2D8A-410D-BC07-9401F05544EA}" type="presParOf" srcId="{ECA9300E-6BEC-476B-85F9-6B688A7EC0B5}" destId="{663DE704-BB45-4537-975B-DD48883182C7}" srcOrd="5" destOrd="0" presId="urn:microsoft.com/office/officeart/2005/8/layout/vList3#3"/>
    <dgm:cxn modelId="{CD1EC401-AE84-451C-AE3E-56DD6335D49B}" type="presParOf" srcId="{ECA9300E-6BEC-476B-85F9-6B688A7EC0B5}" destId="{8549268B-717F-46AD-B381-117B4F588A09}" srcOrd="6" destOrd="0" presId="urn:microsoft.com/office/officeart/2005/8/layout/vList3#3"/>
    <dgm:cxn modelId="{7D7DC24D-99C9-4679-8727-9C553FDF52A5}" type="presParOf" srcId="{8549268B-717F-46AD-B381-117B4F588A09}" destId="{81D2E58F-0AF7-48BD-AFE2-E03544CD3863}" srcOrd="0" destOrd="0" presId="urn:microsoft.com/office/officeart/2005/8/layout/vList3#3"/>
    <dgm:cxn modelId="{4324B967-5CFF-442A-B022-64AAA829069F}" type="presParOf" srcId="{8549268B-717F-46AD-B381-117B4F588A09}" destId="{5ECE97FD-F2CD-4F5B-A74D-BEE35C435BC2}" srcOrd="1" destOrd="0" presId="urn:microsoft.com/office/officeart/2005/8/layout/vList3#3"/>
    <dgm:cxn modelId="{9B676E9D-F48A-43A7-834D-22F02EB93A39}" type="presParOf" srcId="{ECA9300E-6BEC-476B-85F9-6B688A7EC0B5}" destId="{7407C2EF-C4D3-4AA7-946F-56DA613E9838}" srcOrd="7" destOrd="0" presId="urn:microsoft.com/office/officeart/2005/8/layout/vList3#3"/>
    <dgm:cxn modelId="{CC450C67-360B-4902-A439-1959B63DFAAC}" type="presParOf" srcId="{ECA9300E-6BEC-476B-85F9-6B688A7EC0B5}" destId="{4097161B-EDAC-4607-9533-17F14D61E4A9}" srcOrd="8" destOrd="0" presId="urn:microsoft.com/office/officeart/2005/8/layout/vList3#3"/>
    <dgm:cxn modelId="{93560180-A248-45C0-976B-7E630EA0DCA6}" type="presParOf" srcId="{4097161B-EDAC-4607-9533-17F14D61E4A9}" destId="{F20B7757-433F-41E0-90B0-84E5617E462B}" srcOrd="0" destOrd="0" presId="urn:microsoft.com/office/officeart/2005/8/layout/vList3#3"/>
    <dgm:cxn modelId="{F9FD3D9A-5E43-40D2-9000-FC062BDB7A87}" type="presParOf" srcId="{4097161B-EDAC-4607-9533-17F14D61E4A9}" destId="{1DB8B932-6A20-40B5-ABB8-46ABFE1E6A3B}" srcOrd="1" destOrd="0" presId="urn:microsoft.com/office/officeart/2005/8/layout/vList3#3"/>
    <dgm:cxn modelId="{62D84D96-D669-4904-BD60-280335E01D7C}" type="presParOf" srcId="{ECA9300E-6BEC-476B-85F9-6B688A7EC0B5}" destId="{15166BC7-67FA-460E-97E0-4B96364167B2}" srcOrd="9" destOrd="0" presId="urn:microsoft.com/office/officeart/2005/8/layout/vList3#3"/>
    <dgm:cxn modelId="{43C0F0F7-819B-43B8-91DB-4481AB67C707}" type="presParOf" srcId="{ECA9300E-6BEC-476B-85F9-6B688A7EC0B5}" destId="{B628FFAA-C158-423D-9669-5E35D076B79B}" srcOrd="10" destOrd="0" presId="urn:microsoft.com/office/officeart/2005/8/layout/vList3#3"/>
    <dgm:cxn modelId="{3B501806-68D8-42E4-96EB-C023AA58595D}" type="presParOf" srcId="{B628FFAA-C158-423D-9669-5E35D076B79B}" destId="{E38CE11E-2B92-4969-A8DB-F6C30E45CAF4}" srcOrd="0" destOrd="0" presId="urn:microsoft.com/office/officeart/2005/8/layout/vList3#3"/>
    <dgm:cxn modelId="{E33CBA0A-33BE-4BD0-9B6A-14015A7EB637}" type="presParOf" srcId="{B628FFAA-C158-423D-9669-5E35D076B79B}" destId="{DC3A7C37-E6CB-4FDB-9C38-BCDD24AB6941}" srcOrd="1" destOrd="0" presId="urn:microsoft.com/office/officeart/2005/8/layout/vList3#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4DD17165-2855-4C7E-A6EB-9B5B580BE22D}" type="doc">
      <dgm:prSet loTypeId="urn:microsoft.com/office/officeart/2005/8/layout/radial6" loCatId="relationship" qsTypeId="urn:microsoft.com/office/officeart/2005/8/quickstyle/3d1" qsCatId="3D" csTypeId="urn:microsoft.com/office/officeart/2005/8/colors/accent2_5" csCatId="accent2" phldr="1"/>
      <dgm:spPr/>
    </dgm:pt>
    <dgm:pt modelId="{DC8C507F-6110-4AA5-9554-19FB0F6A84BC}">
      <dgm:prSet/>
      <dgm:spPr>
        <a:gradFill rotWithShape="0">
          <a:gsLst>
            <a:gs pos="0">
              <a:srgbClr val="FC9FCB"/>
            </a:gs>
            <a:gs pos="13000">
              <a:srgbClr val="F8B049"/>
            </a:gs>
            <a:gs pos="21001">
              <a:srgbClr val="F8B049"/>
            </a:gs>
            <a:gs pos="63000">
              <a:srgbClr val="FEE7F2"/>
            </a:gs>
            <a:gs pos="67000">
              <a:srgbClr val="F952A0"/>
            </a:gs>
            <a:gs pos="69000">
              <a:srgbClr val="C50849"/>
            </a:gs>
            <a:gs pos="82001">
              <a:srgbClr val="B43E85"/>
            </a:gs>
            <a:gs pos="100000">
              <a:srgbClr val="F8B049"/>
            </a:gs>
          </a:gsLst>
          <a:lin ang="5400000" scaled="0"/>
        </a:gradFill>
      </dgm:spPr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th-TH" b="0" i="0" u="none" strike="noStrike" cap="none" spc="0" normalizeH="0" baseline="0" dirty="0" smtClean="0">
              <a:ln w="18415" cmpd="sng">
                <a:prstDash val="solid"/>
              </a:ln>
              <a:effectLst>
                <a:glow rad="101600">
                  <a:srgbClr val="FF0000">
                    <a:alpha val="60000"/>
                  </a:srgb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ahoma" pitchFamily="34" charset="0"/>
              <a:cs typeface="EucrosiaUPC" pitchFamily="18" charset="-34"/>
            </a:rPr>
            <a:t> ก.พ.</a:t>
          </a:r>
        </a:p>
      </dgm:t>
    </dgm:pt>
    <dgm:pt modelId="{B99E6FC5-45C2-4373-929F-D7A213A6073D}" type="parTrans" cxnId="{BE6E09DF-A334-47E2-967B-EF47B2D7290F}">
      <dgm:prSet/>
      <dgm:spPr/>
      <dgm:t>
        <a:bodyPr/>
        <a:lstStyle/>
        <a:p>
          <a:endParaRPr lang="th-TH"/>
        </a:p>
      </dgm:t>
    </dgm:pt>
    <dgm:pt modelId="{E9D6E0B6-325C-4AB1-8A46-692870B1E477}" type="sibTrans" cxnId="{BE6E09DF-A334-47E2-967B-EF47B2D7290F}">
      <dgm:prSet/>
      <dgm:spPr/>
      <dgm:t>
        <a:bodyPr/>
        <a:lstStyle/>
        <a:p>
          <a:endParaRPr lang="th-TH"/>
        </a:p>
      </dgm:t>
    </dgm:pt>
    <dgm:pt modelId="{B2AB4193-49C4-423E-82C8-74670A7C4504}">
      <dgm:prSet custT="1"/>
      <dgm:spPr>
        <a:solidFill>
          <a:srgbClr val="FF99FF"/>
        </a:solidFill>
      </dgm:spPr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sz="2800" b="1" i="0" u="none" strike="noStrike" cap="none" normalizeH="0" baseline="0" dirty="0" err="1" smtClean="0">
              <a:ln/>
              <a:solidFill>
                <a:schemeClr val="tx1"/>
              </a:solidFill>
              <a:effectLst/>
              <a:latin typeface="Tahoma" pitchFamily="34" charset="0"/>
              <a:cs typeface="EucrosiaUPC" pitchFamily="18" charset="-34"/>
            </a:rPr>
            <a:t>คุณธรรม</a:t>
          </a:r>
          <a:endParaRPr kumimoji="0" lang="th-TH" sz="2800" b="1" i="0" u="none" strike="noStrike" cap="none" normalizeH="0" baseline="0" dirty="0" smtClean="0">
            <a:ln/>
            <a:solidFill>
              <a:schemeClr val="tx1"/>
            </a:solidFill>
            <a:effectLst/>
            <a:latin typeface="Tahoma" pitchFamily="34" charset="0"/>
            <a:cs typeface="EucrosiaUPC" pitchFamily="18" charset="-34"/>
          </a:endParaRPr>
        </a:p>
      </dgm:t>
    </dgm:pt>
    <dgm:pt modelId="{7A3B0448-C54E-4096-917B-E69D02C3A9FB}" type="parTrans" cxnId="{0FBC8B91-1601-4838-AC8D-99A2A99DBDE2}">
      <dgm:prSet/>
      <dgm:spPr/>
      <dgm:t>
        <a:bodyPr/>
        <a:lstStyle/>
        <a:p>
          <a:endParaRPr lang="th-TH"/>
        </a:p>
      </dgm:t>
    </dgm:pt>
    <dgm:pt modelId="{84218677-5263-4742-8B22-10473CFDEA4E}" type="sibTrans" cxnId="{0FBC8B91-1601-4838-AC8D-99A2A99DBDE2}">
      <dgm:prSet/>
      <dgm:spPr/>
      <dgm:t>
        <a:bodyPr/>
        <a:lstStyle/>
        <a:p>
          <a:endParaRPr lang="th-TH"/>
        </a:p>
      </dgm:t>
    </dgm:pt>
    <dgm:pt modelId="{9A26BB99-D126-4108-99A5-C9E7D1B44AE5}">
      <dgm:prSet custT="1"/>
      <dgm:spPr>
        <a:solidFill>
          <a:srgbClr val="66FFCC"/>
        </a:solidFill>
      </dgm:spPr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sz="2800" b="1" i="0" u="none" strike="noStrike" cap="none" normalizeH="0" baseline="0" dirty="0" err="1" smtClean="0">
              <a:ln/>
              <a:solidFill>
                <a:schemeClr val="tx1"/>
              </a:solidFill>
              <a:effectLst/>
              <a:latin typeface="Tahoma" pitchFamily="34" charset="0"/>
              <a:cs typeface="EucrosiaUPC" pitchFamily="18" charset="-34"/>
            </a:rPr>
            <a:t>นิติธรรม</a:t>
          </a:r>
          <a:endParaRPr kumimoji="0" lang="th-TH" sz="2800" b="1" i="0" u="none" strike="noStrike" cap="none" normalizeH="0" baseline="0" dirty="0" smtClean="0">
            <a:ln/>
            <a:solidFill>
              <a:schemeClr val="tx1"/>
            </a:solidFill>
            <a:effectLst/>
            <a:latin typeface="Tahoma" pitchFamily="34" charset="0"/>
            <a:cs typeface="EucrosiaUPC" pitchFamily="18" charset="-34"/>
          </a:endParaRPr>
        </a:p>
      </dgm:t>
    </dgm:pt>
    <dgm:pt modelId="{93B7BF86-F726-422C-95C0-B9275FEF9DE3}" type="parTrans" cxnId="{F6E739AB-4303-4568-A667-E09DE75CCB09}">
      <dgm:prSet/>
      <dgm:spPr/>
      <dgm:t>
        <a:bodyPr/>
        <a:lstStyle/>
        <a:p>
          <a:endParaRPr lang="th-TH"/>
        </a:p>
      </dgm:t>
    </dgm:pt>
    <dgm:pt modelId="{A8AF31FE-3328-4247-B0A9-BBB09796547D}" type="sibTrans" cxnId="{F6E739AB-4303-4568-A667-E09DE75CCB09}">
      <dgm:prSet/>
      <dgm:spPr/>
      <dgm:t>
        <a:bodyPr/>
        <a:lstStyle/>
        <a:p>
          <a:endParaRPr lang="th-TH"/>
        </a:p>
      </dgm:t>
    </dgm:pt>
    <dgm:pt modelId="{F5F930ED-6A11-43ED-B8BF-5AFFB61C9859}">
      <dgm:prSet custT="1"/>
      <dgm:spPr>
        <a:solidFill>
          <a:srgbClr val="33CCFF"/>
        </a:solidFill>
      </dgm:spPr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sz="2100" b="1" i="0" u="none" strike="noStrike" cap="none" normalizeH="0" baseline="0" dirty="0" err="1" smtClean="0">
              <a:ln/>
              <a:solidFill>
                <a:schemeClr val="tx1"/>
              </a:solidFill>
              <a:effectLst/>
              <a:latin typeface="Tahoma" pitchFamily="34" charset="0"/>
              <a:cs typeface="EucrosiaUPC" pitchFamily="18" charset="-34"/>
            </a:rPr>
            <a:t>ความโปร่งใส</a:t>
          </a:r>
          <a:endParaRPr kumimoji="0" lang="th-TH" sz="2100" b="1" i="0" u="none" strike="noStrike" cap="none" normalizeH="0" baseline="0" dirty="0" smtClean="0">
            <a:ln/>
            <a:solidFill>
              <a:schemeClr val="tx1"/>
            </a:solidFill>
            <a:effectLst/>
            <a:latin typeface="Tahoma" pitchFamily="34" charset="0"/>
            <a:cs typeface="EucrosiaUPC" pitchFamily="18" charset="-34"/>
          </a:endParaRPr>
        </a:p>
      </dgm:t>
    </dgm:pt>
    <dgm:pt modelId="{DCB2B254-A3BD-482B-84EA-C50032166CCD}" type="parTrans" cxnId="{551F46E6-2347-4175-98E9-612596826636}">
      <dgm:prSet/>
      <dgm:spPr/>
      <dgm:t>
        <a:bodyPr/>
        <a:lstStyle/>
        <a:p>
          <a:endParaRPr lang="th-TH"/>
        </a:p>
      </dgm:t>
    </dgm:pt>
    <dgm:pt modelId="{FF1E32A8-F0BA-4781-B2D5-E9A5D7A8B777}" type="sibTrans" cxnId="{551F46E6-2347-4175-98E9-612596826636}">
      <dgm:prSet/>
      <dgm:spPr/>
      <dgm:t>
        <a:bodyPr/>
        <a:lstStyle/>
        <a:p>
          <a:endParaRPr lang="th-TH"/>
        </a:p>
      </dgm:t>
    </dgm:pt>
    <dgm:pt modelId="{515C04E9-80C6-4004-9405-E56BE93969DE}">
      <dgm:prSet custT="1"/>
      <dgm:spPr>
        <a:solidFill>
          <a:srgbClr val="99FF99"/>
        </a:solidFill>
      </dgm:spPr>
      <dgm:t>
        <a:bodyPr/>
        <a:lstStyle/>
        <a:p>
          <a:pPr marL="0" marR="0" lvl="0" indent="0" algn="ctr" defTabSz="914400" rtl="0" eaLnBrk="1" fontAlgn="base" latinLnBrk="0" hangingPunct="1">
            <a:lnSpc>
              <a:spcPct val="90000"/>
            </a:lnSpc>
            <a:spcBef>
              <a:spcPct val="20000"/>
            </a:spcBef>
            <a:spcAft>
              <a:spcPct val="0"/>
            </a:spcAft>
            <a:buClr>
              <a:schemeClr val="tx1"/>
            </a:buClr>
            <a:buSzTx/>
            <a:buFont typeface="Wingdings" pitchFamily="2" charset="2"/>
            <a:buNone/>
            <a:tabLst/>
          </a:pPr>
          <a:r>
            <a:rPr kumimoji="0" lang="en-US" sz="2400" b="1" i="0" u="none" strike="noStrike" cap="none" normalizeH="0" baseline="0" dirty="0" err="1" smtClean="0">
              <a:ln/>
              <a:solidFill>
                <a:schemeClr val="tx1"/>
              </a:solidFill>
              <a:effectLst/>
              <a:latin typeface="Tahoma" pitchFamily="34" charset="0"/>
              <a:cs typeface="EucrosiaUPC" pitchFamily="18" charset="-34"/>
            </a:rPr>
            <a:t>ความ</a:t>
          </a:r>
          <a:endParaRPr kumimoji="0" lang="en-US" sz="2400" b="1" i="0" u="none" strike="noStrike" cap="none" normalizeH="0" baseline="0" dirty="0" smtClean="0">
            <a:ln/>
            <a:solidFill>
              <a:schemeClr val="tx1"/>
            </a:solidFill>
            <a:effectLst/>
            <a:latin typeface="Tahoma" pitchFamily="34" charset="0"/>
            <a:cs typeface="EucrosiaUPC" pitchFamily="18" charset="-34"/>
          </a:endParaRPr>
        </a:p>
        <a:p>
          <a:pPr marL="0" marR="0" lvl="0" indent="0" algn="ctr" defTabSz="914400" rtl="0" eaLnBrk="1" fontAlgn="base" latinLnBrk="0" hangingPunct="1">
            <a:lnSpc>
              <a:spcPct val="90000"/>
            </a:lnSpc>
            <a:spcBef>
              <a:spcPct val="20000"/>
            </a:spcBef>
            <a:spcAft>
              <a:spcPct val="0"/>
            </a:spcAft>
            <a:buClr>
              <a:schemeClr val="tx1"/>
            </a:buClr>
            <a:buSzTx/>
            <a:buFont typeface="Wingdings" pitchFamily="2" charset="2"/>
            <a:buNone/>
            <a:tabLst/>
          </a:pPr>
          <a:r>
            <a:rPr kumimoji="0" lang="en-US" sz="2400" b="1" i="0" u="none" strike="noStrike" cap="none" normalizeH="0" baseline="0" dirty="0" err="1" smtClean="0">
              <a:ln/>
              <a:solidFill>
                <a:schemeClr val="tx1"/>
              </a:solidFill>
              <a:effectLst/>
              <a:latin typeface="Tahoma" pitchFamily="34" charset="0"/>
              <a:cs typeface="EucrosiaUPC" pitchFamily="18" charset="-34"/>
            </a:rPr>
            <a:t>มีส่วนร่วม</a:t>
          </a:r>
          <a:endParaRPr kumimoji="0" lang="th-TH" sz="2400" b="0" i="0" u="none" strike="noStrike" cap="none" normalizeH="0" baseline="0" dirty="0" smtClean="0">
            <a:ln/>
            <a:solidFill>
              <a:schemeClr val="tx1"/>
            </a:solidFill>
            <a:effectLst/>
            <a:latin typeface="Tahoma" pitchFamily="34" charset="0"/>
            <a:cs typeface="Tahoma" pitchFamily="34" charset="0"/>
          </a:endParaRPr>
        </a:p>
      </dgm:t>
    </dgm:pt>
    <dgm:pt modelId="{57D9DC7B-17A0-434B-B055-B90977A45AC1}" type="parTrans" cxnId="{628ACFD0-2858-4C19-80A4-93CB3692FD81}">
      <dgm:prSet/>
      <dgm:spPr/>
      <dgm:t>
        <a:bodyPr/>
        <a:lstStyle/>
        <a:p>
          <a:endParaRPr lang="th-TH"/>
        </a:p>
      </dgm:t>
    </dgm:pt>
    <dgm:pt modelId="{A72D7AD9-82C3-4E41-AE2A-C359BA9DAD13}" type="sibTrans" cxnId="{628ACFD0-2858-4C19-80A4-93CB3692FD81}">
      <dgm:prSet/>
      <dgm:spPr/>
      <dgm:t>
        <a:bodyPr/>
        <a:lstStyle/>
        <a:p>
          <a:endParaRPr lang="th-TH"/>
        </a:p>
      </dgm:t>
    </dgm:pt>
    <dgm:pt modelId="{1A074C27-B807-4FB6-BEBF-D5CEF392F4B9}">
      <dgm:prSet custT="1"/>
      <dgm:spPr>
        <a:solidFill>
          <a:srgbClr val="FFFF66"/>
        </a:solidFill>
      </dgm:spPr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sz="2200" b="1" i="0" u="none" strike="noStrike" cap="none" normalizeH="0" baseline="0" dirty="0" err="1" smtClean="0">
              <a:ln/>
              <a:solidFill>
                <a:schemeClr val="tx1"/>
              </a:solidFill>
              <a:effectLst/>
              <a:latin typeface="Tahoma" pitchFamily="34" charset="0"/>
              <a:cs typeface="EucrosiaUPC" pitchFamily="18" charset="-34"/>
            </a:rPr>
            <a:t>ความรับผิดชอบ</a:t>
          </a:r>
          <a:endParaRPr kumimoji="0" lang="th-TH" sz="2200" b="1" i="0" u="none" strike="noStrike" cap="none" normalizeH="0" baseline="0" dirty="0" smtClean="0">
            <a:ln/>
            <a:solidFill>
              <a:schemeClr val="tx1"/>
            </a:solidFill>
            <a:effectLst/>
            <a:latin typeface="Tahoma" pitchFamily="34" charset="0"/>
            <a:cs typeface="EucrosiaUPC" pitchFamily="18" charset="-34"/>
          </a:endParaRPr>
        </a:p>
      </dgm:t>
    </dgm:pt>
    <dgm:pt modelId="{402D6FFB-3569-4B92-9007-223065BDF51A}" type="parTrans" cxnId="{9EB01832-2C5C-4611-BC09-D89046A50C90}">
      <dgm:prSet/>
      <dgm:spPr/>
      <dgm:t>
        <a:bodyPr/>
        <a:lstStyle/>
        <a:p>
          <a:endParaRPr lang="th-TH"/>
        </a:p>
      </dgm:t>
    </dgm:pt>
    <dgm:pt modelId="{980F3D42-745B-45B2-B560-E8C47DCC0FBF}" type="sibTrans" cxnId="{9EB01832-2C5C-4611-BC09-D89046A50C90}">
      <dgm:prSet/>
      <dgm:spPr/>
      <dgm:t>
        <a:bodyPr/>
        <a:lstStyle/>
        <a:p>
          <a:endParaRPr lang="th-TH"/>
        </a:p>
      </dgm:t>
    </dgm:pt>
    <dgm:pt modelId="{D203148B-A2F5-4B4C-A428-0927DA2E9AB5}">
      <dgm:prSet custT="1"/>
      <dgm:spPr>
        <a:solidFill>
          <a:srgbClr val="92D050"/>
        </a:solidFill>
      </dgm:spPr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sz="2400" b="1" i="0" u="none" strike="noStrike" cap="none" normalizeH="0" baseline="0" dirty="0" err="1" smtClean="0">
              <a:ln/>
              <a:solidFill>
                <a:schemeClr val="tx1"/>
              </a:solidFill>
              <a:effectLst/>
              <a:latin typeface="Tahoma" pitchFamily="34" charset="0"/>
              <a:cs typeface="EucrosiaUPC" pitchFamily="18" charset="-34"/>
            </a:rPr>
            <a:t>ความคุ้มค่า</a:t>
          </a:r>
          <a:endParaRPr kumimoji="0" lang="th-TH" sz="2400" b="1" i="0" u="none" strike="noStrike" cap="none" normalizeH="0" baseline="0" dirty="0" smtClean="0">
            <a:ln/>
            <a:solidFill>
              <a:schemeClr val="tx1"/>
            </a:solidFill>
            <a:effectLst/>
            <a:latin typeface="Tahoma" pitchFamily="34" charset="0"/>
            <a:cs typeface="EucrosiaUPC" pitchFamily="18" charset="-34"/>
          </a:endParaRPr>
        </a:p>
      </dgm:t>
    </dgm:pt>
    <dgm:pt modelId="{8A2A0F26-4EFC-400D-82B8-057D7643B0CD}" type="parTrans" cxnId="{7D0D75F6-2D78-49FC-9EC1-F0BB413BDBE6}">
      <dgm:prSet/>
      <dgm:spPr/>
      <dgm:t>
        <a:bodyPr/>
        <a:lstStyle/>
        <a:p>
          <a:endParaRPr lang="th-TH"/>
        </a:p>
      </dgm:t>
    </dgm:pt>
    <dgm:pt modelId="{64563B90-6901-45D4-9759-25999B2F4161}" type="sibTrans" cxnId="{7D0D75F6-2D78-49FC-9EC1-F0BB413BDBE6}">
      <dgm:prSet/>
      <dgm:spPr/>
      <dgm:t>
        <a:bodyPr/>
        <a:lstStyle/>
        <a:p>
          <a:endParaRPr lang="th-TH"/>
        </a:p>
      </dgm:t>
    </dgm:pt>
    <dgm:pt modelId="{45784D55-616C-4BAA-BA28-68826335C997}" type="pres">
      <dgm:prSet presAssocID="{4DD17165-2855-4C7E-A6EB-9B5B580BE22D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B1C245D1-4557-42F2-B091-839C59E70808}" type="pres">
      <dgm:prSet presAssocID="{DC8C507F-6110-4AA5-9554-19FB0F6A84BC}" presName="centerShape" presStyleLbl="node0" presStyleIdx="0" presStyleCnt="1"/>
      <dgm:spPr/>
      <dgm:t>
        <a:bodyPr/>
        <a:lstStyle/>
        <a:p>
          <a:endParaRPr lang="th-TH"/>
        </a:p>
      </dgm:t>
    </dgm:pt>
    <dgm:pt modelId="{9519BF04-F56A-4542-A45D-88A0135E72E4}" type="pres">
      <dgm:prSet presAssocID="{B2AB4193-49C4-423E-82C8-74670A7C4504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62F3011C-6F83-4961-8555-1B9E2BDBDE6F}" type="pres">
      <dgm:prSet presAssocID="{B2AB4193-49C4-423E-82C8-74670A7C4504}" presName="dummy" presStyleCnt="0"/>
      <dgm:spPr/>
    </dgm:pt>
    <dgm:pt modelId="{38D66CFE-51E8-4533-9CB5-54129A969858}" type="pres">
      <dgm:prSet presAssocID="{84218677-5263-4742-8B22-10473CFDEA4E}" presName="sibTrans" presStyleLbl="sibTrans2D1" presStyleIdx="0" presStyleCnt="6"/>
      <dgm:spPr/>
      <dgm:t>
        <a:bodyPr/>
        <a:lstStyle/>
        <a:p>
          <a:endParaRPr lang="th-TH"/>
        </a:p>
      </dgm:t>
    </dgm:pt>
    <dgm:pt modelId="{01AC717B-CB35-44ED-880C-CFB4E40198F1}" type="pres">
      <dgm:prSet presAssocID="{9A26BB99-D126-4108-99A5-C9E7D1B44AE5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1DB1C88B-9C93-4404-B25B-FF62DA38951C}" type="pres">
      <dgm:prSet presAssocID="{9A26BB99-D126-4108-99A5-C9E7D1B44AE5}" presName="dummy" presStyleCnt="0"/>
      <dgm:spPr/>
    </dgm:pt>
    <dgm:pt modelId="{730EC5BA-A490-46A6-A0FB-166F8E359CC2}" type="pres">
      <dgm:prSet presAssocID="{A8AF31FE-3328-4247-B0A9-BBB09796547D}" presName="sibTrans" presStyleLbl="sibTrans2D1" presStyleIdx="1" presStyleCnt="6"/>
      <dgm:spPr/>
      <dgm:t>
        <a:bodyPr/>
        <a:lstStyle/>
        <a:p>
          <a:endParaRPr lang="th-TH"/>
        </a:p>
      </dgm:t>
    </dgm:pt>
    <dgm:pt modelId="{7D88BD3C-C3DC-4D08-A8CA-3E40AD81EBB3}" type="pres">
      <dgm:prSet presAssocID="{F5F930ED-6A11-43ED-B8BF-5AFFB61C9859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D26F3D95-0B75-44A9-A485-45818F18E4B4}" type="pres">
      <dgm:prSet presAssocID="{F5F930ED-6A11-43ED-B8BF-5AFFB61C9859}" presName="dummy" presStyleCnt="0"/>
      <dgm:spPr/>
    </dgm:pt>
    <dgm:pt modelId="{36AF0AD0-997C-4905-8282-8C3A9923022F}" type="pres">
      <dgm:prSet presAssocID="{FF1E32A8-F0BA-4781-B2D5-E9A5D7A8B777}" presName="sibTrans" presStyleLbl="sibTrans2D1" presStyleIdx="2" presStyleCnt="6"/>
      <dgm:spPr/>
      <dgm:t>
        <a:bodyPr/>
        <a:lstStyle/>
        <a:p>
          <a:endParaRPr lang="th-TH"/>
        </a:p>
      </dgm:t>
    </dgm:pt>
    <dgm:pt modelId="{5663FB47-5400-4D0D-8515-E5A9098A2B59}" type="pres">
      <dgm:prSet presAssocID="{515C04E9-80C6-4004-9405-E56BE93969DE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184D032E-E58A-444B-81D6-E94C0741E27D}" type="pres">
      <dgm:prSet presAssocID="{515C04E9-80C6-4004-9405-E56BE93969DE}" presName="dummy" presStyleCnt="0"/>
      <dgm:spPr/>
    </dgm:pt>
    <dgm:pt modelId="{893A3B50-4F9A-4376-8714-9DA2B551DD76}" type="pres">
      <dgm:prSet presAssocID="{A72D7AD9-82C3-4E41-AE2A-C359BA9DAD13}" presName="sibTrans" presStyleLbl="sibTrans2D1" presStyleIdx="3" presStyleCnt="6"/>
      <dgm:spPr/>
      <dgm:t>
        <a:bodyPr/>
        <a:lstStyle/>
        <a:p>
          <a:endParaRPr lang="th-TH"/>
        </a:p>
      </dgm:t>
    </dgm:pt>
    <dgm:pt modelId="{C32C4772-6B72-41EA-A9EB-25AB5FB5FB4B}" type="pres">
      <dgm:prSet presAssocID="{1A074C27-B807-4FB6-BEBF-D5CEF392F4B9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00C469F9-A6BE-4D8F-B2A6-DA05413B72AF}" type="pres">
      <dgm:prSet presAssocID="{1A074C27-B807-4FB6-BEBF-D5CEF392F4B9}" presName="dummy" presStyleCnt="0"/>
      <dgm:spPr/>
    </dgm:pt>
    <dgm:pt modelId="{89EC4153-54D3-404E-9281-4B7522AD3D19}" type="pres">
      <dgm:prSet presAssocID="{980F3D42-745B-45B2-B560-E8C47DCC0FBF}" presName="sibTrans" presStyleLbl="sibTrans2D1" presStyleIdx="4" presStyleCnt="6"/>
      <dgm:spPr/>
      <dgm:t>
        <a:bodyPr/>
        <a:lstStyle/>
        <a:p>
          <a:endParaRPr lang="th-TH"/>
        </a:p>
      </dgm:t>
    </dgm:pt>
    <dgm:pt modelId="{1CDE70C9-B52F-45A2-8D98-BDEFA3873FDD}" type="pres">
      <dgm:prSet presAssocID="{D203148B-A2F5-4B4C-A428-0927DA2E9AB5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4E7F3A88-7773-4631-B275-E1C224972AB9}" type="pres">
      <dgm:prSet presAssocID="{D203148B-A2F5-4B4C-A428-0927DA2E9AB5}" presName="dummy" presStyleCnt="0"/>
      <dgm:spPr/>
    </dgm:pt>
    <dgm:pt modelId="{7655D423-0174-4CF9-8E85-71DBF1693DE7}" type="pres">
      <dgm:prSet presAssocID="{64563B90-6901-45D4-9759-25999B2F4161}" presName="sibTrans" presStyleLbl="sibTrans2D1" presStyleIdx="5" presStyleCnt="6"/>
      <dgm:spPr/>
      <dgm:t>
        <a:bodyPr/>
        <a:lstStyle/>
        <a:p>
          <a:endParaRPr lang="th-TH"/>
        </a:p>
      </dgm:t>
    </dgm:pt>
  </dgm:ptLst>
  <dgm:cxnLst>
    <dgm:cxn modelId="{9EB01832-2C5C-4611-BC09-D89046A50C90}" srcId="{DC8C507F-6110-4AA5-9554-19FB0F6A84BC}" destId="{1A074C27-B807-4FB6-BEBF-D5CEF392F4B9}" srcOrd="4" destOrd="0" parTransId="{402D6FFB-3569-4B92-9007-223065BDF51A}" sibTransId="{980F3D42-745B-45B2-B560-E8C47DCC0FBF}"/>
    <dgm:cxn modelId="{8355D491-55AD-4C14-8F9B-AF7388280DF5}" type="presOf" srcId="{4DD17165-2855-4C7E-A6EB-9B5B580BE22D}" destId="{45784D55-616C-4BAA-BA28-68826335C997}" srcOrd="0" destOrd="0" presId="urn:microsoft.com/office/officeart/2005/8/layout/radial6"/>
    <dgm:cxn modelId="{F6E739AB-4303-4568-A667-E09DE75CCB09}" srcId="{DC8C507F-6110-4AA5-9554-19FB0F6A84BC}" destId="{9A26BB99-D126-4108-99A5-C9E7D1B44AE5}" srcOrd="1" destOrd="0" parTransId="{93B7BF86-F726-422C-95C0-B9275FEF9DE3}" sibTransId="{A8AF31FE-3328-4247-B0A9-BBB09796547D}"/>
    <dgm:cxn modelId="{50AB03B7-8731-406E-8034-9EA7C462FC1B}" type="presOf" srcId="{A72D7AD9-82C3-4E41-AE2A-C359BA9DAD13}" destId="{893A3B50-4F9A-4376-8714-9DA2B551DD76}" srcOrd="0" destOrd="0" presId="urn:microsoft.com/office/officeart/2005/8/layout/radial6"/>
    <dgm:cxn modelId="{551F46E6-2347-4175-98E9-612596826636}" srcId="{DC8C507F-6110-4AA5-9554-19FB0F6A84BC}" destId="{F5F930ED-6A11-43ED-B8BF-5AFFB61C9859}" srcOrd="2" destOrd="0" parTransId="{DCB2B254-A3BD-482B-84EA-C50032166CCD}" sibTransId="{FF1E32A8-F0BA-4781-B2D5-E9A5D7A8B777}"/>
    <dgm:cxn modelId="{7D0D75F6-2D78-49FC-9EC1-F0BB413BDBE6}" srcId="{DC8C507F-6110-4AA5-9554-19FB0F6A84BC}" destId="{D203148B-A2F5-4B4C-A428-0927DA2E9AB5}" srcOrd="5" destOrd="0" parTransId="{8A2A0F26-4EFC-400D-82B8-057D7643B0CD}" sibTransId="{64563B90-6901-45D4-9759-25999B2F4161}"/>
    <dgm:cxn modelId="{A5698C22-A8F3-49DB-830A-D354F15F87F8}" type="presOf" srcId="{980F3D42-745B-45B2-B560-E8C47DCC0FBF}" destId="{89EC4153-54D3-404E-9281-4B7522AD3D19}" srcOrd="0" destOrd="0" presId="urn:microsoft.com/office/officeart/2005/8/layout/radial6"/>
    <dgm:cxn modelId="{CEF7FF18-7F3B-4995-AACC-D1C3F749BF79}" type="presOf" srcId="{B2AB4193-49C4-423E-82C8-74670A7C4504}" destId="{9519BF04-F56A-4542-A45D-88A0135E72E4}" srcOrd="0" destOrd="0" presId="urn:microsoft.com/office/officeart/2005/8/layout/radial6"/>
    <dgm:cxn modelId="{0A255E88-6FEE-47CD-9537-F35F99A13099}" type="presOf" srcId="{1A074C27-B807-4FB6-BEBF-D5CEF392F4B9}" destId="{C32C4772-6B72-41EA-A9EB-25AB5FB5FB4B}" srcOrd="0" destOrd="0" presId="urn:microsoft.com/office/officeart/2005/8/layout/radial6"/>
    <dgm:cxn modelId="{782C437E-9355-4433-83C8-7CE6117AD294}" type="presOf" srcId="{64563B90-6901-45D4-9759-25999B2F4161}" destId="{7655D423-0174-4CF9-8E85-71DBF1693DE7}" srcOrd="0" destOrd="0" presId="urn:microsoft.com/office/officeart/2005/8/layout/radial6"/>
    <dgm:cxn modelId="{0FBC8B91-1601-4838-AC8D-99A2A99DBDE2}" srcId="{DC8C507F-6110-4AA5-9554-19FB0F6A84BC}" destId="{B2AB4193-49C4-423E-82C8-74670A7C4504}" srcOrd="0" destOrd="0" parTransId="{7A3B0448-C54E-4096-917B-E69D02C3A9FB}" sibTransId="{84218677-5263-4742-8B22-10473CFDEA4E}"/>
    <dgm:cxn modelId="{8FEF3FA9-08BE-4C78-839D-65B9020B56B1}" type="presOf" srcId="{A8AF31FE-3328-4247-B0A9-BBB09796547D}" destId="{730EC5BA-A490-46A6-A0FB-166F8E359CC2}" srcOrd="0" destOrd="0" presId="urn:microsoft.com/office/officeart/2005/8/layout/radial6"/>
    <dgm:cxn modelId="{BE6E09DF-A334-47E2-967B-EF47B2D7290F}" srcId="{4DD17165-2855-4C7E-A6EB-9B5B580BE22D}" destId="{DC8C507F-6110-4AA5-9554-19FB0F6A84BC}" srcOrd="0" destOrd="0" parTransId="{B99E6FC5-45C2-4373-929F-D7A213A6073D}" sibTransId="{E9D6E0B6-325C-4AB1-8A46-692870B1E477}"/>
    <dgm:cxn modelId="{628ACFD0-2858-4C19-80A4-93CB3692FD81}" srcId="{DC8C507F-6110-4AA5-9554-19FB0F6A84BC}" destId="{515C04E9-80C6-4004-9405-E56BE93969DE}" srcOrd="3" destOrd="0" parTransId="{57D9DC7B-17A0-434B-B055-B90977A45AC1}" sibTransId="{A72D7AD9-82C3-4E41-AE2A-C359BA9DAD13}"/>
    <dgm:cxn modelId="{542B0319-5AB6-43B2-B966-C6F46CDE579C}" type="presOf" srcId="{D203148B-A2F5-4B4C-A428-0927DA2E9AB5}" destId="{1CDE70C9-B52F-45A2-8D98-BDEFA3873FDD}" srcOrd="0" destOrd="0" presId="urn:microsoft.com/office/officeart/2005/8/layout/radial6"/>
    <dgm:cxn modelId="{241F5F84-BC39-4793-8C29-89739492586B}" type="presOf" srcId="{9A26BB99-D126-4108-99A5-C9E7D1B44AE5}" destId="{01AC717B-CB35-44ED-880C-CFB4E40198F1}" srcOrd="0" destOrd="0" presId="urn:microsoft.com/office/officeart/2005/8/layout/radial6"/>
    <dgm:cxn modelId="{25E51614-A661-4759-86C9-99A65DDA3186}" type="presOf" srcId="{F5F930ED-6A11-43ED-B8BF-5AFFB61C9859}" destId="{7D88BD3C-C3DC-4D08-A8CA-3E40AD81EBB3}" srcOrd="0" destOrd="0" presId="urn:microsoft.com/office/officeart/2005/8/layout/radial6"/>
    <dgm:cxn modelId="{2E88271A-B116-4D22-BA70-CD9E42BD8AC8}" type="presOf" srcId="{84218677-5263-4742-8B22-10473CFDEA4E}" destId="{38D66CFE-51E8-4533-9CB5-54129A969858}" srcOrd="0" destOrd="0" presId="urn:microsoft.com/office/officeart/2005/8/layout/radial6"/>
    <dgm:cxn modelId="{1423A253-FD13-4336-8788-6B32E27A6F32}" type="presOf" srcId="{515C04E9-80C6-4004-9405-E56BE93969DE}" destId="{5663FB47-5400-4D0D-8515-E5A9098A2B59}" srcOrd="0" destOrd="0" presId="urn:microsoft.com/office/officeart/2005/8/layout/radial6"/>
    <dgm:cxn modelId="{B1CD4F15-F4A7-4FBA-BA0F-6DE950CD8F53}" type="presOf" srcId="{FF1E32A8-F0BA-4781-B2D5-E9A5D7A8B777}" destId="{36AF0AD0-997C-4905-8282-8C3A9923022F}" srcOrd="0" destOrd="0" presId="urn:microsoft.com/office/officeart/2005/8/layout/radial6"/>
    <dgm:cxn modelId="{5B9F11A8-3F6A-49FC-B100-010B715B9C6D}" type="presOf" srcId="{DC8C507F-6110-4AA5-9554-19FB0F6A84BC}" destId="{B1C245D1-4557-42F2-B091-839C59E70808}" srcOrd="0" destOrd="0" presId="urn:microsoft.com/office/officeart/2005/8/layout/radial6"/>
    <dgm:cxn modelId="{5D8C00EC-DD9D-49B0-9985-19C3AB2A23AA}" type="presParOf" srcId="{45784D55-616C-4BAA-BA28-68826335C997}" destId="{B1C245D1-4557-42F2-B091-839C59E70808}" srcOrd="0" destOrd="0" presId="urn:microsoft.com/office/officeart/2005/8/layout/radial6"/>
    <dgm:cxn modelId="{1BADCA2A-C45C-4270-AF52-CD5A93716DC9}" type="presParOf" srcId="{45784D55-616C-4BAA-BA28-68826335C997}" destId="{9519BF04-F56A-4542-A45D-88A0135E72E4}" srcOrd="1" destOrd="0" presId="urn:microsoft.com/office/officeart/2005/8/layout/radial6"/>
    <dgm:cxn modelId="{DEFAAA51-4E5F-489D-B340-132BD18DEBF5}" type="presParOf" srcId="{45784D55-616C-4BAA-BA28-68826335C997}" destId="{62F3011C-6F83-4961-8555-1B9E2BDBDE6F}" srcOrd="2" destOrd="0" presId="urn:microsoft.com/office/officeart/2005/8/layout/radial6"/>
    <dgm:cxn modelId="{711A632B-F131-4FB6-9FE9-0460456ABD56}" type="presParOf" srcId="{45784D55-616C-4BAA-BA28-68826335C997}" destId="{38D66CFE-51E8-4533-9CB5-54129A969858}" srcOrd="3" destOrd="0" presId="urn:microsoft.com/office/officeart/2005/8/layout/radial6"/>
    <dgm:cxn modelId="{6E624481-2CD4-45D5-89A0-A5978388899A}" type="presParOf" srcId="{45784D55-616C-4BAA-BA28-68826335C997}" destId="{01AC717B-CB35-44ED-880C-CFB4E40198F1}" srcOrd="4" destOrd="0" presId="urn:microsoft.com/office/officeart/2005/8/layout/radial6"/>
    <dgm:cxn modelId="{88ED7455-3B6C-4CB9-8812-A6326D559768}" type="presParOf" srcId="{45784D55-616C-4BAA-BA28-68826335C997}" destId="{1DB1C88B-9C93-4404-B25B-FF62DA38951C}" srcOrd="5" destOrd="0" presId="urn:microsoft.com/office/officeart/2005/8/layout/radial6"/>
    <dgm:cxn modelId="{8C700AAD-2DCE-4839-B0B0-710ADF4FBB16}" type="presParOf" srcId="{45784D55-616C-4BAA-BA28-68826335C997}" destId="{730EC5BA-A490-46A6-A0FB-166F8E359CC2}" srcOrd="6" destOrd="0" presId="urn:microsoft.com/office/officeart/2005/8/layout/radial6"/>
    <dgm:cxn modelId="{00FAB2B9-868C-4582-A034-0D6B45AFE3A7}" type="presParOf" srcId="{45784D55-616C-4BAA-BA28-68826335C997}" destId="{7D88BD3C-C3DC-4D08-A8CA-3E40AD81EBB3}" srcOrd="7" destOrd="0" presId="urn:microsoft.com/office/officeart/2005/8/layout/radial6"/>
    <dgm:cxn modelId="{46442B31-584F-468A-BB79-5461D9EF92F7}" type="presParOf" srcId="{45784D55-616C-4BAA-BA28-68826335C997}" destId="{D26F3D95-0B75-44A9-A485-45818F18E4B4}" srcOrd="8" destOrd="0" presId="urn:microsoft.com/office/officeart/2005/8/layout/radial6"/>
    <dgm:cxn modelId="{BB792FCB-C910-44A8-95CA-F312E1D72CCC}" type="presParOf" srcId="{45784D55-616C-4BAA-BA28-68826335C997}" destId="{36AF0AD0-997C-4905-8282-8C3A9923022F}" srcOrd="9" destOrd="0" presId="urn:microsoft.com/office/officeart/2005/8/layout/radial6"/>
    <dgm:cxn modelId="{A65397BD-5108-455E-8D7A-AE59CFB25723}" type="presParOf" srcId="{45784D55-616C-4BAA-BA28-68826335C997}" destId="{5663FB47-5400-4D0D-8515-E5A9098A2B59}" srcOrd="10" destOrd="0" presId="urn:microsoft.com/office/officeart/2005/8/layout/radial6"/>
    <dgm:cxn modelId="{2B376B9B-940B-4FC5-B1F7-F21CCDA36B60}" type="presParOf" srcId="{45784D55-616C-4BAA-BA28-68826335C997}" destId="{184D032E-E58A-444B-81D6-E94C0741E27D}" srcOrd="11" destOrd="0" presId="urn:microsoft.com/office/officeart/2005/8/layout/radial6"/>
    <dgm:cxn modelId="{0C017B38-065A-4BAE-85C2-50F4774151F3}" type="presParOf" srcId="{45784D55-616C-4BAA-BA28-68826335C997}" destId="{893A3B50-4F9A-4376-8714-9DA2B551DD76}" srcOrd="12" destOrd="0" presId="urn:microsoft.com/office/officeart/2005/8/layout/radial6"/>
    <dgm:cxn modelId="{BEE7153D-6461-4294-B627-1C7625AC2603}" type="presParOf" srcId="{45784D55-616C-4BAA-BA28-68826335C997}" destId="{C32C4772-6B72-41EA-A9EB-25AB5FB5FB4B}" srcOrd="13" destOrd="0" presId="urn:microsoft.com/office/officeart/2005/8/layout/radial6"/>
    <dgm:cxn modelId="{94851B01-7E79-48ED-B857-5F4DC8B97EB1}" type="presParOf" srcId="{45784D55-616C-4BAA-BA28-68826335C997}" destId="{00C469F9-A6BE-4D8F-B2A6-DA05413B72AF}" srcOrd="14" destOrd="0" presId="urn:microsoft.com/office/officeart/2005/8/layout/radial6"/>
    <dgm:cxn modelId="{7620C6CB-AF25-44F4-9B79-719AA0A2B5E6}" type="presParOf" srcId="{45784D55-616C-4BAA-BA28-68826335C997}" destId="{89EC4153-54D3-404E-9281-4B7522AD3D19}" srcOrd="15" destOrd="0" presId="urn:microsoft.com/office/officeart/2005/8/layout/radial6"/>
    <dgm:cxn modelId="{BE144661-7C1D-4775-862A-2F21873B910A}" type="presParOf" srcId="{45784D55-616C-4BAA-BA28-68826335C997}" destId="{1CDE70C9-B52F-45A2-8D98-BDEFA3873FDD}" srcOrd="16" destOrd="0" presId="urn:microsoft.com/office/officeart/2005/8/layout/radial6"/>
    <dgm:cxn modelId="{3AE9F0A0-B597-4D48-9593-84C18045A6A9}" type="presParOf" srcId="{45784D55-616C-4BAA-BA28-68826335C997}" destId="{4E7F3A88-7773-4631-B275-E1C224972AB9}" srcOrd="17" destOrd="0" presId="urn:microsoft.com/office/officeart/2005/8/layout/radial6"/>
    <dgm:cxn modelId="{1DA8FF5A-38A0-47FD-91C7-1CA97F1B7272}" type="presParOf" srcId="{45784D55-616C-4BAA-BA28-68826335C997}" destId="{7655D423-0174-4CF9-8E85-71DBF1693DE7}" srcOrd="18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69C66125-3433-454E-A783-794B49331728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h-TH"/>
        </a:p>
      </dgm:t>
    </dgm:pt>
    <dgm:pt modelId="{1BC3BFE9-5516-4C41-8E01-32E3B5A2CA37}">
      <dgm:prSet phldrT="[ข้อความ]" custT="1"/>
      <dgm:spPr>
        <a:solidFill>
          <a:schemeClr val="accent5">
            <a:lumMod val="20000"/>
            <a:lumOff val="80000"/>
            <a:alpha val="90000"/>
          </a:schemeClr>
        </a:solidFill>
        <a:ln>
          <a:solidFill>
            <a:schemeClr val="tx1">
              <a:lumMod val="60000"/>
              <a:lumOff val="40000"/>
            </a:schemeClr>
          </a:solidFill>
        </a:ln>
      </dgm:spPr>
      <dgm:t>
        <a:bodyPr/>
        <a:lstStyle/>
        <a:p>
          <a:r>
            <a:rPr lang="th-TH" sz="1700" b="1" dirty="0" smtClean="0">
              <a:solidFill>
                <a:srgbClr val="0000FF"/>
              </a:solidFill>
              <a:latin typeface="EucrosiaUPC" pitchFamily="18" charset="-34"/>
              <a:cs typeface="EucrosiaUPC" pitchFamily="18" charset="-34"/>
            </a:rPr>
            <a:t>(1) </a:t>
          </a:r>
          <a:r>
            <a:rPr lang="th-TH" sz="1800" b="1" dirty="0" smtClean="0">
              <a:solidFill>
                <a:srgbClr val="0000FF"/>
              </a:solidFill>
              <a:latin typeface="EucrosiaUPC" pitchFamily="18" charset="-34"/>
              <a:cs typeface="EucrosiaUPC" pitchFamily="18" charset="-34"/>
            </a:rPr>
            <a:t>ราคาที่ได้มาจากการคำนวณตามหลักเกณฑ์</a:t>
          </a:r>
        </a:p>
        <a:p>
          <a:r>
            <a:rPr lang="th-TH" sz="1800" b="1" dirty="0" smtClean="0">
              <a:solidFill>
                <a:srgbClr val="0000FF"/>
              </a:solidFill>
              <a:latin typeface="EucrosiaUPC" pitchFamily="18" charset="-34"/>
              <a:cs typeface="EucrosiaUPC" pitchFamily="18" charset="-34"/>
            </a:rPr>
            <a:t>ที่คณะกรรมการราคากลางกำหนด</a:t>
          </a:r>
          <a:endParaRPr lang="th-TH" sz="1800" b="1" dirty="0">
            <a:solidFill>
              <a:srgbClr val="0000FF"/>
            </a:solidFill>
            <a:latin typeface="EucrosiaUPC" pitchFamily="18" charset="-34"/>
            <a:cs typeface="EucrosiaUPC" pitchFamily="18" charset="-34"/>
          </a:endParaRPr>
        </a:p>
      </dgm:t>
    </dgm:pt>
    <dgm:pt modelId="{8EDFE48D-DA1A-48C1-A29E-0B9AC3FD42A7}" type="parTrans" cxnId="{B144999C-8FF6-40EF-B3DF-CA9F5C9D02CB}">
      <dgm:prSet/>
      <dgm:spPr/>
      <dgm:t>
        <a:bodyPr/>
        <a:lstStyle/>
        <a:p>
          <a:endParaRPr lang="th-TH" b="1">
            <a:latin typeface="EucrosiaUPC" pitchFamily="18" charset="-34"/>
            <a:cs typeface="EucrosiaUPC" pitchFamily="18" charset="-34"/>
          </a:endParaRPr>
        </a:p>
      </dgm:t>
    </dgm:pt>
    <dgm:pt modelId="{344FDB36-D6C6-4526-A50D-F1B8E5152BBA}" type="sibTrans" cxnId="{B144999C-8FF6-40EF-B3DF-CA9F5C9D02CB}">
      <dgm:prSet/>
      <dgm:spPr/>
      <dgm:t>
        <a:bodyPr/>
        <a:lstStyle/>
        <a:p>
          <a:endParaRPr lang="th-TH" b="1">
            <a:latin typeface="EucrosiaUPC" pitchFamily="18" charset="-34"/>
            <a:cs typeface="EucrosiaUPC" pitchFamily="18" charset="-34"/>
          </a:endParaRPr>
        </a:p>
      </dgm:t>
    </dgm:pt>
    <dgm:pt modelId="{3E910D17-1BDA-474C-B9AD-3EE713572051}">
      <dgm:prSet phldrT="[ข้อความ]"/>
      <dgm:spPr>
        <a:solidFill>
          <a:schemeClr val="accent6">
            <a:lumMod val="20000"/>
            <a:lumOff val="80000"/>
            <a:alpha val="90000"/>
          </a:schemeClr>
        </a:solidFill>
        <a:ln>
          <a:solidFill>
            <a:schemeClr val="tx1">
              <a:lumMod val="60000"/>
              <a:lumOff val="40000"/>
            </a:schemeClr>
          </a:solidFill>
        </a:ln>
      </dgm:spPr>
      <dgm:t>
        <a:bodyPr/>
        <a:lstStyle/>
        <a:p>
          <a:r>
            <a:rPr lang="th-TH" b="1" dirty="0" smtClean="0">
              <a:solidFill>
                <a:srgbClr val="FF0000"/>
              </a:solidFill>
              <a:latin typeface="EucrosiaUPC" pitchFamily="18" charset="-34"/>
              <a:cs typeface="EucrosiaUPC" pitchFamily="18" charset="-34"/>
            </a:rPr>
            <a:t>(2) ฐานข้อมูล</a:t>
          </a:r>
          <a:br>
            <a:rPr lang="th-TH" b="1" dirty="0" smtClean="0">
              <a:solidFill>
                <a:srgbClr val="FF0000"/>
              </a:solidFill>
              <a:latin typeface="EucrosiaUPC" pitchFamily="18" charset="-34"/>
              <a:cs typeface="EucrosiaUPC" pitchFamily="18" charset="-34"/>
            </a:rPr>
          </a:br>
          <a:r>
            <a:rPr lang="th-TH" b="1" dirty="0" smtClean="0">
              <a:solidFill>
                <a:srgbClr val="FF0000"/>
              </a:solidFill>
              <a:latin typeface="EucrosiaUPC" pitchFamily="18" charset="-34"/>
              <a:cs typeface="EucrosiaUPC" pitchFamily="18" charset="-34"/>
            </a:rPr>
            <a:t>ราคาอ้างอิง</a:t>
          </a:r>
          <a:br>
            <a:rPr lang="th-TH" b="1" dirty="0" smtClean="0">
              <a:solidFill>
                <a:srgbClr val="FF0000"/>
              </a:solidFill>
              <a:latin typeface="EucrosiaUPC" pitchFamily="18" charset="-34"/>
              <a:cs typeface="EucrosiaUPC" pitchFamily="18" charset="-34"/>
            </a:rPr>
          </a:br>
          <a:r>
            <a:rPr lang="th-TH" b="1" dirty="0" smtClean="0">
              <a:solidFill>
                <a:srgbClr val="FF0000"/>
              </a:solidFill>
              <a:latin typeface="EucrosiaUPC" pitchFamily="18" charset="-34"/>
              <a:cs typeface="EucrosiaUPC" pitchFamily="18" charset="-34"/>
            </a:rPr>
            <a:t>ของกรมบัญชีกลาง</a:t>
          </a:r>
          <a:endParaRPr lang="th-TH" b="1" dirty="0">
            <a:solidFill>
              <a:srgbClr val="FF0000"/>
            </a:solidFill>
            <a:latin typeface="EucrosiaUPC" pitchFamily="18" charset="-34"/>
            <a:cs typeface="EucrosiaUPC" pitchFamily="18" charset="-34"/>
          </a:endParaRPr>
        </a:p>
      </dgm:t>
    </dgm:pt>
    <dgm:pt modelId="{1623B390-BECF-4288-AC11-947525674DBA}" type="parTrans" cxnId="{964DF3AA-296D-4CD8-9CA0-5081FCF408C9}">
      <dgm:prSet/>
      <dgm:spPr>
        <a:ln>
          <a:solidFill>
            <a:schemeClr val="tx1">
              <a:lumMod val="60000"/>
              <a:lumOff val="40000"/>
            </a:schemeClr>
          </a:solidFill>
        </a:ln>
      </dgm:spPr>
      <dgm:t>
        <a:bodyPr/>
        <a:lstStyle/>
        <a:p>
          <a:endParaRPr lang="th-TH" b="1">
            <a:latin typeface="EucrosiaUPC" pitchFamily="18" charset="-34"/>
            <a:cs typeface="EucrosiaUPC" pitchFamily="18" charset="-34"/>
          </a:endParaRPr>
        </a:p>
      </dgm:t>
    </dgm:pt>
    <dgm:pt modelId="{F36017EF-7232-4355-A424-0CBC727442BD}" type="sibTrans" cxnId="{964DF3AA-296D-4CD8-9CA0-5081FCF408C9}">
      <dgm:prSet/>
      <dgm:spPr/>
      <dgm:t>
        <a:bodyPr/>
        <a:lstStyle/>
        <a:p>
          <a:endParaRPr lang="th-TH" b="1">
            <a:latin typeface="EucrosiaUPC" pitchFamily="18" charset="-34"/>
            <a:cs typeface="EucrosiaUPC" pitchFamily="18" charset="-34"/>
          </a:endParaRPr>
        </a:p>
      </dgm:t>
    </dgm:pt>
    <dgm:pt modelId="{BFDC24C8-54AF-4A22-B600-CC0BF0117F47}">
      <dgm:prSet phldrT="[ข้อความ]"/>
      <dgm:spPr>
        <a:solidFill>
          <a:schemeClr val="bg1">
            <a:alpha val="90000"/>
          </a:schemeClr>
        </a:solidFill>
        <a:ln>
          <a:solidFill>
            <a:schemeClr val="tx1">
              <a:lumMod val="60000"/>
              <a:lumOff val="40000"/>
            </a:schemeClr>
          </a:solidFill>
        </a:ln>
      </dgm:spPr>
      <dgm:t>
        <a:bodyPr/>
        <a:lstStyle/>
        <a:p>
          <a:r>
            <a:rPr lang="th-TH" b="1" dirty="0" smtClean="0">
              <a:solidFill>
                <a:schemeClr val="tx1"/>
              </a:solidFill>
              <a:latin typeface="EucrosiaUPC" pitchFamily="18" charset="-34"/>
              <a:cs typeface="EucrosiaUPC" pitchFamily="18" charset="-34"/>
            </a:rPr>
            <a:t>(4) สืบราคา</a:t>
          </a:r>
          <a:br>
            <a:rPr lang="th-TH" b="1" dirty="0" smtClean="0">
              <a:solidFill>
                <a:schemeClr val="tx1"/>
              </a:solidFill>
              <a:latin typeface="EucrosiaUPC" pitchFamily="18" charset="-34"/>
              <a:cs typeface="EucrosiaUPC" pitchFamily="18" charset="-34"/>
            </a:rPr>
          </a:br>
          <a:r>
            <a:rPr lang="th-TH" b="1" dirty="0" smtClean="0">
              <a:solidFill>
                <a:schemeClr val="tx1"/>
              </a:solidFill>
              <a:latin typeface="EucrosiaUPC" pitchFamily="18" charset="-34"/>
              <a:cs typeface="EucrosiaUPC" pitchFamily="18" charset="-34"/>
            </a:rPr>
            <a:t>จากท้องตลาด</a:t>
          </a:r>
          <a:endParaRPr lang="th-TH" b="1" dirty="0">
            <a:solidFill>
              <a:schemeClr val="tx1"/>
            </a:solidFill>
            <a:latin typeface="EucrosiaUPC" pitchFamily="18" charset="-34"/>
            <a:cs typeface="EucrosiaUPC" pitchFamily="18" charset="-34"/>
          </a:endParaRPr>
        </a:p>
      </dgm:t>
    </dgm:pt>
    <dgm:pt modelId="{9D9E201E-34EE-4EC0-AC03-7F5C4225BBFA}" type="parTrans" cxnId="{14178D22-07A7-499F-8C70-46D6F827CFFF}">
      <dgm:prSet/>
      <dgm:spPr>
        <a:ln>
          <a:solidFill>
            <a:schemeClr val="tx1">
              <a:lumMod val="60000"/>
              <a:lumOff val="40000"/>
            </a:schemeClr>
          </a:solidFill>
        </a:ln>
      </dgm:spPr>
      <dgm:t>
        <a:bodyPr/>
        <a:lstStyle/>
        <a:p>
          <a:endParaRPr lang="th-TH" b="1">
            <a:latin typeface="EucrosiaUPC" pitchFamily="18" charset="-34"/>
            <a:cs typeface="EucrosiaUPC" pitchFamily="18" charset="-34"/>
          </a:endParaRPr>
        </a:p>
      </dgm:t>
    </dgm:pt>
    <dgm:pt modelId="{CC4C6F27-A569-4FF1-948C-70942235EE58}" type="sibTrans" cxnId="{14178D22-07A7-499F-8C70-46D6F827CFFF}">
      <dgm:prSet/>
      <dgm:spPr/>
      <dgm:t>
        <a:bodyPr/>
        <a:lstStyle/>
        <a:p>
          <a:endParaRPr lang="th-TH" b="1">
            <a:latin typeface="EucrosiaUPC" pitchFamily="18" charset="-34"/>
            <a:cs typeface="EucrosiaUPC" pitchFamily="18" charset="-34"/>
          </a:endParaRPr>
        </a:p>
      </dgm:t>
    </dgm:pt>
    <dgm:pt modelId="{A899021A-AAD8-4EB5-8B31-FFA21DB09A74}">
      <dgm:prSet phldrT="[ข้อความ]"/>
      <dgm:spPr>
        <a:solidFill>
          <a:schemeClr val="bg1">
            <a:alpha val="90000"/>
          </a:schemeClr>
        </a:solidFill>
        <a:ln>
          <a:solidFill>
            <a:schemeClr val="tx1">
              <a:lumMod val="60000"/>
              <a:lumOff val="40000"/>
            </a:schemeClr>
          </a:solidFill>
        </a:ln>
      </dgm:spPr>
      <dgm:t>
        <a:bodyPr/>
        <a:lstStyle/>
        <a:p>
          <a:r>
            <a:rPr lang="th-TH" b="1" dirty="0" smtClean="0">
              <a:solidFill>
                <a:schemeClr val="tx1"/>
              </a:solidFill>
              <a:latin typeface="EucrosiaUPC" pitchFamily="18" charset="-34"/>
              <a:cs typeface="EucrosiaUPC" pitchFamily="18" charset="-34"/>
            </a:rPr>
            <a:t>(5) ราคาที่เคยซื้อหรือจ้างครั้งหลังสุดภายใน 2 ปีงบประมาณ</a:t>
          </a:r>
          <a:endParaRPr lang="th-TH" b="1" dirty="0">
            <a:solidFill>
              <a:schemeClr val="tx1"/>
            </a:solidFill>
            <a:latin typeface="EucrosiaUPC" pitchFamily="18" charset="-34"/>
            <a:cs typeface="EucrosiaUPC" pitchFamily="18" charset="-34"/>
          </a:endParaRPr>
        </a:p>
      </dgm:t>
    </dgm:pt>
    <dgm:pt modelId="{9A710669-4469-4851-9086-00A8E7D51E46}" type="parTrans" cxnId="{8ABA9BEE-35AB-469A-8BD1-02C5E63CB2CD}">
      <dgm:prSet/>
      <dgm:spPr>
        <a:ln>
          <a:solidFill>
            <a:schemeClr val="tx1">
              <a:lumMod val="60000"/>
              <a:lumOff val="40000"/>
            </a:schemeClr>
          </a:solidFill>
        </a:ln>
      </dgm:spPr>
      <dgm:t>
        <a:bodyPr/>
        <a:lstStyle/>
        <a:p>
          <a:endParaRPr lang="th-TH" b="1">
            <a:latin typeface="EucrosiaUPC" pitchFamily="18" charset="-34"/>
            <a:cs typeface="EucrosiaUPC" pitchFamily="18" charset="-34"/>
          </a:endParaRPr>
        </a:p>
      </dgm:t>
    </dgm:pt>
    <dgm:pt modelId="{A2C61F04-B6BD-4D45-98B7-E44B38D12F87}" type="sibTrans" cxnId="{8ABA9BEE-35AB-469A-8BD1-02C5E63CB2CD}">
      <dgm:prSet/>
      <dgm:spPr/>
      <dgm:t>
        <a:bodyPr/>
        <a:lstStyle/>
        <a:p>
          <a:endParaRPr lang="th-TH" b="1">
            <a:latin typeface="EucrosiaUPC" pitchFamily="18" charset="-34"/>
            <a:cs typeface="EucrosiaUPC" pitchFamily="18" charset="-34"/>
          </a:endParaRPr>
        </a:p>
      </dgm:t>
    </dgm:pt>
    <dgm:pt modelId="{1FD6A2FE-E624-4E8F-B55B-DA2064C8B81C}">
      <dgm:prSet phldrT="[ข้อความ]"/>
      <dgm:spPr>
        <a:solidFill>
          <a:schemeClr val="accent6">
            <a:lumMod val="20000"/>
            <a:lumOff val="80000"/>
            <a:alpha val="90000"/>
          </a:schemeClr>
        </a:solidFill>
        <a:ln>
          <a:solidFill>
            <a:schemeClr val="tx1">
              <a:lumMod val="60000"/>
              <a:lumOff val="40000"/>
            </a:schemeClr>
          </a:solidFill>
        </a:ln>
      </dgm:spPr>
      <dgm:t>
        <a:bodyPr/>
        <a:lstStyle/>
        <a:p>
          <a:r>
            <a:rPr lang="th-TH" b="1" dirty="0" smtClean="0">
              <a:solidFill>
                <a:srgbClr val="FF0000"/>
              </a:solidFill>
              <a:latin typeface="EucrosiaUPC" pitchFamily="18" charset="-34"/>
              <a:cs typeface="EucrosiaUPC" pitchFamily="18" charset="-34"/>
            </a:rPr>
            <a:t>(3) ราคามาตรฐานของสำนักงบประมาณหรือหน่วยงานอื่น</a:t>
          </a:r>
          <a:endParaRPr lang="th-TH" b="1" dirty="0">
            <a:solidFill>
              <a:srgbClr val="FF0000"/>
            </a:solidFill>
            <a:latin typeface="EucrosiaUPC" pitchFamily="18" charset="-34"/>
            <a:cs typeface="EucrosiaUPC" pitchFamily="18" charset="-34"/>
          </a:endParaRPr>
        </a:p>
      </dgm:t>
    </dgm:pt>
    <dgm:pt modelId="{C71E116A-64D4-48FE-AE62-61686E862F4A}" type="parTrans" cxnId="{8F647B9E-FF30-4E66-8048-7696A9FF1314}">
      <dgm:prSet/>
      <dgm:spPr>
        <a:ln>
          <a:solidFill>
            <a:schemeClr val="tx1">
              <a:lumMod val="60000"/>
              <a:lumOff val="40000"/>
            </a:schemeClr>
          </a:solidFill>
        </a:ln>
      </dgm:spPr>
      <dgm:t>
        <a:bodyPr/>
        <a:lstStyle/>
        <a:p>
          <a:endParaRPr lang="th-TH" b="1">
            <a:latin typeface="EucrosiaUPC" pitchFamily="18" charset="-34"/>
            <a:cs typeface="EucrosiaUPC" pitchFamily="18" charset="-34"/>
          </a:endParaRPr>
        </a:p>
      </dgm:t>
    </dgm:pt>
    <dgm:pt modelId="{0E67916A-A370-4F9A-A734-8615E7A06E04}" type="sibTrans" cxnId="{8F647B9E-FF30-4E66-8048-7696A9FF1314}">
      <dgm:prSet/>
      <dgm:spPr/>
      <dgm:t>
        <a:bodyPr/>
        <a:lstStyle/>
        <a:p>
          <a:endParaRPr lang="th-TH" b="1">
            <a:latin typeface="EucrosiaUPC" pitchFamily="18" charset="-34"/>
            <a:cs typeface="EucrosiaUPC" pitchFamily="18" charset="-34"/>
          </a:endParaRPr>
        </a:p>
      </dgm:t>
    </dgm:pt>
    <dgm:pt modelId="{3D16DF52-EB6B-45CA-B0B1-8AF4AF73B2DB}">
      <dgm:prSet phldrT="[ข้อความ]"/>
      <dgm:spPr>
        <a:solidFill>
          <a:schemeClr val="bg1">
            <a:alpha val="90000"/>
          </a:schemeClr>
        </a:solidFill>
        <a:ln>
          <a:solidFill>
            <a:schemeClr val="tx1">
              <a:lumMod val="60000"/>
              <a:lumOff val="40000"/>
            </a:schemeClr>
          </a:solidFill>
        </a:ln>
      </dgm:spPr>
      <dgm:t>
        <a:bodyPr/>
        <a:lstStyle/>
        <a:p>
          <a:r>
            <a:rPr lang="th-TH" b="1" dirty="0" smtClean="0">
              <a:solidFill>
                <a:schemeClr val="tx1"/>
              </a:solidFill>
              <a:latin typeface="EucrosiaUPC" pitchFamily="18" charset="-34"/>
              <a:cs typeface="EucrosiaUPC" pitchFamily="18" charset="-34"/>
            </a:rPr>
            <a:t>(6) ราคาตามหลักเกณฑ์อื่นของหน่วยงานของรัฐ</a:t>
          </a:r>
          <a:endParaRPr lang="th-TH" b="1" dirty="0">
            <a:solidFill>
              <a:schemeClr val="tx1"/>
            </a:solidFill>
            <a:latin typeface="EucrosiaUPC" pitchFamily="18" charset="-34"/>
            <a:cs typeface="EucrosiaUPC" pitchFamily="18" charset="-34"/>
          </a:endParaRPr>
        </a:p>
      </dgm:t>
    </dgm:pt>
    <dgm:pt modelId="{47ED8134-9D40-4E14-89C1-CDF43FFA2B64}" type="parTrans" cxnId="{4E321C13-E869-413E-A0EF-ADBE35B682B3}">
      <dgm:prSet/>
      <dgm:spPr>
        <a:ln>
          <a:solidFill>
            <a:schemeClr val="tx1">
              <a:lumMod val="60000"/>
              <a:lumOff val="40000"/>
            </a:schemeClr>
          </a:solidFill>
        </a:ln>
      </dgm:spPr>
      <dgm:t>
        <a:bodyPr/>
        <a:lstStyle/>
        <a:p>
          <a:endParaRPr lang="th-TH" b="1">
            <a:latin typeface="EucrosiaUPC" pitchFamily="18" charset="-34"/>
            <a:cs typeface="EucrosiaUPC" pitchFamily="18" charset="-34"/>
          </a:endParaRPr>
        </a:p>
      </dgm:t>
    </dgm:pt>
    <dgm:pt modelId="{71E4E940-6807-4EF6-B3C6-76F1CFA9F4A6}" type="sibTrans" cxnId="{4E321C13-E869-413E-A0EF-ADBE35B682B3}">
      <dgm:prSet/>
      <dgm:spPr/>
      <dgm:t>
        <a:bodyPr/>
        <a:lstStyle/>
        <a:p>
          <a:endParaRPr lang="th-TH" b="1">
            <a:latin typeface="EucrosiaUPC" pitchFamily="18" charset="-34"/>
            <a:cs typeface="EucrosiaUPC" pitchFamily="18" charset="-34"/>
          </a:endParaRPr>
        </a:p>
      </dgm:t>
    </dgm:pt>
    <dgm:pt modelId="{7796A604-7B31-45D2-A395-85C0162F699A}" type="pres">
      <dgm:prSet presAssocID="{69C66125-3433-454E-A783-794B49331728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th-TH"/>
        </a:p>
      </dgm:t>
    </dgm:pt>
    <dgm:pt modelId="{5212CB3F-917D-469D-B565-A5B10E0A5EF7}" type="pres">
      <dgm:prSet presAssocID="{1BC3BFE9-5516-4C41-8E01-32E3B5A2CA37}" presName="hierRoot1" presStyleCnt="0"/>
      <dgm:spPr/>
    </dgm:pt>
    <dgm:pt modelId="{D7C1EF3B-81F6-4615-AA4B-4C68CD23F4ED}" type="pres">
      <dgm:prSet presAssocID="{1BC3BFE9-5516-4C41-8E01-32E3B5A2CA37}" presName="composite" presStyleCnt="0"/>
      <dgm:spPr/>
    </dgm:pt>
    <dgm:pt modelId="{C54016BD-8060-4AF5-807D-3E3D2794743B}" type="pres">
      <dgm:prSet presAssocID="{1BC3BFE9-5516-4C41-8E01-32E3B5A2CA37}" presName="background" presStyleLbl="node0" presStyleIdx="0" presStyleCnt="1"/>
      <dgm:spPr>
        <a:solidFill>
          <a:schemeClr val="tx2">
            <a:lumMod val="75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endParaRPr lang="th-TH"/>
        </a:p>
      </dgm:t>
    </dgm:pt>
    <dgm:pt modelId="{7CE7765C-1109-4FB1-A055-D9A1736B8B0A}" type="pres">
      <dgm:prSet presAssocID="{1BC3BFE9-5516-4C41-8E01-32E3B5A2CA37}" presName="text" presStyleLbl="fgAcc0" presStyleIdx="0" presStyleCnt="1" custScaleX="248089" custLinFactNeighborX="0" custLinFactNeighborY="2006">
        <dgm:presLayoutVars>
          <dgm:chPref val="3"/>
        </dgm:presLayoutVars>
      </dgm:prSet>
      <dgm:spPr/>
      <dgm:t>
        <a:bodyPr/>
        <a:lstStyle/>
        <a:p>
          <a:endParaRPr lang="th-TH"/>
        </a:p>
      </dgm:t>
    </dgm:pt>
    <dgm:pt modelId="{A02E4D32-BB96-4293-B85A-6A4C2AD31D44}" type="pres">
      <dgm:prSet presAssocID="{1BC3BFE9-5516-4C41-8E01-32E3B5A2CA37}" presName="hierChild2" presStyleCnt="0"/>
      <dgm:spPr/>
    </dgm:pt>
    <dgm:pt modelId="{74BDF6BB-7B16-4D99-ABEE-42C0034BF030}" type="pres">
      <dgm:prSet presAssocID="{1623B390-BECF-4288-AC11-947525674DBA}" presName="Name10" presStyleLbl="parChTrans1D2" presStyleIdx="0" presStyleCnt="2"/>
      <dgm:spPr/>
      <dgm:t>
        <a:bodyPr/>
        <a:lstStyle/>
        <a:p>
          <a:endParaRPr lang="th-TH"/>
        </a:p>
      </dgm:t>
    </dgm:pt>
    <dgm:pt modelId="{A767BFA2-4E8F-4FF5-B597-9BAFEF9B58DD}" type="pres">
      <dgm:prSet presAssocID="{3E910D17-1BDA-474C-B9AD-3EE713572051}" presName="hierRoot2" presStyleCnt="0"/>
      <dgm:spPr/>
    </dgm:pt>
    <dgm:pt modelId="{4228C040-7CC2-4185-9A94-A918F3859EB8}" type="pres">
      <dgm:prSet presAssocID="{3E910D17-1BDA-474C-B9AD-3EE713572051}" presName="composite2" presStyleCnt="0"/>
      <dgm:spPr/>
    </dgm:pt>
    <dgm:pt modelId="{25DAEB73-64CE-4B4E-86E2-8D9774AE4274}" type="pres">
      <dgm:prSet presAssocID="{3E910D17-1BDA-474C-B9AD-3EE713572051}" presName="background2" presStyleLbl="node2" presStyleIdx="0" presStyleCnt="2"/>
      <dgm:spPr>
        <a:solidFill>
          <a:schemeClr val="accent6">
            <a:lumMod val="50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endParaRPr lang="th-TH"/>
        </a:p>
      </dgm:t>
    </dgm:pt>
    <dgm:pt modelId="{3E64321D-477D-41AB-B86D-F833CF4DCEAE}" type="pres">
      <dgm:prSet presAssocID="{3E910D17-1BDA-474C-B9AD-3EE713572051}" presName="text2" presStyleLbl="fgAcc2" presStyleIdx="0" presStyleCnt="2" custLinFactNeighborX="-981" custLinFactNeighborY="-3168">
        <dgm:presLayoutVars>
          <dgm:chPref val="3"/>
        </dgm:presLayoutVars>
      </dgm:prSet>
      <dgm:spPr/>
      <dgm:t>
        <a:bodyPr/>
        <a:lstStyle/>
        <a:p>
          <a:endParaRPr lang="th-TH"/>
        </a:p>
      </dgm:t>
    </dgm:pt>
    <dgm:pt modelId="{FFCBE649-8228-4D12-91A6-CEC3E0518298}" type="pres">
      <dgm:prSet presAssocID="{3E910D17-1BDA-474C-B9AD-3EE713572051}" presName="hierChild3" presStyleCnt="0"/>
      <dgm:spPr/>
    </dgm:pt>
    <dgm:pt modelId="{2FBA69C9-BCCE-4C41-BDFC-4110E86BC3FA}" type="pres">
      <dgm:prSet presAssocID="{9D9E201E-34EE-4EC0-AC03-7F5C4225BBFA}" presName="Name17" presStyleLbl="parChTrans1D3" presStyleIdx="0" presStyleCnt="3"/>
      <dgm:spPr/>
      <dgm:t>
        <a:bodyPr/>
        <a:lstStyle/>
        <a:p>
          <a:endParaRPr lang="th-TH"/>
        </a:p>
      </dgm:t>
    </dgm:pt>
    <dgm:pt modelId="{B704B303-6AC7-4733-9F06-882231951AAE}" type="pres">
      <dgm:prSet presAssocID="{BFDC24C8-54AF-4A22-B600-CC0BF0117F47}" presName="hierRoot3" presStyleCnt="0"/>
      <dgm:spPr/>
    </dgm:pt>
    <dgm:pt modelId="{BA98BAB1-9A35-4689-B5E2-13F30566F60C}" type="pres">
      <dgm:prSet presAssocID="{BFDC24C8-54AF-4A22-B600-CC0BF0117F47}" presName="composite3" presStyleCnt="0"/>
      <dgm:spPr/>
    </dgm:pt>
    <dgm:pt modelId="{D45A1378-B308-4A5E-8D88-65D387AF0D58}" type="pres">
      <dgm:prSet presAssocID="{BFDC24C8-54AF-4A22-B600-CC0BF0117F47}" presName="background3" presStyleLbl="node3" presStyleIdx="0" presStyleCnt="3"/>
      <dgm:spPr>
        <a:solidFill>
          <a:schemeClr val="accent3">
            <a:lumMod val="50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endParaRPr lang="th-TH"/>
        </a:p>
      </dgm:t>
    </dgm:pt>
    <dgm:pt modelId="{2B7515EA-CFC0-4EFC-B306-FF5709A44350}" type="pres">
      <dgm:prSet presAssocID="{BFDC24C8-54AF-4A22-B600-CC0BF0117F47}" presName="text3" presStyleLbl="fgAcc3" presStyleIdx="0" presStyleCnt="3">
        <dgm:presLayoutVars>
          <dgm:chPref val="3"/>
        </dgm:presLayoutVars>
      </dgm:prSet>
      <dgm:spPr/>
      <dgm:t>
        <a:bodyPr/>
        <a:lstStyle/>
        <a:p>
          <a:endParaRPr lang="th-TH"/>
        </a:p>
      </dgm:t>
    </dgm:pt>
    <dgm:pt modelId="{9238CAB1-A61A-4953-9605-E9FA6AAF081F}" type="pres">
      <dgm:prSet presAssocID="{BFDC24C8-54AF-4A22-B600-CC0BF0117F47}" presName="hierChild4" presStyleCnt="0"/>
      <dgm:spPr/>
    </dgm:pt>
    <dgm:pt modelId="{2DF7C1A3-90B9-442D-B278-8D00DD25F3C2}" type="pres">
      <dgm:prSet presAssocID="{9A710669-4469-4851-9086-00A8E7D51E46}" presName="Name17" presStyleLbl="parChTrans1D3" presStyleIdx="1" presStyleCnt="3"/>
      <dgm:spPr/>
      <dgm:t>
        <a:bodyPr/>
        <a:lstStyle/>
        <a:p>
          <a:endParaRPr lang="th-TH"/>
        </a:p>
      </dgm:t>
    </dgm:pt>
    <dgm:pt modelId="{6FC06684-B4EC-41E1-80FB-A3CB73B6DFFC}" type="pres">
      <dgm:prSet presAssocID="{A899021A-AAD8-4EB5-8B31-FFA21DB09A74}" presName="hierRoot3" presStyleCnt="0"/>
      <dgm:spPr/>
    </dgm:pt>
    <dgm:pt modelId="{CE6A509A-D68B-484E-8A7B-D9FF2D422516}" type="pres">
      <dgm:prSet presAssocID="{A899021A-AAD8-4EB5-8B31-FFA21DB09A74}" presName="composite3" presStyleCnt="0"/>
      <dgm:spPr/>
    </dgm:pt>
    <dgm:pt modelId="{4CB19E09-393F-4C20-942C-F588D0367638}" type="pres">
      <dgm:prSet presAssocID="{A899021A-AAD8-4EB5-8B31-FFA21DB09A74}" presName="background3" presStyleLbl="node3" presStyleIdx="1" presStyleCnt="3"/>
      <dgm:spPr>
        <a:solidFill>
          <a:schemeClr val="accent3">
            <a:lumMod val="50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endParaRPr lang="th-TH"/>
        </a:p>
      </dgm:t>
    </dgm:pt>
    <dgm:pt modelId="{CB115447-490D-4B2E-8181-7F54E4AF58EF}" type="pres">
      <dgm:prSet presAssocID="{A899021A-AAD8-4EB5-8B31-FFA21DB09A74}" presName="text3" presStyleLbl="fgAcc3" presStyleIdx="1" presStyleCnt="3" custLinFactNeighborX="-2561" custLinFactNeighborY="3376">
        <dgm:presLayoutVars>
          <dgm:chPref val="3"/>
        </dgm:presLayoutVars>
      </dgm:prSet>
      <dgm:spPr/>
      <dgm:t>
        <a:bodyPr/>
        <a:lstStyle/>
        <a:p>
          <a:endParaRPr lang="th-TH"/>
        </a:p>
      </dgm:t>
    </dgm:pt>
    <dgm:pt modelId="{DEF6F96C-0851-43BD-B3D2-3E5156130FBC}" type="pres">
      <dgm:prSet presAssocID="{A899021A-AAD8-4EB5-8B31-FFA21DB09A74}" presName="hierChild4" presStyleCnt="0"/>
      <dgm:spPr/>
    </dgm:pt>
    <dgm:pt modelId="{FF6B47DF-05A2-4C7E-BF19-2C6753502FD1}" type="pres">
      <dgm:prSet presAssocID="{C71E116A-64D4-48FE-AE62-61686E862F4A}" presName="Name10" presStyleLbl="parChTrans1D2" presStyleIdx="1" presStyleCnt="2"/>
      <dgm:spPr/>
      <dgm:t>
        <a:bodyPr/>
        <a:lstStyle/>
        <a:p>
          <a:endParaRPr lang="th-TH"/>
        </a:p>
      </dgm:t>
    </dgm:pt>
    <dgm:pt modelId="{9F998E11-41D5-438F-AE07-1327FF6EE029}" type="pres">
      <dgm:prSet presAssocID="{1FD6A2FE-E624-4E8F-B55B-DA2064C8B81C}" presName="hierRoot2" presStyleCnt="0"/>
      <dgm:spPr/>
    </dgm:pt>
    <dgm:pt modelId="{09309310-39A8-4D3A-B846-907A9BC26CCA}" type="pres">
      <dgm:prSet presAssocID="{1FD6A2FE-E624-4E8F-B55B-DA2064C8B81C}" presName="composite2" presStyleCnt="0"/>
      <dgm:spPr/>
    </dgm:pt>
    <dgm:pt modelId="{4397ADF7-5871-454C-887B-D120E1790098}" type="pres">
      <dgm:prSet presAssocID="{1FD6A2FE-E624-4E8F-B55B-DA2064C8B81C}" presName="background2" presStyleLbl="node2" presStyleIdx="1" presStyleCnt="2"/>
      <dgm:spPr>
        <a:solidFill>
          <a:schemeClr val="accent6">
            <a:lumMod val="50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endParaRPr lang="th-TH"/>
        </a:p>
      </dgm:t>
    </dgm:pt>
    <dgm:pt modelId="{363E58AB-0640-4DB9-A902-0C9D36C539BF}" type="pres">
      <dgm:prSet presAssocID="{1FD6A2FE-E624-4E8F-B55B-DA2064C8B81C}" presName="text2" presStyleLbl="fgAcc2" presStyleIdx="1" presStyleCnt="2" custLinFactNeighborX="1722" custLinFactNeighborY="-3168">
        <dgm:presLayoutVars>
          <dgm:chPref val="3"/>
        </dgm:presLayoutVars>
      </dgm:prSet>
      <dgm:spPr/>
      <dgm:t>
        <a:bodyPr/>
        <a:lstStyle/>
        <a:p>
          <a:endParaRPr lang="th-TH"/>
        </a:p>
      </dgm:t>
    </dgm:pt>
    <dgm:pt modelId="{22A20752-A65C-43E8-BF93-F0004B9E0870}" type="pres">
      <dgm:prSet presAssocID="{1FD6A2FE-E624-4E8F-B55B-DA2064C8B81C}" presName="hierChild3" presStyleCnt="0"/>
      <dgm:spPr/>
    </dgm:pt>
    <dgm:pt modelId="{D929A59B-5A79-4B3F-B288-D6710EBFA3E0}" type="pres">
      <dgm:prSet presAssocID="{47ED8134-9D40-4E14-89C1-CDF43FFA2B64}" presName="Name17" presStyleLbl="parChTrans1D3" presStyleIdx="2" presStyleCnt="3"/>
      <dgm:spPr/>
      <dgm:t>
        <a:bodyPr/>
        <a:lstStyle/>
        <a:p>
          <a:endParaRPr lang="th-TH"/>
        </a:p>
      </dgm:t>
    </dgm:pt>
    <dgm:pt modelId="{559AD5B2-71FC-43BB-A189-A0D988A70CFB}" type="pres">
      <dgm:prSet presAssocID="{3D16DF52-EB6B-45CA-B0B1-8AF4AF73B2DB}" presName="hierRoot3" presStyleCnt="0"/>
      <dgm:spPr/>
    </dgm:pt>
    <dgm:pt modelId="{E28A0904-CF13-4699-85CD-2367CE9D566B}" type="pres">
      <dgm:prSet presAssocID="{3D16DF52-EB6B-45CA-B0B1-8AF4AF73B2DB}" presName="composite3" presStyleCnt="0"/>
      <dgm:spPr/>
    </dgm:pt>
    <dgm:pt modelId="{7A36103A-EE62-49A1-B03F-9DE4C6301F03}" type="pres">
      <dgm:prSet presAssocID="{3D16DF52-EB6B-45CA-B0B1-8AF4AF73B2DB}" presName="background3" presStyleLbl="node3" presStyleIdx="2" presStyleCnt="3"/>
      <dgm:spPr>
        <a:solidFill>
          <a:schemeClr val="accent3">
            <a:lumMod val="50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endParaRPr lang="th-TH"/>
        </a:p>
      </dgm:t>
    </dgm:pt>
    <dgm:pt modelId="{5BE78546-3892-4448-9985-8D8CDDAD08BD}" type="pres">
      <dgm:prSet presAssocID="{3D16DF52-EB6B-45CA-B0B1-8AF4AF73B2DB}" presName="text3" presStyleLbl="fgAcc3" presStyleIdx="2" presStyleCnt="3" custLinFactNeighborX="-1999" custLinFactNeighborY="3376">
        <dgm:presLayoutVars>
          <dgm:chPref val="3"/>
        </dgm:presLayoutVars>
      </dgm:prSet>
      <dgm:spPr/>
      <dgm:t>
        <a:bodyPr/>
        <a:lstStyle/>
        <a:p>
          <a:endParaRPr lang="th-TH"/>
        </a:p>
      </dgm:t>
    </dgm:pt>
    <dgm:pt modelId="{1C67F567-EF2A-448A-96DA-AC0DC4FBA6BC}" type="pres">
      <dgm:prSet presAssocID="{3D16DF52-EB6B-45CA-B0B1-8AF4AF73B2DB}" presName="hierChild4" presStyleCnt="0"/>
      <dgm:spPr/>
    </dgm:pt>
  </dgm:ptLst>
  <dgm:cxnLst>
    <dgm:cxn modelId="{4E321C13-E869-413E-A0EF-ADBE35B682B3}" srcId="{1FD6A2FE-E624-4E8F-B55B-DA2064C8B81C}" destId="{3D16DF52-EB6B-45CA-B0B1-8AF4AF73B2DB}" srcOrd="0" destOrd="0" parTransId="{47ED8134-9D40-4E14-89C1-CDF43FFA2B64}" sibTransId="{71E4E940-6807-4EF6-B3C6-76F1CFA9F4A6}"/>
    <dgm:cxn modelId="{6DBBC110-EFA4-450C-8EF9-CD1FDF5AEB64}" type="presOf" srcId="{9D9E201E-34EE-4EC0-AC03-7F5C4225BBFA}" destId="{2FBA69C9-BCCE-4C41-BDFC-4110E86BC3FA}" srcOrd="0" destOrd="0" presId="urn:microsoft.com/office/officeart/2005/8/layout/hierarchy1"/>
    <dgm:cxn modelId="{14178D22-07A7-499F-8C70-46D6F827CFFF}" srcId="{3E910D17-1BDA-474C-B9AD-3EE713572051}" destId="{BFDC24C8-54AF-4A22-B600-CC0BF0117F47}" srcOrd="0" destOrd="0" parTransId="{9D9E201E-34EE-4EC0-AC03-7F5C4225BBFA}" sibTransId="{CC4C6F27-A569-4FF1-948C-70942235EE58}"/>
    <dgm:cxn modelId="{B144999C-8FF6-40EF-B3DF-CA9F5C9D02CB}" srcId="{69C66125-3433-454E-A783-794B49331728}" destId="{1BC3BFE9-5516-4C41-8E01-32E3B5A2CA37}" srcOrd="0" destOrd="0" parTransId="{8EDFE48D-DA1A-48C1-A29E-0B9AC3FD42A7}" sibTransId="{344FDB36-D6C6-4526-A50D-F1B8E5152BBA}"/>
    <dgm:cxn modelId="{964DF3AA-296D-4CD8-9CA0-5081FCF408C9}" srcId="{1BC3BFE9-5516-4C41-8E01-32E3B5A2CA37}" destId="{3E910D17-1BDA-474C-B9AD-3EE713572051}" srcOrd="0" destOrd="0" parTransId="{1623B390-BECF-4288-AC11-947525674DBA}" sibTransId="{F36017EF-7232-4355-A424-0CBC727442BD}"/>
    <dgm:cxn modelId="{6D5E70C2-414B-4823-8D83-20FF7448F545}" type="presOf" srcId="{69C66125-3433-454E-A783-794B49331728}" destId="{7796A604-7B31-45D2-A395-85C0162F699A}" srcOrd="0" destOrd="0" presId="urn:microsoft.com/office/officeart/2005/8/layout/hierarchy1"/>
    <dgm:cxn modelId="{A7E053AD-B744-4F1F-A62C-FCC02581CCE1}" type="presOf" srcId="{A899021A-AAD8-4EB5-8B31-FFA21DB09A74}" destId="{CB115447-490D-4B2E-8181-7F54E4AF58EF}" srcOrd="0" destOrd="0" presId="urn:microsoft.com/office/officeart/2005/8/layout/hierarchy1"/>
    <dgm:cxn modelId="{BD55A196-444F-4741-817B-84ABB45C7115}" type="presOf" srcId="{C71E116A-64D4-48FE-AE62-61686E862F4A}" destId="{FF6B47DF-05A2-4C7E-BF19-2C6753502FD1}" srcOrd="0" destOrd="0" presId="urn:microsoft.com/office/officeart/2005/8/layout/hierarchy1"/>
    <dgm:cxn modelId="{C8E6C4CB-9A03-4CB7-B111-5CD5CAF90792}" type="presOf" srcId="{1FD6A2FE-E624-4E8F-B55B-DA2064C8B81C}" destId="{363E58AB-0640-4DB9-A902-0C9D36C539BF}" srcOrd="0" destOrd="0" presId="urn:microsoft.com/office/officeart/2005/8/layout/hierarchy1"/>
    <dgm:cxn modelId="{7F27B9E6-95A3-4147-AB7E-FDB277CB5FFC}" type="presOf" srcId="{9A710669-4469-4851-9086-00A8E7D51E46}" destId="{2DF7C1A3-90B9-442D-B278-8D00DD25F3C2}" srcOrd="0" destOrd="0" presId="urn:microsoft.com/office/officeart/2005/8/layout/hierarchy1"/>
    <dgm:cxn modelId="{885C4924-2F86-41C3-8A8D-DB34EFBED1B4}" type="presOf" srcId="{3E910D17-1BDA-474C-B9AD-3EE713572051}" destId="{3E64321D-477D-41AB-B86D-F833CF4DCEAE}" srcOrd="0" destOrd="0" presId="urn:microsoft.com/office/officeart/2005/8/layout/hierarchy1"/>
    <dgm:cxn modelId="{07AFD49D-D419-48D6-BB4E-A485C6E4DC6B}" type="presOf" srcId="{1BC3BFE9-5516-4C41-8E01-32E3B5A2CA37}" destId="{7CE7765C-1109-4FB1-A055-D9A1736B8B0A}" srcOrd="0" destOrd="0" presId="urn:microsoft.com/office/officeart/2005/8/layout/hierarchy1"/>
    <dgm:cxn modelId="{17981B54-3471-4303-9679-E0405CFFBCA8}" type="presOf" srcId="{47ED8134-9D40-4E14-89C1-CDF43FFA2B64}" destId="{D929A59B-5A79-4B3F-B288-D6710EBFA3E0}" srcOrd="0" destOrd="0" presId="urn:microsoft.com/office/officeart/2005/8/layout/hierarchy1"/>
    <dgm:cxn modelId="{8F647B9E-FF30-4E66-8048-7696A9FF1314}" srcId="{1BC3BFE9-5516-4C41-8E01-32E3B5A2CA37}" destId="{1FD6A2FE-E624-4E8F-B55B-DA2064C8B81C}" srcOrd="1" destOrd="0" parTransId="{C71E116A-64D4-48FE-AE62-61686E862F4A}" sibTransId="{0E67916A-A370-4F9A-A734-8615E7A06E04}"/>
    <dgm:cxn modelId="{152C2C99-C11C-4513-9558-9E85046BCB8A}" type="presOf" srcId="{3D16DF52-EB6B-45CA-B0B1-8AF4AF73B2DB}" destId="{5BE78546-3892-4448-9985-8D8CDDAD08BD}" srcOrd="0" destOrd="0" presId="urn:microsoft.com/office/officeart/2005/8/layout/hierarchy1"/>
    <dgm:cxn modelId="{8ABA9BEE-35AB-469A-8BD1-02C5E63CB2CD}" srcId="{3E910D17-1BDA-474C-B9AD-3EE713572051}" destId="{A899021A-AAD8-4EB5-8B31-FFA21DB09A74}" srcOrd="1" destOrd="0" parTransId="{9A710669-4469-4851-9086-00A8E7D51E46}" sibTransId="{A2C61F04-B6BD-4D45-98B7-E44B38D12F87}"/>
    <dgm:cxn modelId="{9818AD87-C45A-482D-996B-5C0F3DC7AAFE}" type="presOf" srcId="{1623B390-BECF-4288-AC11-947525674DBA}" destId="{74BDF6BB-7B16-4D99-ABEE-42C0034BF030}" srcOrd="0" destOrd="0" presId="urn:microsoft.com/office/officeart/2005/8/layout/hierarchy1"/>
    <dgm:cxn modelId="{C3612744-EEF7-4F8C-8813-D160510DC4FD}" type="presOf" srcId="{BFDC24C8-54AF-4A22-B600-CC0BF0117F47}" destId="{2B7515EA-CFC0-4EFC-B306-FF5709A44350}" srcOrd="0" destOrd="0" presId="urn:microsoft.com/office/officeart/2005/8/layout/hierarchy1"/>
    <dgm:cxn modelId="{22F0C03C-05FB-4420-B9CA-796572B85920}" type="presParOf" srcId="{7796A604-7B31-45D2-A395-85C0162F699A}" destId="{5212CB3F-917D-469D-B565-A5B10E0A5EF7}" srcOrd="0" destOrd="0" presId="urn:microsoft.com/office/officeart/2005/8/layout/hierarchy1"/>
    <dgm:cxn modelId="{8F3245CB-C03F-4EAD-A0AD-5514A414BB71}" type="presParOf" srcId="{5212CB3F-917D-469D-B565-A5B10E0A5EF7}" destId="{D7C1EF3B-81F6-4615-AA4B-4C68CD23F4ED}" srcOrd="0" destOrd="0" presId="urn:microsoft.com/office/officeart/2005/8/layout/hierarchy1"/>
    <dgm:cxn modelId="{F7EBBCCD-8118-4C7B-9834-A8401C0C5DBC}" type="presParOf" srcId="{D7C1EF3B-81F6-4615-AA4B-4C68CD23F4ED}" destId="{C54016BD-8060-4AF5-807D-3E3D2794743B}" srcOrd="0" destOrd="0" presId="urn:microsoft.com/office/officeart/2005/8/layout/hierarchy1"/>
    <dgm:cxn modelId="{8340B912-798E-4CFD-BFE3-47C467C312C5}" type="presParOf" srcId="{D7C1EF3B-81F6-4615-AA4B-4C68CD23F4ED}" destId="{7CE7765C-1109-4FB1-A055-D9A1736B8B0A}" srcOrd="1" destOrd="0" presId="urn:microsoft.com/office/officeart/2005/8/layout/hierarchy1"/>
    <dgm:cxn modelId="{6A0FB173-B053-4273-B210-08B2B21528CC}" type="presParOf" srcId="{5212CB3F-917D-469D-B565-A5B10E0A5EF7}" destId="{A02E4D32-BB96-4293-B85A-6A4C2AD31D44}" srcOrd="1" destOrd="0" presId="urn:microsoft.com/office/officeart/2005/8/layout/hierarchy1"/>
    <dgm:cxn modelId="{F80CE47B-58F3-4DD0-B3F0-C17DF65052CF}" type="presParOf" srcId="{A02E4D32-BB96-4293-B85A-6A4C2AD31D44}" destId="{74BDF6BB-7B16-4D99-ABEE-42C0034BF030}" srcOrd="0" destOrd="0" presId="urn:microsoft.com/office/officeart/2005/8/layout/hierarchy1"/>
    <dgm:cxn modelId="{CD06125D-8642-409B-A290-92007A3FF540}" type="presParOf" srcId="{A02E4D32-BB96-4293-B85A-6A4C2AD31D44}" destId="{A767BFA2-4E8F-4FF5-B597-9BAFEF9B58DD}" srcOrd="1" destOrd="0" presId="urn:microsoft.com/office/officeart/2005/8/layout/hierarchy1"/>
    <dgm:cxn modelId="{D3B7655B-DBA1-40E6-B4A6-2A67A47E0DE0}" type="presParOf" srcId="{A767BFA2-4E8F-4FF5-B597-9BAFEF9B58DD}" destId="{4228C040-7CC2-4185-9A94-A918F3859EB8}" srcOrd="0" destOrd="0" presId="urn:microsoft.com/office/officeart/2005/8/layout/hierarchy1"/>
    <dgm:cxn modelId="{943165DC-6E96-4D02-B10C-6A7604D813D0}" type="presParOf" srcId="{4228C040-7CC2-4185-9A94-A918F3859EB8}" destId="{25DAEB73-64CE-4B4E-86E2-8D9774AE4274}" srcOrd="0" destOrd="0" presId="urn:microsoft.com/office/officeart/2005/8/layout/hierarchy1"/>
    <dgm:cxn modelId="{B3D1CC3C-D196-4B42-88DC-99AE1E2B91B9}" type="presParOf" srcId="{4228C040-7CC2-4185-9A94-A918F3859EB8}" destId="{3E64321D-477D-41AB-B86D-F833CF4DCEAE}" srcOrd="1" destOrd="0" presId="urn:microsoft.com/office/officeart/2005/8/layout/hierarchy1"/>
    <dgm:cxn modelId="{4D2A299B-0150-494B-A1E0-2C11B6498146}" type="presParOf" srcId="{A767BFA2-4E8F-4FF5-B597-9BAFEF9B58DD}" destId="{FFCBE649-8228-4D12-91A6-CEC3E0518298}" srcOrd="1" destOrd="0" presId="urn:microsoft.com/office/officeart/2005/8/layout/hierarchy1"/>
    <dgm:cxn modelId="{D28ABA70-7666-46D5-AA30-D15F88BF3953}" type="presParOf" srcId="{FFCBE649-8228-4D12-91A6-CEC3E0518298}" destId="{2FBA69C9-BCCE-4C41-BDFC-4110E86BC3FA}" srcOrd="0" destOrd="0" presId="urn:microsoft.com/office/officeart/2005/8/layout/hierarchy1"/>
    <dgm:cxn modelId="{AFB7A27D-66B9-41C8-9DAE-99BCF5A5E4C9}" type="presParOf" srcId="{FFCBE649-8228-4D12-91A6-CEC3E0518298}" destId="{B704B303-6AC7-4733-9F06-882231951AAE}" srcOrd="1" destOrd="0" presId="urn:microsoft.com/office/officeart/2005/8/layout/hierarchy1"/>
    <dgm:cxn modelId="{7842E1C0-7760-4C6C-9E39-515F53FAAFE0}" type="presParOf" srcId="{B704B303-6AC7-4733-9F06-882231951AAE}" destId="{BA98BAB1-9A35-4689-B5E2-13F30566F60C}" srcOrd="0" destOrd="0" presId="urn:microsoft.com/office/officeart/2005/8/layout/hierarchy1"/>
    <dgm:cxn modelId="{B09DC75E-8C9C-467F-AFB5-FDFDEA38754E}" type="presParOf" srcId="{BA98BAB1-9A35-4689-B5E2-13F30566F60C}" destId="{D45A1378-B308-4A5E-8D88-65D387AF0D58}" srcOrd="0" destOrd="0" presId="urn:microsoft.com/office/officeart/2005/8/layout/hierarchy1"/>
    <dgm:cxn modelId="{C5875005-EA1C-4026-834C-90C77B131F22}" type="presParOf" srcId="{BA98BAB1-9A35-4689-B5E2-13F30566F60C}" destId="{2B7515EA-CFC0-4EFC-B306-FF5709A44350}" srcOrd="1" destOrd="0" presId="urn:microsoft.com/office/officeart/2005/8/layout/hierarchy1"/>
    <dgm:cxn modelId="{F2A5FE86-AAC1-483C-9086-4317609D319F}" type="presParOf" srcId="{B704B303-6AC7-4733-9F06-882231951AAE}" destId="{9238CAB1-A61A-4953-9605-E9FA6AAF081F}" srcOrd="1" destOrd="0" presId="urn:microsoft.com/office/officeart/2005/8/layout/hierarchy1"/>
    <dgm:cxn modelId="{2D46F951-7E43-4775-A3E5-6D3573850625}" type="presParOf" srcId="{FFCBE649-8228-4D12-91A6-CEC3E0518298}" destId="{2DF7C1A3-90B9-442D-B278-8D00DD25F3C2}" srcOrd="2" destOrd="0" presId="urn:microsoft.com/office/officeart/2005/8/layout/hierarchy1"/>
    <dgm:cxn modelId="{F38A0F5D-C5EB-4997-BC60-140CA357526B}" type="presParOf" srcId="{FFCBE649-8228-4D12-91A6-CEC3E0518298}" destId="{6FC06684-B4EC-41E1-80FB-A3CB73B6DFFC}" srcOrd="3" destOrd="0" presId="urn:microsoft.com/office/officeart/2005/8/layout/hierarchy1"/>
    <dgm:cxn modelId="{A2537518-A59A-491A-B916-87526CF18B7D}" type="presParOf" srcId="{6FC06684-B4EC-41E1-80FB-A3CB73B6DFFC}" destId="{CE6A509A-D68B-484E-8A7B-D9FF2D422516}" srcOrd="0" destOrd="0" presId="urn:microsoft.com/office/officeart/2005/8/layout/hierarchy1"/>
    <dgm:cxn modelId="{6AFA27D2-246F-4A05-86A4-21DD9302E39E}" type="presParOf" srcId="{CE6A509A-D68B-484E-8A7B-D9FF2D422516}" destId="{4CB19E09-393F-4C20-942C-F588D0367638}" srcOrd="0" destOrd="0" presId="urn:microsoft.com/office/officeart/2005/8/layout/hierarchy1"/>
    <dgm:cxn modelId="{B0837161-7FE9-4818-B657-7AB199CC1DDB}" type="presParOf" srcId="{CE6A509A-D68B-484E-8A7B-D9FF2D422516}" destId="{CB115447-490D-4B2E-8181-7F54E4AF58EF}" srcOrd="1" destOrd="0" presId="urn:microsoft.com/office/officeart/2005/8/layout/hierarchy1"/>
    <dgm:cxn modelId="{FB0592FD-D2B2-4CEE-BC84-3719E14610A6}" type="presParOf" srcId="{6FC06684-B4EC-41E1-80FB-A3CB73B6DFFC}" destId="{DEF6F96C-0851-43BD-B3D2-3E5156130FBC}" srcOrd="1" destOrd="0" presId="urn:microsoft.com/office/officeart/2005/8/layout/hierarchy1"/>
    <dgm:cxn modelId="{D940CFEE-B139-4165-A71E-1C0CC5A59884}" type="presParOf" srcId="{A02E4D32-BB96-4293-B85A-6A4C2AD31D44}" destId="{FF6B47DF-05A2-4C7E-BF19-2C6753502FD1}" srcOrd="2" destOrd="0" presId="urn:microsoft.com/office/officeart/2005/8/layout/hierarchy1"/>
    <dgm:cxn modelId="{91A5B324-AFEB-4DBD-9D5E-A04A22E4AC34}" type="presParOf" srcId="{A02E4D32-BB96-4293-B85A-6A4C2AD31D44}" destId="{9F998E11-41D5-438F-AE07-1327FF6EE029}" srcOrd="3" destOrd="0" presId="urn:microsoft.com/office/officeart/2005/8/layout/hierarchy1"/>
    <dgm:cxn modelId="{42B45F60-7D8A-4A6C-859D-B280956043D6}" type="presParOf" srcId="{9F998E11-41D5-438F-AE07-1327FF6EE029}" destId="{09309310-39A8-4D3A-B846-907A9BC26CCA}" srcOrd="0" destOrd="0" presId="urn:microsoft.com/office/officeart/2005/8/layout/hierarchy1"/>
    <dgm:cxn modelId="{C684C7D5-58A9-442F-A6CD-83D28D07070A}" type="presParOf" srcId="{09309310-39A8-4D3A-B846-907A9BC26CCA}" destId="{4397ADF7-5871-454C-887B-D120E1790098}" srcOrd="0" destOrd="0" presId="urn:microsoft.com/office/officeart/2005/8/layout/hierarchy1"/>
    <dgm:cxn modelId="{184F0353-1C9F-4C67-A6C6-CEEDFF8CDA60}" type="presParOf" srcId="{09309310-39A8-4D3A-B846-907A9BC26CCA}" destId="{363E58AB-0640-4DB9-A902-0C9D36C539BF}" srcOrd="1" destOrd="0" presId="urn:microsoft.com/office/officeart/2005/8/layout/hierarchy1"/>
    <dgm:cxn modelId="{6C292659-A3E9-46AB-A604-A7CAA37BF042}" type="presParOf" srcId="{9F998E11-41D5-438F-AE07-1327FF6EE029}" destId="{22A20752-A65C-43E8-BF93-F0004B9E0870}" srcOrd="1" destOrd="0" presId="urn:microsoft.com/office/officeart/2005/8/layout/hierarchy1"/>
    <dgm:cxn modelId="{5AA872B3-A736-4E9C-98B3-DE3AA0BE0546}" type="presParOf" srcId="{22A20752-A65C-43E8-BF93-F0004B9E0870}" destId="{D929A59B-5A79-4B3F-B288-D6710EBFA3E0}" srcOrd="0" destOrd="0" presId="urn:microsoft.com/office/officeart/2005/8/layout/hierarchy1"/>
    <dgm:cxn modelId="{5840A761-FD6A-49AC-BC95-DBDA2E060FE3}" type="presParOf" srcId="{22A20752-A65C-43E8-BF93-F0004B9E0870}" destId="{559AD5B2-71FC-43BB-A189-A0D988A70CFB}" srcOrd="1" destOrd="0" presId="urn:microsoft.com/office/officeart/2005/8/layout/hierarchy1"/>
    <dgm:cxn modelId="{2A36F447-7391-4B56-8A5E-37CBE3C5E17B}" type="presParOf" srcId="{559AD5B2-71FC-43BB-A189-A0D988A70CFB}" destId="{E28A0904-CF13-4699-85CD-2367CE9D566B}" srcOrd="0" destOrd="0" presId="urn:microsoft.com/office/officeart/2005/8/layout/hierarchy1"/>
    <dgm:cxn modelId="{A46B04E4-AC91-42D3-9B19-BF1DD9274BF4}" type="presParOf" srcId="{E28A0904-CF13-4699-85CD-2367CE9D566B}" destId="{7A36103A-EE62-49A1-B03F-9DE4C6301F03}" srcOrd="0" destOrd="0" presId="urn:microsoft.com/office/officeart/2005/8/layout/hierarchy1"/>
    <dgm:cxn modelId="{6F09333A-C032-49EB-A3D7-D16B467E2A8D}" type="presParOf" srcId="{E28A0904-CF13-4699-85CD-2367CE9D566B}" destId="{5BE78546-3892-4448-9985-8D8CDDAD08BD}" srcOrd="1" destOrd="0" presId="urn:microsoft.com/office/officeart/2005/8/layout/hierarchy1"/>
    <dgm:cxn modelId="{201D7E06-BE0B-45CD-BAAD-47BC02DDB9A7}" type="presParOf" srcId="{559AD5B2-71FC-43BB-A189-A0D988A70CFB}" destId="{1C67F567-EF2A-448A-96DA-AC0DC4FBA6BC}" srcOrd="1" destOrd="0" presId="urn:microsoft.com/office/officeart/2005/8/layout/hierarchy1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1/layout/HexagonRadial">
  <dgm:title val="Hexagon Radial"/>
  <dgm:desc val="Use to show a sequential process that relates to a central idea or theme. Limited to six Level 2 shapes. Works best with small amounts of text. Unused text does not appear, but remains available if you switch layouts."/>
  <dgm:catLst>
    <dgm:cat type="cycle" pri="8500"/>
    <dgm:cat type="officeonline" pri="9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  <dgm:pt modelId="15">
          <dgm:prSet phldr="1"/>
        </dgm:pt>
        <dgm:pt modelId="16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  <dgm:cxn modelId="80" srcId="10" destId="14" srcOrd="0" destOrd="0"/>
        <dgm:cxn modelId="90" srcId="10" destId="15" srcOrd="0" destOrd="0"/>
        <dgm:cxn modelId="100" srcId="10" destId="16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  <dgm:pt modelId="15">
          <dgm:prSet phldr="1"/>
        </dgm:pt>
        <dgm:pt modelId="16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  <dgm:cxn modelId="80" srcId="10" destId="14" srcOrd="0" destOrd="0"/>
        <dgm:cxn modelId="90" srcId="10" destId="15" srcOrd="0" destOrd="0"/>
        <dgm:cxn modelId="100" srcId="10" destId="16" srcOrd="0" destOrd="0"/>
      </dgm:cxnLst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st="1 1" cnt="1 0" func="cnt" op="equ" val="0">
            <dgm:alg type="composite">
              <dgm:param type="ar" val="1.156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5" axis="ch ch" ptType="node node" st="1 1" cnt="1 0" func="cnt" op="lte" val="1">
            <dgm:alg type="composite">
              <dgm:param type="ar" val="1.36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l" for="ch" forName="Accent1" refType="w" fact="0.1685"/>
              <dgm:constr type="t" for="ch" forName="Accent1" refType="h" fact="0.2946"/>
              <dgm:constr type="w" for="ch" forName="Accent1" refType="w" fact="0.462"/>
              <dgm:constr type="h" for="ch" forName="Accent1" refType="h" fact="0.5472"/>
              <dgm:constr type="l" for="ch" forName="Parent" refType="w" fact="0"/>
              <dgm:constr type="t" for="ch" forName="Parent" refType="h" fact="0.2885"/>
              <dgm:constr type="w" for="ch" forName="Parent" refType="w" fact="0.6013"/>
              <dgm:constr type="h" for="ch" forName="Parent" refType="h" fact="0.7115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5831"/>
            </dgm:constrLst>
          </dgm:if>
          <dgm:if name="Name6" axis="ch ch" ptType="node node" st="1 1" cnt="1 0" func="cnt" op="equ" val="2">
            <dgm:alg type="composite">
              <dgm:param type="ar" val="1.0619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l" for="ch" forName="Accent2" refType="w" fact="0.6413"/>
              <dgm:constr type="t" for="ch" forName="Accent2" refType="h" fact="0.3477"/>
              <dgm:constr type="w" for="ch" forName="Accent2" refType="w" fact="0.2269"/>
              <dgm:constr type="h" for="ch" forName="Accent2" refType="h" fact="0.2076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Parent" refType="w" fact="0"/>
              <dgm:constr type="t" for="ch" forName="Parent" refType="h" fact="0.2239"/>
              <dgm:constr type="w" for="ch" forName="Parent" refType="w" fact="0.6013"/>
              <dgm:constr type="h" for="ch" forName="Parent" refType="h" fact="0.5523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4527"/>
              <dgm:constr type="l" for="ch" forName="Child2" refType="w" fact="0.5073"/>
              <dgm:constr type="t" for="ch" forName="Child2" refType="h" fact="0.5473"/>
              <dgm:constr type="w" for="ch" forName="Child2" refType="w" fact="0.4927"/>
              <dgm:constr type="h" for="ch" forName="Child2" refType="h" fact="0.4527"/>
            </dgm:constrLst>
          </dgm:if>
          <dgm:if name="Name7" axis="ch ch" ptType="node node" st="1 1" cnt="1 0" func="cnt" op="equ" val="3">
            <dgm:alg type="composite">
              <dgm:param type="ar" val="0.8305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3" refType="w" fact="0.4573"/>
              <dgm:constr type="t" for="ch" forName="Accent3" refType="h" fact="0.6145"/>
              <dgm:constr type="w" for="ch" forName="Accent3" refType="w" fact="0.2269"/>
              <dgm:constr type="h" for="ch" forName="Accent3" refType="h" fact="0.1623"/>
              <dgm:constr type="l" for="ch" forName="Accent2" refType="w" fact="0.6413"/>
              <dgm:constr type="t" for="ch" forName="Accent2" refType="h" fact="0.2719"/>
              <dgm:constr type="w" for="ch" forName="Accent2" refType="w" fact="0.2269"/>
              <dgm:constr type="h" for="ch" forName="Accent2" refType="h" fact="0.162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3" refType="w" fact="0.0554"/>
              <dgm:constr type="t" for="ch" forName="Child3" refType="h" fact="0.646"/>
              <dgm:constr type="w" for="ch" forName="Child3" refType="w" fact="0.4927"/>
              <dgm:constr type="h" for="ch" forName="Child3" refType="h" fact="0.354"/>
              <dgm:constr type="l" for="ch" forName="Parent" refType="w" fact="0"/>
              <dgm:constr type="t" for="ch" forName="Parent" refType="h" fact="0.1751"/>
              <dgm:constr type="w" for="ch" forName="Parent" refType="w" fact="0.6013"/>
              <dgm:constr type="h" for="ch" forName="Parent" refType="h" fact="0.4319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354"/>
              <dgm:constr type="l" for="ch" forName="Child2" refType="w" fact="0.5073"/>
              <dgm:constr type="t" for="ch" forName="Child2" refType="h" fact="0.428"/>
              <dgm:constr type="w" for="ch" forName="Child2" refType="w" fact="0.4927"/>
              <dgm:constr type="h" for="ch" forName="Child2" refType="h" fact="0.354"/>
            </dgm:constrLst>
          </dgm:if>
          <dgm:if name="Name8" axis="ch ch" ptType="node node" st="1 1" cnt="1 0" func="cnt" op="equ" val="4">
            <dgm:alg type="composite">
              <dgm:param type="ar" val="0.682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4" refType="w" fact="0.4573"/>
              <dgm:constr type="t" for="ch" forName="Accent4" refType="h" fact="0.6834"/>
              <dgm:constr type="w" for="ch" forName="Accent4" refType="w" fact="0.2269"/>
              <dgm:constr type="h" for="ch" forName="Accent4" refType="h" fact="0.1333"/>
              <dgm:constr type="l" for="ch" forName="Accent3" refType="w" fact="0.6413"/>
              <dgm:constr type="t" for="ch" forName="Accent3" refType="h" fact="0.4021"/>
              <dgm:constr type="w" for="ch" forName="Accent3" refType="w" fact="0.2269"/>
              <dgm:constr type="h" for="ch" forName="Accent3" refType="h" fact="0.1333"/>
              <dgm:constr type="l" for="ch" forName="Accent2" refType="w" fact="0.3765"/>
              <dgm:constr type="t" for="ch" forName="Accent2" refType="h" fact="0.1529"/>
              <dgm:constr type="w" for="ch" forName="Accent2" refType="w" fact="0.2269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0554"/>
              <dgm:constr type="t" for="ch" forName="Child4" refType="h" fact="0.7093"/>
              <dgm:constr type="w" for="ch" forName="Child4" refType="w" fact="0.4927"/>
              <dgm:constr type="h" for="ch" forName="Child4" refType="h" fact="0.2907"/>
              <dgm:constr type="l" for="ch" forName="Parent" refType="w" fact="0"/>
              <dgm:constr type="t" for="ch" forName="Parent" refType="h" fact="0.3226"/>
              <dgm:constr type="w" for="ch" forName="Parent" refType="w" fact="0.6013"/>
              <dgm:constr type="h" for="ch" forName="Parent" refType="h" fact="0.3547"/>
              <dgm:constr type="l" for="ch" forName="Child2" refType="w" fact="0.5073"/>
              <dgm:constr type="t" for="ch" forName="Child2" refType="h" fact="0.1788"/>
              <dgm:constr type="w" for="ch" forName="Child2" refType="w" fact="0.4927"/>
              <dgm:constr type="h" for="ch" forName="Child2" refType="h" fact="0.2907"/>
              <dgm:constr type="l" for="ch" forName="Child3" refType="w" fact="0.5073"/>
              <dgm:constr type="t" for="ch" forName="Child3" refType="h" fact="0.5303"/>
              <dgm:constr type="w" for="ch" forName="Child3" refType="w" fact="0.4927"/>
              <dgm:constr type="h" for="ch" forName="Child3" refType="h" fact="0.2907"/>
              <dgm:constr type="l" for="ch" forName="Child1" refType="w" fact="0.0554"/>
              <dgm:constr type="t" for="ch" forName="Child1" refType="h" fact="0"/>
              <dgm:constr type="w" for="ch" forName="Child1" refType="w" fact="0.4927"/>
              <dgm:constr type="h" for="ch" forName="Child1" refType="h" fact="0.2907"/>
            </dgm:constrLst>
          </dgm:if>
          <dgm:if name="Name9" axis="ch ch" ptType="node node" st="1 1" cnt="1 0" func="cnt" op="equ" val="5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5" refType="w" fact="0.2858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l" for="ch" forName="Accent4" refType="w" fact="0.612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l" for="ch" forName="Accent3" refType="w" fact="0.743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l" for="ch" forName="Accent2" refType="w" fact="0.5542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3246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l" for="ch" forName="Parent" refType="w" fact="0.28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l" for="ch" forName="Child2" refType="w" fact="0.6477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l" for="ch" forName="Child3" refType="w" fact="0.6477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l" for="ch" forName="Child5" refType="w" fact="0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l" for="ch" forName="Child1" refType="w" fact="0.3246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if>
          <dgm:else name="Name10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6" refType="primFontSz" refFor="des" refForName="Parent" op="lte"/>
              <dgm:constr type="primFontSz" for="des" forName="Child7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ptType="node" op="equ" val="65"/>
              <dgm:constr type="l" for="ch" forName="Accent6" refType="w" fact="0.0934"/>
              <dgm:constr type="t" for="ch" forName="Accent6" refType="h" fact="0.4635"/>
              <dgm:constr type="w" for="ch" forName="Accent6" refType="w" fact="0.1622"/>
              <dgm:constr type="h" for="ch" forName="Accent6" refType="h" fact="0.1333"/>
              <dgm:constr type="l" for="ch" forName="Accent5" refType="w" fact="0.2858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l" for="ch" forName="Accent4" refType="w" fact="0.612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l" for="ch" forName="Accent3" refType="w" fact="0.743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l" for="ch" forName="Accent2" refType="w" fact="0.5542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3246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l" for="ch" forName="Parent" refType="w" fact="0.28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l" for="ch" forName="Child2" refType="w" fact="0.6477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l" for="ch" forName="Child3" refType="w" fact="0.6477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l" for="ch" forName="Child5" refType="w" fact="0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l" for="ch" forName="Child6" refType="w" fact="0"/>
              <dgm:constr type="t" for="ch" forName="Child6" refType="h" fact="0.1784"/>
              <dgm:constr type="w" for="ch" forName="Child6" refType="w" fact="0.3523"/>
              <dgm:constr type="h" for="ch" forName="Child6" refType="h" fact="0.2907"/>
              <dgm:constr type="l" for="ch" forName="Child1" refType="w" fact="0.3246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else>
        </dgm:choose>
      </dgm:if>
      <dgm:else name="Name11">
        <dgm:choose name="Name12">
          <dgm:if name="Name13" axis="ch ch" ptType="node node" st="1 1" cnt="1 0" func="cnt" op="equ" val="0">
            <dgm:alg type="composite">
              <dgm:param type="ar" val="1.156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14" axis="ch ch" ptType="node node" st="1 1" cnt="1 0" func="cnt" op="lte" val="1">
            <dgm:alg type="composite">
              <dgm:param type="ar" val="1.36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r" for="ch" forName="Accent1" refType="w" fact="0.8315"/>
              <dgm:constr type="t" for="ch" forName="Accent1" refType="h" fact="0.2946"/>
              <dgm:constr type="w" for="ch" forName="Accent1" refType="w" fact="0.462"/>
              <dgm:constr type="h" for="ch" forName="Accent1" refType="h" fact="0.5472"/>
              <dgm:constr type="r" for="ch" forName="Parent" refType="w"/>
              <dgm:constr type="t" for="ch" forName="Parent" refType="h" fact="0.2885"/>
              <dgm:constr type="w" for="ch" forName="Parent" refType="w" fact="0.6013"/>
              <dgm:constr type="h" for="ch" forName="Parent" refType="h" fact="0.7115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5831"/>
            </dgm:constrLst>
          </dgm:if>
          <dgm:if name="Name15" axis="ch ch" ptType="node node" st="1 1" cnt="1 0" func="cnt" op="equ" val="2">
            <dgm:alg type="composite">
              <dgm:param type="ar" val="1.0619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r" for="ch" forName="Accent2" refType="w" fact="0.3587"/>
              <dgm:constr type="t" for="ch" forName="Accent2" refType="h" fact="0.3477"/>
              <dgm:constr type="w" for="ch" forName="Accent2" refType="w" fact="0.2269"/>
              <dgm:constr type="h" for="ch" forName="Accent2" refType="h" fact="0.2076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Parent" refType="w"/>
              <dgm:constr type="t" for="ch" forName="Parent" refType="h" fact="0.2239"/>
              <dgm:constr type="w" for="ch" forName="Parent" refType="w" fact="0.6013"/>
              <dgm:constr type="h" for="ch" forName="Parent" refType="h" fact="0.5523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4527"/>
              <dgm:constr type="r" for="ch" forName="Child2" refType="w" fact="0.5073"/>
              <dgm:constr type="t" for="ch" forName="Child2" refType="h" fact="0.5473"/>
              <dgm:constr type="w" for="ch" forName="Child2" refType="w" fact="0.4927"/>
              <dgm:constr type="h" for="ch" forName="Child2" refType="h" fact="0.4527"/>
            </dgm:constrLst>
          </dgm:if>
          <dgm:if name="Name16" axis="ch ch" ptType="node node" st="1 1" cnt="1 0" func="cnt" op="equ" val="3">
            <dgm:alg type="composite">
              <dgm:param type="ar" val="0.8305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Accent3" refType="w" fact="0.5427"/>
              <dgm:constr type="t" for="ch" forName="Accent3" refType="h" fact="0.6145"/>
              <dgm:constr type="w" for="ch" forName="Accent3" refType="w" fact="0.2269"/>
              <dgm:constr type="h" for="ch" forName="Accent3" refType="h" fact="0.1623"/>
              <dgm:constr type="r" for="ch" forName="Accent2" refType="w" fact="0.3587"/>
              <dgm:constr type="t" for="ch" forName="Accent2" refType="h" fact="0.2719"/>
              <dgm:constr type="w" for="ch" forName="Accent2" refType="w" fact="0.2269"/>
              <dgm:constr type="h" for="ch" forName="Accent2" refType="h" fact="0.162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3" refType="w" fact="0.9446"/>
              <dgm:constr type="t" for="ch" forName="Child3" refType="h" fact="0.646"/>
              <dgm:constr type="w" for="ch" forName="Child3" refType="w" fact="0.4927"/>
              <dgm:constr type="h" for="ch" forName="Child3" refType="h" fact="0.354"/>
              <dgm:constr type="r" for="ch" forName="Parent" refType="w"/>
              <dgm:constr type="t" for="ch" forName="Parent" refType="h" fact="0.1751"/>
              <dgm:constr type="w" for="ch" forName="Parent" refType="w" fact="0.6013"/>
              <dgm:constr type="h" for="ch" forName="Parent" refType="h" fact="0.4319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354"/>
              <dgm:constr type="r" for="ch" forName="Child2" refType="w" fact="0.4927"/>
              <dgm:constr type="t" for="ch" forName="Child2" refType="h" fact="0.428"/>
              <dgm:constr type="w" for="ch" forName="Child2" refType="w" fact="0.4927"/>
              <dgm:constr type="h" for="ch" forName="Child2" refType="h" fact="0.354"/>
            </dgm:constrLst>
          </dgm:if>
          <dgm:if name="Name17" axis="ch ch" ptType="node node" st="1 1" cnt="1 0" func="cnt" op="equ" val="4">
            <dgm:alg type="composite">
              <dgm:param type="ar" val="0.682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Accent4" refType="w" fact="0.5427"/>
              <dgm:constr type="t" for="ch" forName="Accent4" refType="h" fact="0.6834"/>
              <dgm:constr type="w" for="ch" forName="Accent4" refType="w" fact="0.2269"/>
              <dgm:constr type="h" for="ch" forName="Accent4" refType="h" fact="0.1333"/>
              <dgm:constr type="r" for="ch" forName="Accent3" refType="w" fact="0.3587"/>
              <dgm:constr type="t" for="ch" forName="Accent3" refType="h" fact="0.4021"/>
              <dgm:constr type="w" for="ch" forName="Accent3" refType="w" fact="0.2269"/>
              <dgm:constr type="h" for="ch" forName="Accent3" refType="h" fact="0.1333"/>
              <dgm:constr type="r" for="ch" forName="Accent2" refType="w" fact="0.6235"/>
              <dgm:constr type="t" for="ch" forName="Accent2" refType="h" fact="0.1529"/>
              <dgm:constr type="w" for="ch" forName="Accent2" refType="w" fact="0.2269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9446"/>
              <dgm:constr type="t" for="ch" forName="Child4" refType="h" fact="0.7093"/>
              <dgm:constr type="w" for="ch" forName="Child4" refType="w" fact="0.4927"/>
              <dgm:constr type="h" for="ch" forName="Child4" refType="h" fact="0.2907"/>
              <dgm:constr type="r" for="ch" forName="Parent" refType="w"/>
              <dgm:constr type="t" for="ch" forName="Parent" refType="h" fact="0.3226"/>
              <dgm:constr type="w" for="ch" forName="Parent" refType="w" fact="0.6013"/>
              <dgm:constr type="h" for="ch" forName="Parent" refType="h" fact="0.3547"/>
              <dgm:constr type="r" for="ch" forName="Child2" refType="w" fact="0.4927"/>
              <dgm:constr type="t" for="ch" forName="Child2" refType="h" fact="0.1788"/>
              <dgm:constr type="w" for="ch" forName="Child2" refType="w" fact="0.4927"/>
              <dgm:constr type="h" for="ch" forName="Child2" refType="h" fact="0.2907"/>
              <dgm:constr type="r" for="ch" forName="Child3" refType="w" fact="0.4927"/>
              <dgm:constr type="t" for="ch" forName="Child3" refType="h" fact="0.5303"/>
              <dgm:constr type="w" for="ch" forName="Child3" refType="w" fact="0.4927"/>
              <dgm:constr type="h" for="ch" forName="Child3" refType="h" fact="0.2907"/>
              <dgm:constr type="r" for="ch" forName="Child1" refType="w" fact="0.9446"/>
              <dgm:constr type="t" for="ch" forName="Child1" refType="h" fact="0"/>
              <dgm:constr type="w" for="ch" forName="Child1" refType="w" fact="0.4927"/>
              <dgm:constr type="h" for="ch" forName="Child1" refType="h" fact="0.2907"/>
            </dgm:constrLst>
          </dgm:if>
          <dgm:if name="Name18" axis="ch ch" ptType="node node" st="1 1" cnt="1 0" func="cnt" op="equ" val="5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r" for="ch" forName="Accent5" refType="w" fact="0.7142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r" for="ch" forName="Accent4" refType="w" fact="0.388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r" for="ch" forName="Accent3" refType="w" fact="0.256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r" for="ch" forName="Accent2" refType="w" fact="0.4458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6754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r" for="ch" forName="Parent" refType="w" fact="0.71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r" for="ch" forName="Child2" refType="w" fact="0.3523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r" for="ch" forName="Child3" refType="w" fact="0.3523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r" for="ch" forName="Child5" refType="w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r" for="ch" forName="Child1" refType="w" fact="0.6754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if>
          <dgm:else name="Name19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6" refType="primFontSz" refFor="des" refForName="Parent" op="lte"/>
              <dgm:constr type="primFontSz" for="des" forName="Child7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ptType="node" op="equ" val="65"/>
              <dgm:constr type="r" for="ch" forName="Accent6" refType="w" fact="0.9066"/>
              <dgm:constr type="t" for="ch" forName="Accent6" refType="h" fact="0.4635"/>
              <dgm:constr type="w" for="ch" forName="Accent6" refType="w" fact="0.1622"/>
              <dgm:constr type="h" for="ch" forName="Accent6" refType="h" fact="0.1333"/>
              <dgm:constr type="r" for="ch" forName="Accent5" refType="w" fact="0.7142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r" for="ch" forName="Accent4" refType="w" fact="0.388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r" for="ch" forName="Accent3" refType="w" fact="0.256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r" for="ch" forName="Accent2" refType="w" fact="0.4458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6754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r" for="ch" forName="Parent" refType="w" fact="0.71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r" for="ch" forName="Child2" refType="w" fact="0.3523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r" for="ch" forName="Child3" refType="w" fact="0.3523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r" for="ch" forName="Child5" refType="w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r" for="ch" forName="Child6" refType="w"/>
              <dgm:constr type="t" for="ch" forName="Child6" refType="h" fact="0.1784"/>
              <dgm:constr type="w" for="ch" forName="Child6" refType="w" fact="0.3523"/>
              <dgm:constr type="h" for="ch" forName="Child6" refType="h" fact="0.2907"/>
              <dgm:constr type="r" for="ch" forName="Child1" refType="w" fact="0.6754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else>
        </dgm:choose>
      </dgm:else>
    </dgm:choose>
    <dgm:forEach name="wrapper" axis="self" ptType="parTrans">
      <dgm:forEach name="accentRepeat" axis="self">
        <dgm:layoutNode name="Accent" styleLbl="bgShp">
          <dgm:alg type="sp"/>
          <dgm:shape xmlns:r="http://schemas.openxmlformats.org/officeDocument/2006/relationships" type="hexagon" r:blip="" zOrderOff="-2">
            <dgm:adjLst>
              <dgm:adj idx="1" val="0.289"/>
              <dgm:adj idx="2" val="1.1547"/>
            </dgm:adjLst>
          </dgm:shape>
          <dgm:presOf/>
        </dgm:layoutNode>
      </dgm:forEach>
    </dgm:forEach>
    <dgm:forEach name="Name20" axis="ch" ptType="node" cnt="1">
      <dgm:layoutNode name="Parent" styleLbl="node0">
        <dgm:varLst>
          <dgm:chMax val="6"/>
          <dgm:chPref val="6"/>
        </dgm:varLst>
        <dgm:alg type="tx"/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1" axis="ch ch" ptType="node node" st="1 1" cnt="1 1">
      <dgm:layoutNode name="Accent1">
        <dgm:alg type="sp"/>
        <dgm:shape xmlns:r="http://schemas.openxmlformats.org/officeDocument/2006/relationships" r:blip="" zOrderOff="-2">
          <dgm:adjLst/>
        </dgm:shape>
        <dgm:presOf/>
        <dgm:constrLst/>
        <dgm:forEach name="Name22" ref="accentRepeat"/>
      </dgm:layoutNode>
      <dgm:layoutNode name="Child1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3" axis="ch ch" ptType="node node" st="1 2" cnt="1 1">
      <dgm:layoutNode name="Accent2">
        <dgm:alg type="sp"/>
        <dgm:shape xmlns:r="http://schemas.openxmlformats.org/officeDocument/2006/relationships" r:blip="" zOrderOff="-2">
          <dgm:adjLst/>
        </dgm:shape>
        <dgm:presOf/>
        <dgm:constrLst/>
        <dgm:forEach name="Name24" ref="accentRepeat"/>
      </dgm:layoutNode>
      <dgm:layoutNode name="Child2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5" axis="ch ch" ptType="node node" st="1 3" cnt="1 1">
      <dgm:layoutNode name="Accent3">
        <dgm:alg type="sp"/>
        <dgm:shape xmlns:r="http://schemas.openxmlformats.org/officeDocument/2006/relationships" r:blip="" zOrderOff="-2">
          <dgm:adjLst/>
        </dgm:shape>
        <dgm:presOf/>
        <dgm:constrLst/>
        <dgm:forEach name="Name26" ref="accentRepeat"/>
      </dgm:layoutNode>
      <dgm:layoutNode name="Child3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7" axis="ch ch" ptType="node node" st="1 4" cnt="1 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28" ref="accentRepeat"/>
      </dgm:layoutNode>
      <dgm:layoutNode name="Child4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9" axis="ch ch" ptType="node node" st="1 5" cnt="1 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30" ref="accentRepeat"/>
      </dgm:layoutNode>
      <dgm:layoutNode name="Child5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31" axis="ch ch" ptType="node node" st="1 6" cnt="1 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32" ref="accentRepeat"/>
      </dgm:layoutNode>
      <dgm:layoutNode name="Child6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3#1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3#2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3#3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หัวกระดาษ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sz="quarter" idx="1"/>
          </p:nvPr>
        </p:nvSpPr>
        <p:spPr>
          <a:xfrm>
            <a:off x="3854939" y="0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6DE6E0-EC9B-4C21-A994-0F2CF3B2C930}" type="datetimeFigureOut">
              <a:rPr lang="th-TH" smtClean="0"/>
              <a:pPr/>
              <a:t>03/07/62</a:t>
            </a:fld>
            <a:endParaRPr lang="th-TH"/>
          </a:p>
        </p:txBody>
      </p:sp>
      <p:sp>
        <p:nvSpPr>
          <p:cNvPr id="4" name="ตัวแทนท้ายกระดาษ 3"/>
          <p:cNvSpPr>
            <a:spLocks noGrp="1"/>
          </p:cNvSpPr>
          <p:nvPr>
            <p:ph type="ftr" sz="quarter" idx="2"/>
          </p:nvPr>
        </p:nvSpPr>
        <p:spPr>
          <a:xfrm>
            <a:off x="0" y="9440646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5" name="ตัวแทนหมายเลขภาพนิ่ง 4"/>
          <p:cNvSpPr>
            <a:spLocks noGrp="1"/>
          </p:cNvSpPr>
          <p:nvPr>
            <p:ph type="sldNum" sz="quarter" idx="3"/>
          </p:nvPr>
        </p:nvSpPr>
        <p:spPr>
          <a:xfrm>
            <a:off x="3854939" y="9440646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C3DE0A-A496-4738-9101-C1EA07CA3589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59974219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หัวกระดาษ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idx="1"/>
          </p:nvPr>
        </p:nvSpPr>
        <p:spPr>
          <a:xfrm>
            <a:off x="3854939" y="0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08AA65-B81F-4103-8690-76C82E2CA6D4}" type="datetimeFigureOut">
              <a:rPr lang="th-TH" smtClean="0"/>
              <a:pPr/>
              <a:t>03/07/62</a:t>
            </a:fld>
            <a:endParaRPr lang="th-TH"/>
          </a:p>
        </p:txBody>
      </p:sp>
      <p:sp>
        <p:nvSpPr>
          <p:cNvPr id="4" name="ตัวแทนรูปบนภาพนิ่ง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6125"/>
            <a:ext cx="4965700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h-TH"/>
          </a:p>
        </p:txBody>
      </p:sp>
      <p:sp>
        <p:nvSpPr>
          <p:cNvPr id="5" name="ตัวแทนบันทึกย่อ 4"/>
          <p:cNvSpPr>
            <a:spLocks noGrp="1"/>
          </p:cNvSpPr>
          <p:nvPr>
            <p:ph type="body" sz="quarter" idx="3"/>
          </p:nvPr>
        </p:nvSpPr>
        <p:spPr>
          <a:xfrm>
            <a:off x="680562" y="4721186"/>
            <a:ext cx="5444490" cy="447270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4"/>
          </p:nvPr>
        </p:nvSpPr>
        <p:spPr>
          <a:xfrm>
            <a:off x="0" y="9440646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5"/>
          </p:nvPr>
        </p:nvSpPr>
        <p:spPr>
          <a:xfrm>
            <a:off x="3854939" y="9440646"/>
            <a:ext cx="2949099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65EC4D-CA3B-4FD4-BFE9-0CCA618FB643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2312057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ยึดบันทึกย่อ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h-TH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717FBA-6231-461C-94D7-CB47B81ADFEC}" type="slidenum">
              <a:rPr lang="th-TH" smtClean="0"/>
              <a:pPr/>
              <a:t>9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8036909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ยึดบันทึกย่อ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h-TH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717FBA-6231-461C-94D7-CB47B81ADFEC}" type="slidenum">
              <a:rPr lang="th-TH" smtClean="0"/>
              <a:pPr/>
              <a:t>10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3549021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ยึดบันทึกย่อ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h-TH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717FBA-6231-461C-94D7-CB47B81ADFEC}" type="slidenum">
              <a:rPr lang="th-TH" smtClean="0"/>
              <a:pPr/>
              <a:t>11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692134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ยึดบันทึกย่อ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h-TH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717FBA-6231-461C-94D7-CB47B81ADFEC}" type="slidenum">
              <a:rPr lang="th-TH" smtClean="0"/>
              <a:pPr/>
              <a:t>14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8036909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ยึดบันทึกย่อ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h-TH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717FBA-6231-461C-94D7-CB47B81ADFEC}" type="slidenum">
              <a:rPr lang="th-TH" smtClean="0"/>
              <a:pPr/>
              <a:t>15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8036909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ยึดบันทึกย่อ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h-TH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717FBA-6231-461C-94D7-CB47B81ADFEC}" type="slidenum">
              <a:rPr lang="th-TH" smtClean="0"/>
              <a:pPr/>
              <a:t>16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8036909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h-T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A24965E-0709-4EF3-9CF0-C936A718FABE}" type="slidenum">
              <a:rPr lang="th-TH" smtClean="0"/>
              <a:pPr>
                <a:defRPr/>
              </a:pPr>
              <a:t>17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54249885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h-T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A24965E-0709-4EF3-9CF0-C936A718FABE}" type="slidenum">
              <a:rPr lang="th-TH" smtClean="0"/>
              <a:pPr>
                <a:defRPr/>
              </a:pPr>
              <a:t>18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92032151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h-T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A24965E-0709-4EF3-9CF0-C936A718FABE}" type="slidenum">
              <a:rPr lang="th-TH" smtClean="0"/>
              <a:pPr>
                <a:defRPr/>
              </a:pPr>
              <a:t>19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24172724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h-T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A24965E-0709-4EF3-9CF0-C936A718FABE}" type="slidenum">
              <a:rPr lang="th-TH" smtClean="0"/>
              <a:pPr>
                <a:defRPr/>
              </a:pPr>
              <a:t>20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1899061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h-T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A24965E-0709-4EF3-9CF0-C936A718FABE}" type="slidenum">
              <a:rPr lang="th-TH" smtClean="0"/>
              <a:pPr>
                <a:defRPr/>
              </a:pPr>
              <a:t>21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5802667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th-TH" altLang="th-TH"/>
          </a:p>
        </p:txBody>
      </p:sp>
      <p:sp>
        <p:nvSpPr>
          <p:cNvPr id="3174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defRPr>
            </a:lvl1pPr>
            <a:lvl2pPr marL="749562" indent="-288293">
              <a:defRPr sz="240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defRPr>
            </a:lvl2pPr>
            <a:lvl3pPr marL="1153173" indent="-230635">
              <a:defRPr sz="240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defRPr>
            </a:lvl3pPr>
            <a:lvl4pPr marL="1614442" indent="-230635">
              <a:defRPr sz="240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defRPr>
            </a:lvl4pPr>
            <a:lvl5pPr marL="2075711" indent="-230635">
              <a:defRPr sz="240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defRPr>
            </a:lvl5pPr>
            <a:lvl6pPr marL="2536980" indent="-23063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defRPr>
            </a:lvl6pPr>
            <a:lvl7pPr marL="2998249" indent="-23063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defRPr>
            </a:lvl7pPr>
            <a:lvl8pPr marL="3459518" indent="-23063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defRPr>
            </a:lvl8pPr>
            <a:lvl9pPr marL="3920787" indent="-23063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defRPr>
            </a:lvl9pPr>
          </a:lstStyle>
          <a:p>
            <a:fld id="{4673AFE5-413C-4C36-82BD-14B27726A0FB}" type="slidenum">
              <a:rPr lang="th-TH" altLang="th-TH" sz="1200" smtClean="0">
                <a:latin typeface="Arial" panose="020B0604020202020204" pitchFamily="34" charset="0"/>
                <a:cs typeface="Arial" panose="020B0604020202020204" pitchFamily="34" charset="0"/>
              </a:rPr>
              <a:pPr/>
              <a:t>35</a:t>
            </a:fld>
            <a:endParaRPr lang="th-TH" altLang="th-TH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670444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1971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th-TH" smtClean="0"/>
          </a:p>
        </p:txBody>
      </p:sp>
    </p:spTree>
    <p:extLst>
      <p:ext uri="{BB962C8B-B14F-4D97-AF65-F5344CB8AC3E}">
        <p14:creationId xmlns:p14="http://schemas.microsoft.com/office/powerpoint/2010/main" val="373303098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2995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th-TH" smtClean="0"/>
          </a:p>
        </p:txBody>
      </p:sp>
    </p:spTree>
    <p:extLst>
      <p:ext uri="{BB962C8B-B14F-4D97-AF65-F5344CB8AC3E}">
        <p14:creationId xmlns:p14="http://schemas.microsoft.com/office/powerpoint/2010/main" val="148333043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401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th-TH" smtClean="0"/>
          </a:p>
        </p:txBody>
      </p:sp>
    </p:spTree>
    <p:extLst>
      <p:ext uri="{BB962C8B-B14F-4D97-AF65-F5344CB8AC3E}">
        <p14:creationId xmlns:p14="http://schemas.microsoft.com/office/powerpoint/2010/main" val="146792748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43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th-TH" smtClean="0"/>
          </a:p>
        </p:txBody>
      </p:sp>
    </p:spTree>
    <p:extLst>
      <p:ext uri="{BB962C8B-B14F-4D97-AF65-F5344CB8AC3E}">
        <p14:creationId xmlns:p14="http://schemas.microsoft.com/office/powerpoint/2010/main" val="339045250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h-TH" dirty="0" err="1" smtClean="0"/>
              <a:t>น่น</a:t>
            </a:r>
            <a:endParaRPr lang="th-TH" dirty="0"/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65EC4D-CA3B-4FD4-BFE9-0CCA618FB643}" type="slidenum">
              <a:rPr lang="th-TH" smtClean="0"/>
              <a:pPr/>
              <a:t>98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23634922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h-T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65EC4D-CA3B-4FD4-BFE9-0CCA618FB643}" type="slidenum">
              <a:rPr lang="th-TH" smtClean="0"/>
              <a:pPr/>
              <a:t>108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28566485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h-T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65EC4D-CA3B-4FD4-BFE9-0CCA618FB643}" type="slidenum">
              <a:rPr lang="th-TH" smtClean="0"/>
              <a:pPr/>
              <a:t>135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0697900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ยึดบันทึกย่อ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h-TH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717FBA-6231-461C-94D7-CB47B81ADFEC}" type="slidenum">
              <a:rPr lang="th-TH" smtClean="0"/>
              <a:pPr/>
              <a:t>146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14614438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ตัวยึดรูปบนภาพนิ่ง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7107" name="ตัวยึดบันทึกย่อ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>
              <a:cs typeface="Cordia New" pitchFamily="34" charset="-34"/>
            </a:endParaRPr>
          </a:p>
        </p:txBody>
      </p:sp>
      <p:sp>
        <p:nvSpPr>
          <p:cNvPr id="18436" name="ตัวยึดหมายเลขภาพนิ่ง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893063D-F85B-4EC0-A902-E4458D32335E}" type="slidenum">
              <a:rPr lang="th-TH" smtClean="0">
                <a:latin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163</a:t>
            </a:fld>
            <a:endParaRPr lang="th-TH" smtClean="0">
              <a:latin typeface="Arial" pitchFamily="34" charset="0"/>
            </a:endParaRPr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132429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ตัวยึดรูปบนภาพนิ่ง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7107" name="ตัวยึดบันทึกย่อ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>
              <a:cs typeface="Cordia New" pitchFamily="34" charset="-34"/>
            </a:endParaRPr>
          </a:p>
        </p:txBody>
      </p:sp>
      <p:sp>
        <p:nvSpPr>
          <p:cNvPr id="18436" name="ตัวยึดหมายเลขภาพนิ่ง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893063D-F85B-4EC0-A902-E4458D32335E}" type="slidenum">
              <a:rPr lang="th-TH" smtClean="0">
                <a:latin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164</a:t>
            </a:fld>
            <a:endParaRPr lang="th-TH" smtClean="0">
              <a:latin typeface="Arial" pitchFamily="34" charset="0"/>
            </a:endParaRPr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132429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ตัวยึดรูปบนภาพนิ่ง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7107" name="ตัวยึดบันทึกย่อ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>
              <a:cs typeface="Cordia New" pitchFamily="34" charset="-34"/>
            </a:endParaRPr>
          </a:p>
        </p:txBody>
      </p:sp>
      <p:sp>
        <p:nvSpPr>
          <p:cNvPr id="18436" name="ตัวยึดหมายเลขภาพนิ่ง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893063D-F85B-4EC0-A902-E4458D32335E}" type="slidenum">
              <a:rPr lang="th-TH" smtClean="0">
                <a:latin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165</a:t>
            </a:fld>
            <a:endParaRPr lang="th-TH" smtClean="0">
              <a:latin typeface="Arial" pitchFamily="34" charset="0"/>
            </a:endParaRPr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132429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ตัวยึดรูปบนภาพนิ่ง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7107" name="ตัวยึดบันทึกย่อ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>
              <a:cs typeface="Cordia New" pitchFamily="34" charset="-34"/>
            </a:endParaRPr>
          </a:p>
        </p:txBody>
      </p:sp>
      <p:sp>
        <p:nvSpPr>
          <p:cNvPr id="18436" name="ตัวยึดหมายเลขภาพนิ่ง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893063D-F85B-4EC0-A902-E4458D32335E}" type="slidenum">
              <a:rPr lang="th-TH" smtClean="0">
                <a:latin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166</a:t>
            </a:fld>
            <a:endParaRPr lang="th-TH" smtClean="0">
              <a:latin typeface="Arial" pitchFamily="34" charset="0"/>
            </a:endParaRPr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132429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ตัวยึดรูปบนภาพนิ่ง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7107" name="ตัวยึดบันทึกย่อ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>
              <a:cs typeface="Cordia New" pitchFamily="34" charset="-34"/>
            </a:endParaRPr>
          </a:p>
        </p:txBody>
      </p:sp>
      <p:sp>
        <p:nvSpPr>
          <p:cNvPr id="18436" name="ตัวยึดหมายเลขภาพนิ่ง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893063D-F85B-4EC0-A902-E4458D32335E}" type="slidenum">
              <a:rPr lang="th-TH" smtClean="0">
                <a:latin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167</a:t>
            </a:fld>
            <a:endParaRPr lang="th-TH" smtClean="0">
              <a:latin typeface="Arial" pitchFamily="34" charset="0"/>
            </a:endParaRPr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132429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ตัวยึดรูปบนภาพนิ่ง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7107" name="ตัวยึดบันทึกย่อ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>
              <a:cs typeface="Cordia New" pitchFamily="34" charset="-34"/>
            </a:endParaRPr>
          </a:p>
        </p:txBody>
      </p:sp>
      <p:sp>
        <p:nvSpPr>
          <p:cNvPr id="18436" name="ตัวยึดหมายเลขภาพนิ่ง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893063D-F85B-4EC0-A902-E4458D32335E}" type="slidenum">
              <a:rPr lang="th-TH" smtClean="0">
                <a:latin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168</a:t>
            </a:fld>
            <a:endParaRPr lang="th-TH" smtClean="0">
              <a:latin typeface="Arial" pitchFamily="34" charset="0"/>
            </a:endParaRPr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13242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 smtClean="0"/>
              <a:t>คลิกเพื่อแก้ไขลักษณะชื่อเรื่องรองต้นแบบ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C56218-E5EF-4950-85CC-E1389EB2CB10}" type="datetime1">
              <a:rPr lang="th-TH" smtClean="0"/>
              <a:pPr/>
              <a:t>03/07/62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D85E7-25CD-47EF-B19D-98B9F94D8257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2185677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52F0CF-95B0-49C3-84EA-9B01F17F9888}" type="datetime1">
              <a:rPr lang="th-TH" smtClean="0"/>
              <a:pPr/>
              <a:t>03/07/62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D85E7-25CD-47EF-B19D-98B9F94D8257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3760726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EA5C2-D8D2-426B-BDD6-1C9BC5351492}" type="datetime1">
              <a:rPr lang="th-TH" smtClean="0"/>
              <a:pPr/>
              <a:t>03/07/62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D85E7-25CD-47EF-B19D-98B9F94D8257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1961770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217CF-AA06-4F61-BFD4-3C7A4EAD3391}" type="datetime1">
              <a:rPr lang="th-TH" smtClean="0"/>
              <a:pPr/>
              <a:t>03/07/62</a:t>
            </a:fld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D85E7-25CD-47EF-B19D-98B9F94D8257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5357582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แทนข้อความ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แทนเนื้อหา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7" name="ตัวแทน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0C8D2A-AD4B-472A-B8C4-01252D28A4E1}" type="datetime1">
              <a:rPr lang="th-TH" smtClean="0"/>
              <a:pPr/>
              <a:t>03/07/62</a:t>
            </a:fld>
            <a:endParaRPr lang="th-TH"/>
          </a:p>
        </p:txBody>
      </p:sp>
      <p:sp>
        <p:nvSpPr>
          <p:cNvPr id="8" name="ตัวแทนท้ายกระดา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ตัวแทนหมายเลขภาพนิ่ง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D85E7-25CD-47EF-B19D-98B9F94D8257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1688930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6FEDC-4A16-44E3-993E-AE543CF870F3}" type="datetime1">
              <a:rPr lang="th-TH" smtClean="0"/>
              <a:pPr/>
              <a:t>03/07/62</a:t>
            </a:fld>
            <a:endParaRPr lang="th-TH"/>
          </a:p>
        </p:txBody>
      </p:sp>
      <p:sp>
        <p:nvSpPr>
          <p:cNvPr id="4" name="ตัวแทน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ตัวแทนหมายเลขภาพนิ่ง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D85E7-25CD-47EF-B19D-98B9F94D8257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7330458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วันที่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B827B-0B6A-48C1-9364-2A964F06E9F0}" type="datetime1">
              <a:rPr lang="th-TH" smtClean="0"/>
              <a:pPr/>
              <a:t>03/07/62</a:t>
            </a:fld>
            <a:endParaRPr lang="th-TH"/>
          </a:p>
        </p:txBody>
      </p:sp>
      <p:sp>
        <p:nvSpPr>
          <p:cNvPr id="3" name="ตัวแทน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D85E7-25CD-47EF-B19D-98B9F94D8257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5442449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ข้อความ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F6140-77E2-4A58-8112-13A8908E3730}" type="datetime1">
              <a:rPr lang="th-TH" smtClean="0"/>
              <a:pPr/>
              <a:t>03/07/62</a:t>
            </a:fld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D85E7-25CD-47EF-B19D-98B9F94D8257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6559404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รูปภาพ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ตัวแทนข้อความ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FC8ED1-D4CE-482F-A886-3E1626993D26}" type="datetime1">
              <a:rPr lang="th-TH" smtClean="0"/>
              <a:pPr/>
              <a:t>03/07/62</a:t>
            </a:fld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D85E7-25CD-47EF-B19D-98B9F94D8257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7938788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54E86-4795-41FC-8C17-E47413492304}" type="datetime1">
              <a:rPr lang="th-TH" smtClean="0"/>
              <a:pPr/>
              <a:t>03/07/62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D85E7-25CD-47EF-B19D-98B9F94D8257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6005719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E77905-4BFB-4628-9C9D-9C61ED59F3CF}" type="datetime1">
              <a:rPr lang="th-TH" smtClean="0"/>
              <a:pPr/>
              <a:t>03/07/62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D85E7-25CD-47EF-B19D-98B9F94D8257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7898472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dgm">
  <p:cSld name="ชื่อเรื่องและไดอะแกรมหรือแผนผังองค์กร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371600"/>
          </a:xfrm>
        </p:spPr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 SmartArt 2"/>
          <p:cNvSpPr>
            <a:spLocks noGrp="1"/>
          </p:cNvSpPr>
          <p:nvPr>
            <p:ph type="dgm" idx="1"/>
          </p:nvPr>
        </p:nvSpPr>
        <p:spPr>
          <a:xfrm>
            <a:off x="457200" y="1981200"/>
            <a:ext cx="8229600" cy="4114800"/>
          </a:xfrm>
        </p:spPr>
        <p:txBody>
          <a:bodyPr>
            <a:normAutofit/>
          </a:bodyPr>
          <a:lstStyle/>
          <a:p>
            <a:pPr lvl="0"/>
            <a:endParaRPr lang="th-TH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EB0710-AFB9-4D74-9C4A-F06389FF2CD8}" type="slidenum">
              <a:rPr lang="en-US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เนื้อหา 1"/>
          <p:cNvSpPr>
            <a:spLocks noGrp="1"/>
          </p:cNvSpPr>
          <p:nvPr>
            <p:ph/>
          </p:nvPr>
        </p:nvSpPr>
        <p:spPr>
          <a:xfrm>
            <a:off x="457200" y="381000"/>
            <a:ext cx="8229600" cy="5715000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3" name="ตัวยึดวันที่ 2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ตัวยึดท้ายกระดาษ 3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ตัวยึดหมายเลขภาพนิ่ง 4"/>
          <p:cNvSpPr>
            <a:spLocks noGrp="1"/>
          </p:cNvSpPr>
          <p:nvPr>
            <p:ph type="sldNum" sz="quarter" idx="12"/>
          </p:nvPr>
        </p:nvSpPr>
        <p:spPr>
          <a:xfrm>
            <a:off x="7010400" y="638175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464528-F9C9-4069-B820-7020250CFF50}" type="slidenum">
              <a:rPr lang="en-US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ชื่อเรื่อง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17" name="ชื่อเรื่องรอง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th-TH" smtClean="0"/>
              <a:t>คลิกเพื่อแก้ไขลักษณะชื่อเรื่องรองต้นแบบ</a:t>
            </a:r>
            <a:endParaRPr kumimoji="0" lang="en-US"/>
          </a:p>
        </p:txBody>
      </p:sp>
      <p:sp>
        <p:nvSpPr>
          <p:cNvPr id="30" name="ตัวยึดวันที่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C56218-E5EF-4950-85CC-E1389EB2CB10}" type="datetime1">
              <a:rPr lang="th-TH" smtClean="0"/>
              <a:pPr/>
              <a:t>03/07/62</a:t>
            </a:fld>
            <a:endParaRPr lang="th-TH"/>
          </a:p>
        </p:txBody>
      </p:sp>
      <p:sp>
        <p:nvSpPr>
          <p:cNvPr id="19" name="ตัวยึดท้ายกระดาษ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27" name="ตัวยึดหมายเลขภาพนิ่ง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D85E7-25CD-47EF-B19D-98B9F94D8257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52F0CF-95B0-49C3-84EA-9B01F17F9888}" type="datetime1">
              <a:rPr lang="th-TH" smtClean="0"/>
              <a:pPr/>
              <a:t>03/07/62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D85E7-25CD-47EF-B19D-98B9F94D8257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EA5C2-D8D2-426B-BDD6-1C9BC5351492}" type="datetime1">
              <a:rPr lang="th-TH" smtClean="0"/>
              <a:pPr/>
              <a:t>03/07/62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D85E7-25CD-47EF-B19D-98B9F94D8257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217CF-AA06-4F61-BFD4-3C7A4EAD3391}" type="datetime1">
              <a:rPr lang="th-TH" smtClean="0"/>
              <a:pPr/>
              <a:t>03/07/62</a:t>
            </a:fld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D85E7-25CD-47EF-B19D-98B9F94D8257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ยึดเนื้อหา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7" name="ตัวยึด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0C8D2A-AD4B-472A-B8C4-01252D28A4E1}" type="datetime1">
              <a:rPr lang="th-TH" smtClean="0"/>
              <a:pPr/>
              <a:t>03/07/62</a:t>
            </a:fld>
            <a:endParaRPr lang="th-TH"/>
          </a:p>
        </p:txBody>
      </p:sp>
      <p:sp>
        <p:nvSpPr>
          <p:cNvPr id="8" name="ตัวยึดท้ายกระดา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ตัวยึดหมายเลขภาพนิ่ง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D85E7-25CD-47EF-B19D-98B9F94D8257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6FEDC-4A16-44E3-993E-AE543CF870F3}" type="datetime1">
              <a:rPr lang="th-TH" smtClean="0"/>
              <a:pPr/>
              <a:t>03/07/62</a:t>
            </a:fld>
            <a:endParaRPr lang="th-TH"/>
          </a:p>
        </p:txBody>
      </p:sp>
      <p:sp>
        <p:nvSpPr>
          <p:cNvPr id="4" name="ตัวยึด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ตัวยึดหมายเลขภาพนิ่ง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D85E7-25CD-47EF-B19D-98B9F94D8257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วันที่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B827B-0B6A-48C1-9364-2A964F06E9F0}" type="datetime1">
              <a:rPr lang="th-TH" smtClean="0"/>
              <a:pPr/>
              <a:t>03/07/62</a:t>
            </a:fld>
            <a:endParaRPr lang="th-TH"/>
          </a:p>
        </p:txBody>
      </p:sp>
      <p:sp>
        <p:nvSpPr>
          <p:cNvPr id="3" name="ตัวยึด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D85E7-25CD-47EF-B19D-98B9F94D8257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F6140-77E2-4A58-8112-13A8908E3730}" type="datetime1">
              <a:rPr lang="th-TH" smtClean="0"/>
              <a:pPr/>
              <a:t>03/07/62</a:t>
            </a:fld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D85E7-25CD-47EF-B19D-98B9F94D8257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ตัดและมนมุมสี่เหลี่ยมหนึ่งมุม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สามเหลี่ยมมุมฉาก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FC8ED1-D4CE-482F-A886-3E1626993D26}" type="datetime1">
              <a:rPr lang="th-TH" smtClean="0"/>
              <a:pPr/>
              <a:t>03/07/62</a:t>
            </a:fld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F3D85E7-25CD-47EF-B19D-98B9F94D8257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th-TH" smtClean="0"/>
              <a:t>คลิกไอคอนเพื่อเพิ่มรูปภาพ</a:t>
            </a:r>
            <a:endParaRPr kumimoji="0" lang="en-US" dirty="0"/>
          </a:p>
        </p:txBody>
      </p:sp>
      <p:sp>
        <p:nvSpPr>
          <p:cNvPr id="10" name="รูปแบบอิสระ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รูปแบบอิสระ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54E86-4795-41FC-8C17-E47413492304}" type="datetime1">
              <a:rPr lang="th-TH" smtClean="0"/>
              <a:pPr/>
              <a:t>03/07/62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D85E7-25CD-47EF-B19D-98B9F94D8257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E77905-4BFB-4628-9C9D-9C61ED59F3CF}" type="datetime1">
              <a:rPr lang="th-TH" smtClean="0"/>
              <a:pPr/>
              <a:t>03/07/62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D85E7-25CD-47EF-B19D-98B9F94D8257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เนื้อหา 1"/>
          <p:cNvSpPr>
            <a:spLocks noGrp="1"/>
          </p:cNvSpPr>
          <p:nvPr>
            <p:ph/>
          </p:nvPr>
        </p:nvSpPr>
        <p:spPr>
          <a:xfrm>
            <a:off x="457200" y="381000"/>
            <a:ext cx="8229600" cy="5715000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3" name="ตัวยึดวันที่ 2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ตัวยึดท้ายกระดาษ 3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ตัวยึดหมายเลขภาพนิ่ง 4"/>
          <p:cNvSpPr>
            <a:spLocks noGrp="1"/>
          </p:cNvSpPr>
          <p:nvPr>
            <p:ph type="sldNum" sz="quarter" idx="12"/>
          </p:nvPr>
        </p:nvSpPr>
        <p:spPr>
          <a:xfrm>
            <a:off x="7010400" y="638175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464528-F9C9-4069-B820-7020250CFF50}" type="slidenum">
              <a:rPr lang="en-US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ชื่อเรื่อง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D282D0-FA92-4359-A9D5-1BA2846DFD08}" type="datetime1">
              <a:rPr lang="th-TH" smtClean="0"/>
              <a:pPr/>
              <a:t>03/07/62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3D85E7-25CD-47EF-B19D-98B9F94D8257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1870574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4" r:id="rId12"/>
    <p:sldLayoutId id="2147483679" r:id="rId13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รูปแบบอิสระ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รูปแบบอิสระ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ตัวยึดชื่อเรื่อง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0" name="ตัวยึดข้อความ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kumimoji="0" lang="th-TH" smtClean="0"/>
              <a:t>ระดับที่สอง</a:t>
            </a:r>
          </a:p>
          <a:p>
            <a:pPr lvl="2" eaLnBrk="1" latinLnBrk="0" hangingPunct="1"/>
            <a:r>
              <a:rPr kumimoji="0" lang="th-TH" smtClean="0"/>
              <a:t>ระดับที่สาม</a:t>
            </a:r>
          </a:p>
          <a:p>
            <a:pPr lvl="3" eaLnBrk="1" latinLnBrk="0" hangingPunct="1"/>
            <a:r>
              <a:rPr kumimoji="0" lang="th-TH" smtClean="0"/>
              <a:t>ระดับที่สี่</a:t>
            </a:r>
          </a:p>
          <a:p>
            <a:pPr lvl="4" eaLnBrk="1" latinLnBrk="0" hangingPunct="1"/>
            <a:r>
              <a:rPr kumimoji="0" lang="th-TH" smtClean="0"/>
              <a:t>ระดับที่ห้า</a:t>
            </a:r>
            <a:endParaRPr kumimoji="0" lang="en-US"/>
          </a:p>
        </p:txBody>
      </p:sp>
      <p:sp>
        <p:nvSpPr>
          <p:cNvPr id="10" name="ตัวยึดวันที่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62D282D0-FA92-4359-A9D5-1BA2846DFD08}" type="datetime1">
              <a:rPr lang="th-TH" smtClean="0"/>
              <a:pPr/>
              <a:t>03/07/62</a:t>
            </a:fld>
            <a:endParaRPr lang="th-TH"/>
          </a:p>
        </p:txBody>
      </p:sp>
      <p:sp>
        <p:nvSpPr>
          <p:cNvPr id="22" name="ตัวยึดท้ายกระดาษ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18" name="ตัวยึดหมายเลขภาพนิ่ง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F3D85E7-25CD-47EF-B19D-98B9F94D8257}" type="slidenum">
              <a:rPr lang="th-TH" smtClean="0"/>
              <a:pPr/>
              <a:t>‹#›</a:t>
            </a:fld>
            <a:endParaRPr lang="th-TH"/>
          </a:p>
        </p:txBody>
      </p:sp>
      <p:grpSp>
        <p:nvGrpSpPr>
          <p:cNvPr id="2" name="กลุ่ม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รูปแบบอิสระ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รูปแบบอิสระ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3" r:id="rId6"/>
    <p:sldLayoutId id="2147483674" r:id="rId7"/>
    <p:sldLayoutId id="2147483675" r:id="rId8"/>
    <p:sldLayoutId id="2147483676" r:id="rId9"/>
    <p:sldLayoutId id="2147483677" r:id="rId10"/>
    <p:sldLayoutId id="2147483678" r:id="rId11"/>
    <p:sldLayoutId id="2147483680" r:id="rId12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" Target="slide146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" Target="slide4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.jpeg"/><Relationship Id="rId5" Type="http://schemas.openxmlformats.org/officeDocument/2006/relationships/image" Target="../media/image5.emf"/><Relationship Id="rId4" Type="http://schemas.openxmlformats.org/officeDocument/2006/relationships/package" Target="../embeddings/______Microsoft_PowerPoint1.sldx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slide" Target="slide12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jpe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7.xml"/><Relationship Id="rId3" Type="http://schemas.openxmlformats.org/officeDocument/2006/relationships/image" Target="../media/image21.jpeg"/><Relationship Id="rId7" Type="http://schemas.openxmlformats.org/officeDocument/2006/relationships/diagramColors" Target="../diagrams/colors7.xml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7.xml"/><Relationship Id="rId5" Type="http://schemas.openxmlformats.org/officeDocument/2006/relationships/diagramLayout" Target="../diagrams/layout7.xml"/><Relationship Id="rId4" Type="http://schemas.openxmlformats.org/officeDocument/2006/relationships/diagramData" Target="../diagrams/data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5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5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5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5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4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4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4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7" Type="http://schemas.openxmlformats.org/officeDocument/2006/relationships/image" Target="../media/image39.jpe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jpeg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4.jpeg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7.jpeg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9.jpeg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1.jpeg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4.png"/><Relationship Id="rId5" Type="http://schemas.openxmlformats.org/officeDocument/2006/relationships/image" Target="../media/image71.jpeg"/><Relationship Id="rId4" Type="http://schemas.openxmlformats.org/officeDocument/2006/relationships/image" Target="../media/image73.jpeg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6.png"/><Relationship Id="rId4" Type="http://schemas.openxmlformats.org/officeDocument/2006/relationships/image" Target="../media/image71.jpeg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2.jpeg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5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wmf"/><Relationship Id="rId1" Type="http://schemas.openxmlformats.org/officeDocument/2006/relationships/slideLayout" Target="../slideLayouts/slideLayout25.xml"/></Relationships>
</file>

<file path=ppt/slides/_rels/slide123.xml.rels><?xml version="1.0" encoding="UTF-8" standalone="yes"?>
<Relationships xmlns="http://schemas.openxmlformats.org/package/2006/relationships"><Relationship Id="rId2" Type="http://schemas.openxmlformats.org/officeDocument/2006/relationships/slide" Target="slide7.xml"/><Relationship Id="rId1" Type="http://schemas.openxmlformats.org/officeDocument/2006/relationships/slideLayout" Target="../slideLayouts/slideLayout15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20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92.jpeg"/></Relationships>
</file>

<file path=ppt/slides/_rels/slide1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jpeg"/><Relationship Id="rId1" Type="http://schemas.openxmlformats.org/officeDocument/2006/relationships/slideLayout" Target="../slideLayouts/slideLayout2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jpeg"/><Relationship Id="rId1" Type="http://schemas.openxmlformats.org/officeDocument/2006/relationships/slideLayout" Target="../slideLayouts/slideLayout2.xml"/></Relationships>
</file>

<file path=ppt/slides/_rels/slide1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jpeg"/><Relationship Id="rId1" Type="http://schemas.openxmlformats.org/officeDocument/2006/relationships/slideLayout" Target="../slideLayouts/slideLayout2.xml"/></Relationships>
</file>

<file path=ppt/slides/_rels/slide1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jpeg"/><Relationship Id="rId1" Type="http://schemas.openxmlformats.org/officeDocument/2006/relationships/slideLayout" Target="../slideLayouts/slideLayout2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jpeg"/><Relationship Id="rId1" Type="http://schemas.openxmlformats.org/officeDocument/2006/relationships/slideLayout" Target="../slideLayouts/slideLayout2.xml"/></Relationships>
</file>

<file path=ppt/slides/_rels/slide1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eg"/><Relationship Id="rId2" Type="http://schemas.openxmlformats.org/officeDocument/2006/relationships/image" Target="../media/image101.jpeg"/><Relationship Id="rId1" Type="http://schemas.openxmlformats.org/officeDocument/2006/relationships/slideLayout" Target="../slideLayouts/slideLayout2.xml"/></Relationships>
</file>

<file path=ppt/slides/_rels/slide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jpeg"/><Relationship Id="rId1" Type="http://schemas.openxmlformats.org/officeDocument/2006/relationships/slideLayout" Target="../slideLayouts/slideLayout2.xml"/></Relationships>
</file>

<file path=ppt/slides/_rels/slide1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6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0.xml"/><Relationship Id="rId3" Type="http://schemas.openxmlformats.org/officeDocument/2006/relationships/image" Target="../media/image104.jpeg"/><Relationship Id="rId7" Type="http://schemas.openxmlformats.org/officeDocument/2006/relationships/diagramQuickStyle" Target="../diagrams/quickStyle10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0.xml"/><Relationship Id="rId5" Type="http://schemas.openxmlformats.org/officeDocument/2006/relationships/diagramData" Target="../diagrams/data10.xml"/><Relationship Id="rId10" Type="http://schemas.openxmlformats.org/officeDocument/2006/relationships/slide" Target="slide41.xml"/><Relationship Id="rId4" Type="http://schemas.openxmlformats.org/officeDocument/2006/relationships/image" Target="../media/image105.jpeg"/><Relationship Id="rId9" Type="http://schemas.microsoft.com/office/2007/relationships/diagramDrawing" Target="../diagrams/drawing10.xml"/></Relationships>
</file>

<file path=ppt/slides/_rels/slide1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jpeg"/><Relationship Id="rId1" Type="http://schemas.openxmlformats.org/officeDocument/2006/relationships/slideLayout" Target="../slideLayouts/slideLayout2.xml"/></Relationships>
</file>

<file path=ppt/slides/_rels/slide1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jpeg"/><Relationship Id="rId1" Type="http://schemas.openxmlformats.org/officeDocument/2006/relationships/slideLayout" Target="../slideLayouts/slideLayout2.xml"/></Relationships>
</file>

<file path=ppt/slides/_rels/slide1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eg"/><Relationship Id="rId2" Type="http://schemas.openxmlformats.org/officeDocument/2006/relationships/image" Target="../media/image108.jpeg"/><Relationship Id="rId1" Type="http://schemas.openxmlformats.org/officeDocument/2006/relationships/slideLayout" Target="../slideLayouts/slideLayout2.xml"/></Relationships>
</file>

<file path=ppt/slides/_rels/slide1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eg"/><Relationship Id="rId2" Type="http://schemas.openxmlformats.org/officeDocument/2006/relationships/image" Target="../media/image1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2.jpeg"/></Relationships>
</file>

<file path=ppt/slides/_rels/slide1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3.jpeg"/><Relationship Id="rId1" Type="http://schemas.openxmlformats.org/officeDocument/2006/relationships/slideLayout" Target="../slideLayouts/slideLayout2.xml"/></Relationships>
</file>

<file path=ppt/slides/_rels/slide1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4.jpeg"/><Relationship Id="rId1" Type="http://schemas.openxmlformats.org/officeDocument/2006/relationships/slideLayout" Target="../slideLayouts/slideLayout2.xml"/></Relationships>
</file>

<file path=ppt/slides/_rels/slide1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jpeg"/><Relationship Id="rId1" Type="http://schemas.openxmlformats.org/officeDocument/2006/relationships/slideLayout" Target="../slideLayouts/slideLayout2.xml"/></Relationships>
</file>

<file path=ppt/slides/_rels/slide1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6.jpeg"/><Relationship Id="rId1" Type="http://schemas.openxmlformats.org/officeDocument/2006/relationships/slideLayout" Target="../slideLayouts/slideLayout2.xml"/></Relationships>
</file>

<file path=ppt/slides/_rels/slide1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7.jpeg"/><Relationship Id="rId1" Type="http://schemas.openxmlformats.org/officeDocument/2006/relationships/slideLayout" Target="../slideLayouts/slideLayout2.xml"/></Relationships>
</file>

<file path=ppt/slides/_rels/slide1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8.jpeg"/><Relationship Id="rId1" Type="http://schemas.openxmlformats.org/officeDocument/2006/relationships/slideLayout" Target="../slideLayouts/slideLayout2.xml"/></Relationships>
</file>

<file path=ppt/slides/_rels/slide1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9.jpeg"/><Relationship Id="rId1" Type="http://schemas.openxmlformats.org/officeDocument/2006/relationships/slideLayout" Target="../slideLayouts/slideLayout2.xml"/></Relationships>
</file>

<file path=ppt/slides/_rels/slide1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jpeg"/><Relationship Id="rId1" Type="http://schemas.openxmlformats.org/officeDocument/2006/relationships/slideLayout" Target="../slideLayouts/slideLayout2.xml"/></Relationships>
</file>

<file path=ppt/slides/_rels/slide1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1.jpeg"/><Relationship Id="rId1" Type="http://schemas.openxmlformats.org/officeDocument/2006/relationships/slideLayout" Target="../slideLayouts/slideLayout2.xml"/></Relationships>
</file>

<file path=ppt/slides/_rels/slide1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2.jpeg"/><Relationship Id="rId1" Type="http://schemas.openxmlformats.org/officeDocument/2006/relationships/slideLayout" Target="../slideLayouts/slideLayout2.xml"/></Relationships>
</file>

<file path=ppt/slides/_rels/slide1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jpeg"/><Relationship Id="rId2" Type="http://schemas.openxmlformats.org/officeDocument/2006/relationships/image" Target="../media/image123.png"/><Relationship Id="rId1" Type="http://schemas.openxmlformats.org/officeDocument/2006/relationships/slideLayout" Target="../slideLayouts/slideLayout2.xml"/></Relationships>
</file>

<file path=ppt/slides/_rels/slide1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1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1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8.jpeg"/></Relationships>
</file>

<file path=ppt/slides/_rels/slide1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1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1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1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1.jpeg"/><Relationship Id="rId1" Type="http://schemas.openxmlformats.org/officeDocument/2006/relationships/slideLayout" Target="../slideLayouts/slideLayout2.xml"/></Relationships>
</file>

<file path=ppt/slides/_rels/slide1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png"/><Relationship Id="rId2" Type="http://schemas.openxmlformats.org/officeDocument/2006/relationships/image" Target="../media/image13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IMG_1132.JPG"/>
          <p:cNvPicPr>
            <a:picLocks noChangeAspect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  <a:lum bright="8000"/>
          </a:blip>
          <a:stretch>
            <a:fillRect/>
          </a:stretch>
        </p:blipFill>
        <p:spPr>
          <a:xfrm>
            <a:off x="-828600" y="908720"/>
            <a:ext cx="6816758" cy="5112568"/>
          </a:xfrm>
          <a:prstGeom prst="rect">
            <a:avLst/>
          </a:prstGeom>
          <a:ln>
            <a:noFill/>
          </a:ln>
          <a:effectLst>
            <a:softEdge rad="112500"/>
          </a:effectLst>
          <a:scene3d>
            <a:camera prst="orthographicFront">
              <a:rot lat="0" lon="0" rev="16200000"/>
            </a:camera>
            <a:lightRig rig="threePt" dir="t"/>
          </a:scene3d>
        </p:spPr>
      </p:pic>
      <p:sp>
        <p:nvSpPr>
          <p:cNvPr id="4098" name="Rectangle 139"/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C8D651E4-D978-4564-9E30-A8B3DC3D23A9}" type="slidenum">
              <a:rPr lang="en-US" altLang="th-TH" smtClean="0"/>
              <a:pPr/>
              <a:t>1</a:t>
            </a:fld>
            <a:endParaRPr lang="th-TH" altLang="th-TH" smtClean="0"/>
          </a:p>
        </p:txBody>
      </p:sp>
      <p:sp>
        <p:nvSpPr>
          <p:cNvPr id="7" name="Rectangle 4"/>
          <p:cNvSpPr txBox="1">
            <a:spLocks noChangeArrowheads="1"/>
          </p:cNvSpPr>
          <p:nvPr/>
        </p:nvSpPr>
        <p:spPr>
          <a:xfrm>
            <a:off x="2483768" y="4797152"/>
            <a:ext cx="6445224" cy="13681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marL="796925" indent="-796925" algn="r">
              <a:defRPr/>
            </a:pPr>
            <a:r>
              <a:rPr lang="th-TH" sz="4000" b="1" dirty="0" smtClean="0">
                <a:solidFill>
                  <a:srgbClr val="0000FF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EucrosiaUPC" pitchFamily="18" charset="-34"/>
                <a:cs typeface="EucrosiaUPC" pitchFamily="18" charset="-34"/>
              </a:rPr>
              <a:t>ตามพระราชบัญญัติการจัดซื้อจัดจ้าง</a:t>
            </a:r>
          </a:p>
          <a:p>
            <a:pPr marL="796925" indent="-796925" algn="r">
              <a:defRPr/>
            </a:pPr>
            <a:r>
              <a:rPr lang="th-TH" sz="4000" b="1" dirty="0" smtClean="0">
                <a:solidFill>
                  <a:srgbClr val="0000FF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EucrosiaUPC" pitchFamily="18" charset="-34"/>
                <a:cs typeface="EucrosiaUPC" pitchFamily="18" charset="-34"/>
              </a:rPr>
              <a:t>และการบริหารพัสดุภาครัฐ พ.ศ. 2560</a:t>
            </a:r>
            <a:endParaRPr lang="th-TH" sz="4000" b="1" dirty="0">
              <a:solidFill>
                <a:srgbClr val="0000FF"/>
              </a:solidFill>
              <a:effectLst>
                <a:innerShdw blurRad="63500" dist="50800" dir="5400000">
                  <a:prstClr val="black">
                    <a:alpha val="50000"/>
                  </a:prstClr>
                </a:innerShdw>
              </a:effectLst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13" name="Rectangle 10"/>
          <p:cNvSpPr/>
          <p:nvPr/>
        </p:nvSpPr>
        <p:spPr>
          <a:xfrm>
            <a:off x="755576" y="1340768"/>
            <a:ext cx="792926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Font typeface="Courier New" pitchFamily="49" charset="0"/>
              <a:buChar char="o"/>
            </a:pPr>
            <a:r>
              <a:rPr lang="th-TH" sz="5400" b="1" dirty="0" smtClean="0">
                <a:solidFill>
                  <a:srgbClr val="FF0000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EucrosiaUPC" pitchFamily="18" charset="-34"/>
                <a:cs typeface="EucrosiaUPC" pitchFamily="18" charset="-34"/>
              </a:rPr>
              <a:t> การป้องกันผลประโยชน์ทับซ้อน </a:t>
            </a:r>
            <a:r>
              <a:rPr lang="en-US" sz="5400" b="1" dirty="0" smtClean="0">
                <a:solidFill>
                  <a:srgbClr val="FF0000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EucrosiaUPC" pitchFamily="18" charset="-34"/>
                <a:cs typeface="EucrosiaUPC" pitchFamily="18" charset="-34"/>
              </a:rPr>
              <a:t>:</a:t>
            </a:r>
            <a:endParaRPr lang="th-TH" sz="5400" b="1" dirty="0" smtClean="0">
              <a:solidFill>
                <a:srgbClr val="FF0000"/>
              </a:solidFill>
              <a:effectLst>
                <a:innerShdw blurRad="63500" dist="50800" dir="5400000">
                  <a:prstClr val="black">
                    <a:alpha val="50000"/>
                  </a:prstClr>
                </a:innerShdw>
              </a:effectLst>
              <a:latin typeface="EucrosiaUPC" pitchFamily="18" charset="-34"/>
              <a:cs typeface="EucrosiaUPC" pitchFamily="18" charset="-34"/>
            </a:endParaRPr>
          </a:p>
          <a:p>
            <a:pPr algn="ctr"/>
            <a:r>
              <a:rPr lang="th-TH" sz="5400" b="1" dirty="0" smtClean="0">
                <a:solidFill>
                  <a:srgbClr val="FF0000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EucrosiaUPC" pitchFamily="18" charset="-34"/>
                <a:cs typeface="EucrosiaUPC" pitchFamily="18" charset="-34"/>
              </a:rPr>
              <a:t>กรณีการจัดซื้อจัดจ้าง</a:t>
            </a:r>
          </a:p>
        </p:txBody>
      </p:sp>
      <p:grpSp>
        <p:nvGrpSpPr>
          <p:cNvPr id="14" name="Group 7"/>
          <p:cNvGrpSpPr/>
          <p:nvPr/>
        </p:nvGrpSpPr>
        <p:grpSpPr>
          <a:xfrm>
            <a:off x="0" y="6237312"/>
            <a:ext cx="9144000" cy="576064"/>
            <a:chOff x="0" y="6165304"/>
            <a:chExt cx="9144000" cy="576064"/>
          </a:xfrm>
        </p:grpSpPr>
        <p:grpSp>
          <p:nvGrpSpPr>
            <p:cNvPr id="15" name="Group 10"/>
            <p:cNvGrpSpPr/>
            <p:nvPr/>
          </p:nvGrpSpPr>
          <p:grpSpPr>
            <a:xfrm>
              <a:off x="0" y="6165304"/>
              <a:ext cx="9144000" cy="576064"/>
              <a:chOff x="0" y="5877272"/>
              <a:chExt cx="9144000" cy="576064"/>
            </a:xfrm>
          </p:grpSpPr>
          <p:grpSp>
            <p:nvGrpSpPr>
              <p:cNvPr id="20" name="Group 23"/>
              <p:cNvGrpSpPr/>
              <p:nvPr/>
            </p:nvGrpSpPr>
            <p:grpSpPr>
              <a:xfrm>
                <a:off x="0" y="5877272"/>
                <a:ext cx="9144000" cy="576064"/>
                <a:chOff x="0" y="5877272"/>
                <a:chExt cx="9144000" cy="576064"/>
              </a:xfrm>
            </p:grpSpPr>
            <p:cxnSp>
              <p:nvCxnSpPr>
                <p:cNvPr id="22" name="Straight Connector 15"/>
                <p:cNvCxnSpPr/>
                <p:nvPr/>
              </p:nvCxnSpPr>
              <p:spPr>
                <a:xfrm>
                  <a:off x="0" y="6093296"/>
                  <a:ext cx="9144000" cy="72008"/>
                </a:xfrm>
                <a:prstGeom prst="line">
                  <a:avLst/>
                </a:prstGeom>
                <a:ln>
                  <a:solidFill>
                    <a:srgbClr val="008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4" name="Rectangle 16"/>
                <p:cNvSpPr/>
                <p:nvPr/>
              </p:nvSpPr>
              <p:spPr>
                <a:xfrm>
                  <a:off x="6444208" y="5877272"/>
                  <a:ext cx="2664296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Natchanon</a:t>
                  </a:r>
                  <a:r>
                    <a:rPr lang="en-US" sz="2000" b="1" dirty="0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  </a:t>
                  </a:r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Siriphongsurapa</a:t>
                  </a:r>
                  <a:endParaRPr lang="th-TH" sz="2000" b="1" dirty="0">
                    <a:solidFill>
                      <a:schemeClr val="tx1"/>
                    </a:solidFill>
                    <a:effectLst>
                      <a:innerShdw blurRad="63500" dist="50800" dir="5400000">
                        <a:prstClr val="black">
                          <a:alpha val="50000"/>
                        </a:prstClr>
                      </a:innerShdw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  <p:sp>
              <p:nvSpPr>
                <p:cNvPr id="25" name="Rectangle 17"/>
                <p:cNvSpPr/>
                <p:nvPr/>
              </p:nvSpPr>
              <p:spPr>
                <a:xfrm>
                  <a:off x="6804248" y="6165304"/>
                  <a:ext cx="2160240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smtClean="0">
                      <a:solidFill>
                        <a:srgbClr val="FF6600"/>
                      </a:solidFill>
                      <a:effectLst>
                        <a:innerShdw blurRad="114300">
                          <a:prstClr val="black"/>
                        </a:innerShdw>
                        <a:reflection blurRad="6350" stA="55000" endA="300" endPos="45500" dir="5400000" sy="-100000" algn="bl" rotWithShape="0"/>
                      </a:effectLst>
                      <a:latin typeface="Angsana New" pitchFamily="18" charset="-34"/>
                      <a:cs typeface="Angsana New" pitchFamily="18" charset="-34"/>
                    </a:rPr>
                    <a:t> C    O P Y R I G H T</a:t>
                  </a:r>
                  <a:endParaRPr lang="th-TH" sz="2000" b="1" dirty="0">
                    <a:solidFill>
                      <a:srgbClr val="FF6600"/>
                    </a:solidFill>
                    <a:effectLst>
                      <a:innerShdw blurRad="114300">
                        <a:prstClr val="black"/>
                      </a:innerShdw>
                      <a:reflection blurRad="6350" stA="55000" endA="300" endPos="45500" dir="5400000" sy="-100000" algn="bl" rotWithShape="0"/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</p:grpSp>
          <p:cxnSp>
            <p:nvCxnSpPr>
              <p:cNvPr id="21" name="Straight Connector 14"/>
              <p:cNvCxnSpPr/>
              <p:nvPr/>
            </p:nvCxnSpPr>
            <p:spPr>
              <a:xfrm>
                <a:off x="0" y="6165304"/>
                <a:ext cx="9144000" cy="72008"/>
              </a:xfrm>
              <a:prstGeom prst="line">
                <a:avLst/>
              </a:prstGeom>
              <a:ln>
                <a:solidFill>
                  <a:srgbClr val="008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7" name="Oval 12"/>
            <p:cNvSpPr/>
            <p:nvPr/>
          </p:nvSpPr>
          <p:spPr>
            <a:xfrm>
              <a:off x="7092280" y="6453336"/>
              <a:ext cx="288032" cy="288032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FF6600"/>
              </a:solidFill>
            </a:ln>
            <a:scene3d>
              <a:camera prst="orthographicFront"/>
              <a:lightRig rig="threePt" dir="t"/>
            </a:scene3d>
            <a:sp3d>
              <a:bevelT w="114300" prst="hardEdg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tx1"/>
                  </a:solidFill>
                  <a:effectLst>
                    <a:innerShdw blurRad="114300">
                      <a:prstClr val="black"/>
                    </a:innerShdw>
                    <a:reflection blurRad="6350" stA="55000" endA="300" endPos="45500" dir="5400000" sy="-100000" algn="bl" rotWithShape="0"/>
                  </a:effectLst>
                  <a:latin typeface="Angsana New" pitchFamily="18" charset="-34"/>
                </a:rPr>
                <a:t>C</a:t>
              </a:r>
              <a:endParaRPr lang="th-TH" sz="2000" b="1" dirty="0">
                <a:solidFill>
                  <a:schemeClr val="tx1"/>
                </a:solidFill>
                <a:effectLst>
                  <a:innerShdw blurRad="114300">
                    <a:prstClr val="black"/>
                  </a:innerShdw>
                  <a:reflection blurRad="6350" stA="55000" endA="300" endPos="45500" dir="5400000" sy="-100000" algn="bl" rotWithShape="0"/>
                </a:effectLst>
                <a:latin typeface="Angsana New" pitchFamily="18" charset="-34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สี่เหลี่ยมผืนผ้า 38"/>
          <p:cNvSpPr/>
          <p:nvPr/>
        </p:nvSpPr>
        <p:spPr>
          <a:xfrm>
            <a:off x="1504904" y="404664"/>
            <a:ext cx="6572296" cy="83099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th-TH" sz="48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rgbClr val="FF0000">
                      <a:alpha val="60000"/>
                    </a:srgb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  <a:reflection blurRad="6350" stA="55000" endA="300" endPos="45500" dir="5400000" sy="-100000" algn="bl" rotWithShape="0"/>
                </a:effectLst>
                <a:latin typeface="EucrosiaUPC" pitchFamily="18" charset="-34"/>
                <a:cs typeface="EucrosiaUPC" pitchFamily="18" charset="-34"/>
              </a:rPr>
              <a:t>ระบบการเงินการคลังของหน่วยงาน</a:t>
            </a:r>
          </a:p>
        </p:txBody>
      </p:sp>
      <p:cxnSp>
        <p:nvCxnSpPr>
          <p:cNvPr id="51" name="ตัวเชื่อมต่อตรง 50"/>
          <p:cNvCxnSpPr/>
          <p:nvPr/>
        </p:nvCxnSpPr>
        <p:spPr>
          <a:xfrm>
            <a:off x="179512" y="1556792"/>
            <a:ext cx="8812088" cy="30162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52" name="สี่เหลี่ยมมุมมน 51">
            <a:hlinkClick r:id="rId2" action="ppaction://hlinksldjump"/>
          </p:cNvPr>
          <p:cNvSpPr/>
          <p:nvPr/>
        </p:nvSpPr>
        <p:spPr>
          <a:xfrm>
            <a:off x="1433490" y="2571736"/>
            <a:ext cx="2500330" cy="928694"/>
          </a:xfrm>
          <a:prstGeom prst="roundRect">
            <a:avLst/>
          </a:prstGeom>
          <a:gradFill flip="none" rotWithShape="1">
            <a:gsLst>
              <a:gs pos="0">
                <a:srgbClr val="89C7ED">
                  <a:shade val="30000"/>
                  <a:satMod val="115000"/>
                </a:srgbClr>
              </a:gs>
              <a:gs pos="50000">
                <a:srgbClr val="89C7ED">
                  <a:shade val="67500"/>
                  <a:satMod val="115000"/>
                </a:srgbClr>
              </a:gs>
              <a:gs pos="100000">
                <a:srgbClr val="89C7ED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h-TH" sz="36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rgbClr val="0000FF">
                      <a:alpha val="60000"/>
                    </a:srgb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EucrosiaUPC" pitchFamily="18" charset="-34"/>
                <a:cs typeface="EucrosiaUPC" pitchFamily="18" charset="-34"/>
              </a:rPr>
              <a:t>งบประมาณ</a:t>
            </a:r>
            <a:endParaRPr lang="en-US" sz="3600" b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101600">
                  <a:srgbClr val="0000FF">
                    <a:alpha val="60000"/>
                  </a:srgb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53" name="สี่เหลี่ยมมุมมน 52">
            <a:hlinkClick r:id="" action="ppaction://noaction"/>
          </p:cNvPr>
          <p:cNvSpPr/>
          <p:nvPr/>
        </p:nvSpPr>
        <p:spPr>
          <a:xfrm>
            <a:off x="5581632" y="2576490"/>
            <a:ext cx="2500330" cy="928694"/>
          </a:xfrm>
          <a:prstGeom prst="roundRect">
            <a:avLst/>
          </a:prstGeom>
          <a:gradFill flip="none" rotWithShape="1">
            <a:gsLst>
              <a:gs pos="0">
                <a:srgbClr val="89C7ED">
                  <a:shade val="30000"/>
                  <a:satMod val="115000"/>
                </a:srgbClr>
              </a:gs>
              <a:gs pos="50000">
                <a:srgbClr val="89C7ED">
                  <a:shade val="67500"/>
                  <a:satMod val="115000"/>
                </a:srgbClr>
              </a:gs>
              <a:gs pos="100000">
                <a:srgbClr val="89C7ED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h-TH" sz="3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rgbClr val="FF0000">
                      <a:alpha val="60000"/>
                    </a:srgb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EucrosiaUPC" pitchFamily="18" charset="-34"/>
                <a:cs typeface="EucrosiaUPC" pitchFamily="18" charset="-34"/>
              </a:rPr>
              <a:t>พัสดุ</a:t>
            </a:r>
            <a:endParaRPr lang="en-US" sz="36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101600">
                  <a:srgbClr val="FF0000">
                    <a:alpha val="60000"/>
                  </a:srgb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54" name="สี่เหลี่ยมมุมมน 53"/>
          <p:cNvSpPr/>
          <p:nvPr/>
        </p:nvSpPr>
        <p:spPr>
          <a:xfrm>
            <a:off x="1438228" y="4862506"/>
            <a:ext cx="2500330" cy="928694"/>
          </a:xfrm>
          <a:prstGeom prst="roundRect">
            <a:avLst/>
          </a:prstGeom>
          <a:gradFill flip="none" rotWithShape="1">
            <a:gsLst>
              <a:gs pos="0">
                <a:srgbClr val="89C7ED">
                  <a:shade val="30000"/>
                  <a:satMod val="115000"/>
                </a:srgbClr>
              </a:gs>
              <a:gs pos="50000">
                <a:srgbClr val="89C7ED">
                  <a:shade val="67500"/>
                  <a:satMod val="115000"/>
                </a:srgbClr>
              </a:gs>
              <a:gs pos="100000">
                <a:srgbClr val="89C7ED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h-TH" sz="3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rgbClr val="00B050">
                      <a:alpha val="60000"/>
                    </a:srgb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EucrosiaUPC" pitchFamily="18" charset="-34"/>
                <a:cs typeface="EucrosiaUPC" pitchFamily="18" charset="-34"/>
              </a:rPr>
              <a:t>บัญชี</a:t>
            </a:r>
            <a:endParaRPr lang="en-US" sz="36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101600">
                  <a:srgbClr val="00B050">
                    <a:alpha val="60000"/>
                  </a:srgb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55" name="สี่เหลี่ยมมุมมน 54"/>
          <p:cNvSpPr/>
          <p:nvPr/>
        </p:nvSpPr>
        <p:spPr>
          <a:xfrm>
            <a:off x="5653070" y="4862506"/>
            <a:ext cx="2500330" cy="928694"/>
          </a:xfrm>
          <a:prstGeom prst="roundRect">
            <a:avLst/>
          </a:prstGeom>
          <a:gradFill flip="none" rotWithShape="1">
            <a:gsLst>
              <a:gs pos="0">
                <a:srgbClr val="89C7ED">
                  <a:shade val="30000"/>
                  <a:satMod val="115000"/>
                </a:srgbClr>
              </a:gs>
              <a:gs pos="50000">
                <a:srgbClr val="89C7ED">
                  <a:shade val="67500"/>
                  <a:satMod val="115000"/>
                </a:srgbClr>
              </a:gs>
              <a:gs pos="100000">
                <a:srgbClr val="89C7ED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h-TH" sz="3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rgbClr val="FF66FF">
                      <a:alpha val="60000"/>
                    </a:srgb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EucrosiaUPC" pitchFamily="18" charset="-34"/>
                <a:cs typeface="EucrosiaUPC" pitchFamily="18" charset="-34"/>
              </a:rPr>
              <a:t>การเงิน</a:t>
            </a:r>
            <a:endParaRPr lang="en-US" sz="36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101600">
                  <a:srgbClr val="FF66FF">
                    <a:alpha val="60000"/>
                  </a:srgb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EucrosiaUPC" pitchFamily="18" charset="-34"/>
              <a:cs typeface="EucrosiaUPC" pitchFamily="18" charset="-34"/>
            </a:endParaRPr>
          </a:p>
        </p:txBody>
      </p:sp>
      <p:cxnSp>
        <p:nvCxnSpPr>
          <p:cNvPr id="57" name="ลูกศรเชื่อมต่อแบบตรง 56"/>
          <p:cNvCxnSpPr/>
          <p:nvPr/>
        </p:nvCxnSpPr>
        <p:spPr>
          <a:xfrm>
            <a:off x="4081440" y="3005124"/>
            <a:ext cx="1428750" cy="1587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60" name="ลูกศรเชื่อมต่อแบบตรง 59"/>
          <p:cNvCxnSpPr/>
          <p:nvPr/>
        </p:nvCxnSpPr>
        <p:spPr>
          <a:xfrm rot="5400000">
            <a:off x="6296003" y="4219561"/>
            <a:ext cx="1144588" cy="1587"/>
          </a:xfrm>
          <a:prstGeom prst="straightConnector1">
            <a:avLst/>
          </a:prstGeom>
          <a:ln w="57150">
            <a:headEnd type="none" w="med" len="med"/>
            <a:tailEnd type="triangle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69" name="ลูกศรเชื่อมต่อแบบตรง 68"/>
          <p:cNvCxnSpPr/>
          <p:nvPr/>
        </p:nvCxnSpPr>
        <p:spPr>
          <a:xfrm rot="10800000" flipV="1">
            <a:off x="4010003" y="5291124"/>
            <a:ext cx="1500187" cy="0"/>
          </a:xfrm>
          <a:prstGeom prst="straightConnector1">
            <a:avLst/>
          </a:prstGeom>
          <a:ln w="57150">
            <a:headEnd type="none" w="med" len="med"/>
            <a:tailEnd type="triangle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74" name="ลูกศรเชื่อมต่อแบบตรง 73"/>
          <p:cNvCxnSpPr/>
          <p:nvPr/>
        </p:nvCxnSpPr>
        <p:spPr>
          <a:xfrm rot="5400000" flipH="1" flipV="1">
            <a:off x="2153422" y="4218767"/>
            <a:ext cx="1143000" cy="1587"/>
          </a:xfrm>
          <a:prstGeom prst="straightConnector1">
            <a:avLst/>
          </a:prstGeom>
          <a:ln w="57150">
            <a:headEnd type="none" w="med" len="med"/>
            <a:tailEnd type="triangle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81" name="ลูกศรเชื่อมต่อแบบตรง 80"/>
          <p:cNvCxnSpPr/>
          <p:nvPr/>
        </p:nvCxnSpPr>
        <p:spPr>
          <a:xfrm>
            <a:off x="4010003" y="3576624"/>
            <a:ext cx="1571625" cy="1285875"/>
          </a:xfrm>
          <a:prstGeom prst="straightConnector1">
            <a:avLst/>
          </a:prstGeom>
          <a:ln>
            <a:solidFill>
              <a:srgbClr val="CC9900"/>
            </a:solidFill>
            <a:prstDash val="dash"/>
            <a:headEnd type="none" w="med" len="med"/>
            <a:tailEnd type="triangle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83" name="ลูกศรเชื่อมต่อแบบตรง 82"/>
          <p:cNvCxnSpPr/>
          <p:nvPr/>
        </p:nvCxnSpPr>
        <p:spPr>
          <a:xfrm rot="10800000" flipV="1">
            <a:off x="3952875" y="3505200"/>
            <a:ext cx="1571625" cy="1285875"/>
          </a:xfrm>
          <a:prstGeom prst="straightConnector1">
            <a:avLst/>
          </a:prstGeom>
          <a:ln>
            <a:solidFill>
              <a:srgbClr val="CC9900"/>
            </a:solidFill>
            <a:prstDash val="dash"/>
            <a:headEnd type="none" w="med" len="med"/>
            <a:tailEnd type="triangle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44" name="สี่เหลี่ยมผืนผ้า 43"/>
          <p:cNvSpPr/>
          <p:nvPr/>
        </p:nvSpPr>
        <p:spPr>
          <a:xfrm>
            <a:off x="152400" y="76200"/>
            <a:ext cx="8839200" cy="6629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grpSp>
        <p:nvGrpSpPr>
          <p:cNvPr id="15" name="Group 14"/>
          <p:cNvGrpSpPr/>
          <p:nvPr/>
        </p:nvGrpSpPr>
        <p:grpSpPr>
          <a:xfrm>
            <a:off x="0" y="6237312"/>
            <a:ext cx="9144000" cy="576064"/>
            <a:chOff x="0" y="6165304"/>
            <a:chExt cx="9144000" cy="576064"/>
          </a:xfrm>
        </p:grpSpPr>
        <p:grpSp>
          <p:nvGrpSpPr>
            <p:cNvPr id="16" name="Group 10"/>
            <p:cNvGrpSpPr/>
            <p:nvPr/>
          </p:nvGrpSpPr>
          <p:grpSpPr>
            <a:xfrm>
              <a:off x="0" y="6165304"/>
              <a:ext cx="9144000" cy="576064"/>
              <a:chOff x="0" y="5877272"/>
              <a:chExt cx="9144000" cy="576064"/>
            </a:xfrm>
          </p:grpSpPr>
          <p:grpSp>
            <p:nvGrpSpPr>
              <p:cNvPr id="18" name="Group 23"/>
              <p:cNvGrpSpPr/>
              <p:nvPr/>
            </p:nvGrpSpPr>
            <p:grpSpPr>
              <a:xfrm>
                <a:off x="0" y="5877272"/>
                <a:ext cx="9144000" cy="576064"/>
                <a:chOff x="0" y="5877272"/>
                <a:chExt cx="9144000" cy="576064"/>
              </a:xfrm>
            </p:grpSpPr>
            <p:cxnSp>
              <p:nvCxnSpPr>
                <p:cNvPr id="20" name="Straight Connector 19"/>
                <p:cNvCxnSpPr/>
                <p:nvPr/>
              </p:nvCxnSpPr>
              <p:spPr>
                <a:xfrm>
                  <a:off x="0" y="6093296"/>
                  <a:ext cx="9144000" cy="72008"/>
                </a:xfrm>
                <a:prstGeom prst="line">
                  <a:avLst/>
                </a:prstGeom>
                <a:ln>
                  <a:solidFill>
                    <a:srgbClr val="008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1" name="Rectangle 20"/>
                <p:cNvSpPr/>
                <p:nvPr/>
              </p:nvSpPr>
              <p:spPr>
                <a:xfrm>
                  <a:off x="6444208" y="5877272"/>
                  <a:ext cx="2664296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Natchanon</a:t>
                  </a:r>
                  <a:r>
                    <a:rPr lang="en-US" sz="2000" b="1" dirty="0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  </a:t>
                  </a:r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Siriphongsurapa</a:t>
                  </a:r>
                  <a:endParaRPr lang="th-TH" sz="2000" b="1" dirty="0">
                    <a:solidFill>
                      <a:schemeClr val="tx1"/>
                    </a:solidFill>
                    <a:effectLst>
                      <a:innerShdw blurRad="63500" dist="50800" dir="5400000">
                        <a:prstClr val="black">
                          <a:alpha val="50000"/>
                        </a:prstClr>
                      </a:innerShdw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  <p:sp>
              <p:nvSpPr>
                <p:cNvPr id="22" name="Rectangle 21"/>
                <p:cNvSpPr/>
                <p:nvPr/>
              </p:nvSpPr>
              <p:spPr>
                <a:xfrm>
                  <a:off x="6804248" y="6165304"/>
                  <a:ext cx="2160240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smtClean="0">
                      <a:solidFill>
                        <a:srgbClr val="FF6600"/>
                      </a:solidFill>
                      <a:effectLst>
                        <a:innerShdw blurRad="114300">
                          <a:prstClr val="black"/>
                        </a:innerShdw>
                        <a:reflection blurRad="6350" stA="55000" endA="300" endPos="45500" dir="5400000" sy="-100000" algn="bl" rotWithShape="0"/>
                      </a:effectLst>
                      <a:latin typeface="Angsana New" pitchFamily="18" charset="-34"/>
                      <a:cs typeface="Angsana New" pitchFamily="18" charset="-34"/>
                    </a:rPr>
                    <a:t> C    O P Y R I G H T</a:t>
                  </a:r>
                  <a:endParaRPr lang="th-TH" sz="2000" b="1" dirty="0">
                    <a:solidFill>
                      <a:srgbClr val="FF6600"/>
                    </a:solidFill>
                    <a:effectLst>
                      <a:innerShdw blurRad="114300">
                        <a:prstClr val="black"/>
                      </a:innerShdw>
                      <a:reflection blurRad="6350" stA="55000" endA="300" endPos="45500" dir="5400000" sy="-100000" algn="bl" rotWithShape="0"/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</p:grpSp>
          <p:cxnSp>
            <p:nvCxnSpPr>
              <p:cNvPr id="19" name="Straight Connector 18"/>
              <p:cNvCxnSpPr/>
              <p:nvPr/>
            </p:nvCxnSpPr>
            <p:spPr>
              <a:xfrm>
                <a:off x="0" y="6165304"/>
                <a:ext cx="9144000" cy="72008"/>
              </a:xfrm>
              <a:prstGeom prst="line">
                <a:avLst/>
              </a:prstGeom>
              <a:ln>
                <a:solidFill>
                  <a:srgbClr val="008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7" name="Oval 16"/>
            <p:cNvSpPr/>
            <p:nvPr/>
          </p:nvSpPr>
          <p:spPr>
            <a:xfrm>
              <a:off x="7092280" y="6453336"/>
              <a:ext cx="288032" cy="288032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FF6600"/>
              </a:solidFill>
            </a:ln>
            <a:scene3d>
              <a:camera prst="orthographicFront"/>
              <a:lightRig rig="threePt" dir="t"/>
            </a:scene3d>
            <a:sp3d>
              <a:bevelT w="114300" prst="hardEdg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tx1"/>
                  </a:solidFill>
                  <a:effectLst>
                    <a:innerShdw blurRad="114300">
                      <a:prstClr val="black"/>
                    </a:innerShdw>
                    <a:reflection blurRad="6350" stA="55000" endA="300" endPos="45500" dir="5400000" sy="-100000" algn="bl" rotWithShape="0"/>
                  </a:effectLst>
                  <a:latin typeface="Angsana New" pitchFamily="18" charset="-34"/>
                </a:rPr>
                <a:t>C</a:t>
              </a:r>
              <a:endParaRPr lang="th-TH" sz="2000" b="1" dirty="0">
                <a:solidFill>
                  <a:schemeClr val="tx1"/>
                </a:solidFill>
                <a:effectLst>
                  <a:innerShdw blurRad="114300">
                    <a:prstClr val="black"/>
                  </a:innerShdw>
                  <a:reflection blurRad="6350" stA="55000" endA="300" endPos="45500" dir="5400000" sy="-100000" algn="bl" rotWithShape="0"/>
                </a:effectLst>
                <a:latin typeface="Angsana New" pitchFamily="18" charset="-34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Content Placeholder 8"/>
          <p:cNvGraphicFramePr>
            <a:graphicFrameLocks noGrp="1"/>
          </p:cNvGraphicFramePr>
          <p:nvPr>
            <p:ph idx="1"/>
          </p:nvPr>
        </p:nvGraphicFramePr>
        <p:xfrm>
          <a:off x="395536" y="1988840"/>
          <a:ext cx="8229600" cy="47525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D85E7-25CD-47EF-B19D-98B9F94D8257}" type="slidenum">
              <a:rPr lang="th-TH" smtClean="0"/>
              <a:pPr/>
              <a:t>3</a:t>
            </a:fld>
            <a:endParaRPr lang="th-TH"/>
          </a:p>
        </p:txBody>
      </p:sp>
      <p:sp>
        <p:nvSpPr>
          <p:cNvPr id="5" name="สี่เหลี่ยมผืนผ้า 43"/>
          <p:cNvSpPr/>
          <p:nvPr/>
        </p:nvSpPr>
        <p:spPr>
          <a:xfrm>
            <a:off x="2339752" y="116632"/>
            <a:ext cx="6715472" cy="70788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r">
              <a:defRPr/>
            </a:pPr>
            <a:r>
              <a:rPr lang="th-TH" sz="4000" b="1" spc="50" dirty="0" smtClean="0">
                <a:ln w="11430"/>
                <a:solidFill>
                  <a:srgbClr val="0000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EucrosiaUPC" pitchFamily="18" charset="-34"/>
                <a:cs typeface="EucrosiaUPC" pitchFamily="18" charset="-34"/>
              </a:rPr>
              <a:t>กฎหมาย ระเบียบ ด้านการพัสดุ</a:t>
            </a:r>
            <a:endParaRPr lang="th-TH" sz="4000" b="1" spc="50" dirty="0">
              <a:ln w="11430"/>
              <a:solidFill>
                <a:srgbClr val="0000FF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EucrosiaUPC" pitchFamily="18" charset="-34"/>
              <a:cs typeface="EucrosiaUPC" pitchFamily="18" charset="-34"/>
            </a:endParaRPr>
          </a:p>
        </p:txBody>
      </p:sp>
      <p:cxnSp>
        <p:nvCxnSpPr>
          <p:cNvPr id="6" name="ตัวเชื่อมต่อตรง 51"/>
          <p:cNvCxnSpPr/>
          <p:nvPr/>
        </p:nvCxnSpPr>
        <p:spPr>
          <a:xfrm>
            <a:off x="0" y="764704"/>
            <a:ext cx="914400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539552" y="930786"/>
            <a:ext cx="8208912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Courier New" pitchFamily="49" charset="0"/>
              <a:buChar char="o"/>
            </a:pPr>
            <a:r>
              <a:rPr lang="th-TH" sz="3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ucrosiaUPC" pitchFamily="18" charset="-34"/>
                <a:cs typeface="EucrosiaUPC" pitchFamily="18" charset="-34"/>
              </a:rPr>
              <a:t> พระราชบัญญัติการจัดซื้อจัดจ้างและการบริหารพัสดุภาครัฐ พ.ศ.2560</a:t>
            </a:r>
          </a:p>
        </p:txBody>
      </p:sp>
      <p:sp>
        <p:nvSpPr>
          <p:cNvPr id="11" name="Up Arrow 10"/>
          <p:cNvSpPr/>
          <p:nvPr/>
        </p:nvSpPr>
        <p:spPr>
          <a:xfrm>
            <a:off x="4067944" y="1412776"/>
            <a:ext cx="792088" cy="432048"/>
          </a:xfrm>
          <a:prstGeom prst="up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grpSp>
        <p:nvGrpSpPr>
          <p:cNvPr id="8" name="Group 7"/>
          <p:cNvGrpSpPr/>
          <p:nvPr/>
        </p:nvGrpSpPr>
        <p:grpSpPr>
          <a:xfrm>
            <a:off x="0" y="6237312"/>
            <a:ext cx="9144000" cy="576064"/>
            <a:chOff x="0" y="6165304"/>
            <a:chExt cx="9144000" cy="576064"/>
          </a:xfrm>
        </p:grpSpPr>
        <p:grpSp>
          <p:nvGrpSpPr>
            <p:cNvPr id="12" name="Group 10"/>
            <p:cNvGrpSpPr/>
            <p:nvPr/>
          </p:nvGrpSpPr>
          <p:grpSpPr>
            <a:xfrm>
              <a:off x="0" y="6165304"/>
              <a:ext cx="9144000" cy="576064"/>
              <a:chOff x="0" y="5877272"/>
              <a:chExt cx="9144000" cy="576064"/>
            </a:xfrm>
          </p:grpSpPr>
          <p:grpSp>
            <p:nvGrpSpPr>
              <p:cNvPr id="14" name="Group 23"/>
              <p:cNvGrpSpPr/>
              <p:nvPr/>
            </p:nvGrpSpPr>
            <p:grpSpPr>
              <a:xfrm>
                <a:off x="0" y="5877272"/>
                <a:ext cx="9144000" cy="576064"/>
                <a:chOff x="0" y="5877272"/>
                <a:chExt cx="9144000" cy="576064"/>
              </a:xfrm>
            </p:grpSpPr>
            <p:cxnSp>
              <p:nvCxnSpPr>
                <p:cNvPr id="16" name="Straight Connector 15"/>
                <p:cNvCxnSpPr/>
                <p:nvPr/>
              </p:nvCxnSpPr>
              <p:spPr>
                <a:xfrm>
                  <a:off x="0" y="6093296"/>
                  <a:ext cx="9144000" cy="72008"/>
                </a:xfrm>
                <a:prstGeom prst="line">
                  <a:avLst/>
                </a:prstGeom>
                <a:ln>
                  <a:solidFill>
                    <a:srgbClr val="008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7" name="Rectangle 16"/>
                <p:cNvSpPr/>
                <p:nvPr/>
              </p:nvSpPr>
              <p:spPr>
                <a:xfrm>
                  <a:off x="6444208" y="5877272"/>
                  <a:ext cx="2664296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Natchanon</a:t>
                  </a:r>
                  <a:r>
                    <a:rPr lang="en-US" sz="2000" b="1" dirty="0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  </a:t>
                  </a:r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Siriphongsurapa</a:t>
                  </a:r>
                  <a:endParaRPr lang="th-TH" sz="2000" b="1" dirty="0">
                    <a:solidFill>
                      <a:schemeClr val="tx1"/>
                    </a:solidFill>
                    <a:effectLst>
                      <a:innerShdw blurRad="63500" dist="50800" dir="5400000">
                        <a:prstClr val="black">
                          <a:alpha val="50000"/>
                        </a:prstClr>
                      </a:innerShdw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  <p:sp>
              <p:nvSpPr>
                <p:cNvPr id="18" name="Rectangle 17"/>
                <p:cNvSpPr/>
                <p:nvPr/>
              </p:nvSpPr>
              <p:spPr>
                <a:xfrm>
                  <a:off x="6804248" y="6165304"/>
                  <a:ext cx="2160240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smtClean="0">
                      <a:solidFill>
                        <a:srgbClr val="FF6600"/>
                      </a:solidFill>
                      <a:effectLst>
                        <a:innerShdw blurRad="114300">
                          <a:prstClr val="black"/>
                        </a:innerShdw>
                        <a:reflection blurRad="6350" stA="55000" endA="300" endPos="45500" dir="5400000" sy="-100000" algn="bl" rotWithShape="0"/>
                      </a:effectLst>
                      <a:latin typeface="Angsana New" pitchFamily="18" charset="-34"/>
                      <a:cs typeface="Angsana New" pitchFamily="18" charset="-34"/>
                    </a:rPr>
                    <a:t> C    O P Y R I G H T</a:t>
                  </a:r>
                  <a:endParaRPr lang="th-TH" sz="2000" b="1" dirty="0">
                    <a:solidFill>
                      <a:srgbClr val="FF6600"/>
                    </a:solidFill>
                    <a:effectLst>
                      <a:innerShdw blurRad="114300">
                        <a:prstClr val="black"/>
                      </a:innerShdw>
                      <a:reflection blurRad="6350" stA="55000" endA="300" endPos="45500" dir="5400000" sy="-100000" algn="bl" rotWithShape="0"/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</p:grpSp>
          <p:cxnSp>
            <p:nvCxnSpPr>
              <p:cNvPr id="15" name="Straight Connector 14"/>
              <p:cNvCxnSpPr/>
              <p:nvPr/>
            </p:nvCxnSpPr>
            <p:spPr>
              <a:xfrm>
                <a:off x="0" y="6165304"/>
                <a:ext cx="9144000" cy="72008"/>
              </a:xfrm>
              <a:prstGeom prst="line">
                <a:avLst/>
              </a:prstGeom>
              <a:ln>
                <a:solidFill>
                  <a:srgbClr val="008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3" name="Oval 12"/>
            <p:cNvSpPr/>
            <p:nvPr/>
          </p:nvSpPr>
          <p:spPr>
            <a:xfrm>
              <a:off x="7092280" y="6453336"/>
              <a:ext cx="288032" cy="288032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FF6600"/>
              </a:solidFill>
            </a:ln>
            <a:scene3d>
              <a:camera prst="orthographicFront"/>
              <a:lightRig rig="threePt" dir="t"/>
            </a:scene3d>
            <a:sp3d>
              <a:bevelT w="114300" prst="hardEdg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tx1"/>
                  </a:solidFill>
                  <a:effectLst>
                    <a:innerShdw blurRad="114300">
                      <a:prstClr val="black"/>
                    </a:innerShdw>
                    <a:reflection blurRad="6350" stA="55000" endA="300" endPos="45500" dir="5400000" sy="-100000" algn="bl" rotWithShape="0"/>
                  </a:effectLst>
                  <a:latin typeface="Angsana New" pitchFamily="18" charset="-34"/>
                </a:rPr>
                <a:t>C</a:t>
              </a:r>
              <a:endParaRPr lang="th-TH" sz="2000" b="1" dirty="0">
                <a:solidFill>
                  <a:schemeClr val="tx1"/>
                </a:solidFill>
                <a:effectLst>
                  <a:innerShdw blurRad="114300">
                    <a:prstClr val="black"/>
                  </a:innerShdw>
                  <a:reflection blurRad="6350" stA="55000" endA="300" endPos="45500" dir="5400000" sy="-100000" algn="bl" rotWithShape="0"/>
                </a:effectLst>
                <a:latin typeface="Angsana New" pitchFamily="18" charset="-34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สี่เหลี่ยมผืนผ้า 19"/>
          <p:cNvSpPr/>
          <p:nvPr/>
        </p:nvSpPr>
        <p:spPr>
          <a:xfrm>
            <a:off x="228600" y="228600"/>
            <a:ext cx="8686800" cy="6477000"/>
          </a:xfrm>
          <a:prstGeom prst="rect">
            <a:avLst/>
          </a:prstGeom>
          <a:noFill/>
          <a:ln w="3175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>
              <a:latin typeface="EucrosiaUPC" pitchFamily="18" charset="-34"/>
              <a:cs typeface="EucrosiaUPC" pitchFamily="18" charset="-34"/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0" y="6237312"/>
            <a:ext cx="9144000" cy="576064"/>
            <a:chOff x="0" y="6165304"/>
            <a:chExt cx="9144000" cy="576064"/>
          </a:xfrm>
        </p:grpSpPr>
        <p:grpSp>
          <p:nvGrpSpPr>
            <p:cNvPr id="15" name="Group 10"/>
            <p:cNvGrpSpPr/>
            <p:nvPr/>
          </p:nvGrpSpPr>
          <p:grpSpPr>
            <a:xfrm>
              <a:off x="0" y="6165304"/>
              <a:ext cx="9144000" cy="576064"/>
              <a:chOff x="0" y="5877272"/>
              <a:chExt cx="9144000" cy="576064"/>
            </a:xfrm>
          </p:grpSpPr>
          <p:grpSp>
            <p:nvGrpSpPr>
              <p:cNvPr id="17" name="Group 23"/>
              <p:cNvGrpSpPr/>
              <p:nvPr/>
            </p:nvGrpSpPr>
            <p:grpSpPr>
              <a:xfrm>
                <a:off x="0" y="5877272"/>
                <a:ext cx="9144000" cy="576064"/>
                <a:chOff x="0" y="5877272"/>
                <a:chExt cx="9144000" cy="576064"/>
              </a:xfrm>
            </p:grpSpPr>
            <p:cxnSp>
              <p:nvCxnSpPr>
                <p:cNvPr id="19" name="Straight Connector 18"/>
                <p:cNvCxnSpPr/>
                <p:nvPr/>
              </p:nvCxnSpPr>
              <p:spPr>
                <a:xfrm>
                  <a:off x="0" y="6093296"/>
                  <a:ext cx="9144000" cy="72008"/>
                </a:xfrm>
                <a:prstGeom prst="line">
                  <a:avLst/>
                </a:prstGeom>
                <a:ln>
                  <a:solidFill>
                    <a:srgbClr val="008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0" name="Rectangle 19"/>
                <p:cNvSpPr/>
                <p:nvPr/>
              </p:nvSpPr>
              <p:spPr>
                <a:xfrm>
                  <a:off x="6444208" y="5877272"/>
                  <a:ext cx="2664296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Natchanon</a:t>
                  </a:r>
                  <a:r>
                    <a:rPr lang="en-US" sz="2000" b="1" dirty="0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  </a:t>
                  </a:r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Siriphongsurapa</a:t>
                  </a:r>
                  <a:endParaRPr lang="th-TH" sz="2000" b="1" dirty="0">
                    <a:solidFill>
                      <a:schemeClr val="tx1"/>
                    </a:solidFill>
                    <a:effectLst>
                      <a:innerShdw blurRad="63500" dist="50800" dir="5400000">
                        <a:prstClr val="black">
                          <a:alpha val="50000"/>
                        </a:prstClr>
                      </a:innerShdw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  <p:sp>
              <p:nvSpPr>
                <p:cNvPr id="21" name="Rectangle 20"/>
                <p:cNvSpPr/>
                <p:nvPr/>
              </p:nvSpPr>
              <p:spPr>
                <a:xfrm>
                  <a:off x="6804248" y="6165304"/>
                  <a:ext cx="2160240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smtClean="0">
                      <a:solidFill>
                        <a:srgbClr val="FF6600"/>
                      </a:solidFill>
                      <a:effectLst>
                        <a:innerShdw blurRad="114300">
                          <a:prstClr val="black"/>
                        </a:innerShdw>
                        <a:reflection blurRad="6350" stA="55000" endA="300" endPos="45500" dir="5400000" sy="-100000" algn="bl" rotWithShape="0"/>
                      </a:effectLst>
                      <a:latin typeface="Angsana New" pitchFamily="18" charset="-34"/>
                      <a:cs typeface="Angsana New" pitchFamily="18" charset="-34"/>
                    </a:rPr>
                    <a:t> C    O P Y R I G H T</a:t>
                  </a:r>
                  <a:endParaRPr lang="th-TH" sz="2000" b="1" dirty="0">
                    <a:solidFill>
                      <a:srgbClr val="FF6600"/>
                    </a:solidFill>
                    <a:effectLst>
                      <a:innerShdw blurRad="114300">
                        <a:prstClr val="black"/>
                      </a:innerShdw>
                      <a:reflection blurRad="6350" stA="55000" endA="300" endPos="45500" dir="5400000" sy="-100000" algn="bl" rotWithShape="0"/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</p:grpSp>
          <p:cxnSp>
            <p:nvCxnSpPr>
              <p:cNvPr id="18" name="Straight Connector 17"/>
              <p:cNvCxnSpPr/>
              <p:nvPr/>
            </p:nvCxnSpPr>
            <p:spPr>
              <a:xfrm>
                <a:off x="0" y="6165304"/>
                <a:ext cx="9144000" cy="72008"/>
              </a:xfrm>
              <a:prstGeom prst="line">
                <a:avLst/>
              </a:prstGeom>
              <a:ln>
                <a:solidFill>
                  <a:srgbClr val="008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6" name="Oval 15"/>
            <p:cNvSpPr/>
            <p:nvPr/>
          </p:nvSpPr>
          <p:spPr>
            <a:xfrm>
              <a:off x="7092280" y="6453336"/>
              <a:ext cx="288032" cy="288032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FF6600"/>
              </a:solidFill>
            </a:ln>
            <a:scene3d>
              <a:camera prst="orthographicFront"/>
              <a:lightRig rig="threePt" dir="t"/>
            </a:scene3d>
            <a:sp3d>
              <a:bevelT w="114300" prst="hardEdg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tx1"/>
                  </a:solidFill>
                  <a:effectLst>
                    <a:innerShdw blurRad="114300">
                      <a:prstClr val="black"/>
                    </a:innerShdw>
                    <a:reflection blurRad="6350" stA="55000" endA="300" endPos="45500" dir="5400000" sy="-100000" algn="bl" rotWithShape="0"/>
                  </a:effectLst>
                  <a:latin typeface="Angsana New" pitchFamily="18" charset="-34"/>
                </a:rPr>
                <a:t>C</a:t>
              </a:r>
              <a:endParaRPr lang="th-TH" sz="2000" b="1" dirty="0">
                <a:solidFill>
                  <a:schemeClr val="tx1"/>
                </a:solidFill>
                <a:effectLst>
                  <a:innerShdw blurRad="114300">
                    <a:prstClr val="black"/>
                  </a:innerShdw>
                  <a:reflection blurRad="6350" stA="55000" endA="300" endPos="45500" dir="5400000" sy="-100000" algn="bl" rotWithShape="0"/>
                </a:effectLst>
                <a:latin typeface="Angsana New" pitchFamily="18" charset="-34"/>
              </a:endParaRPr>
            </a:p>
          </p:txBody>
        </p:sp>
      </p:grpSp>
      <p:sp>
        <p:nvSpPr>
          <p:cNvPr id="11" name="Hexagon 10"/>
          <p:cNvSpPr/>
          <p:nvPr/>
        </p:nvSpPr>
        <p:spPr>
          <a:xfrm>
            <a:off x="1115616" y="4293096"/>
            <a:ext cx="868927" cy="748695"/>
          </a:xfrm>
          <a:prstGeom prst="hexagon">
            <a:avLst>
              <a:gd name="adj" fmla="val 28900"/>
              <a:gd name="vf" fmla="val 115470"/>
            </a:avLst>
          </a:prstGeom>
        </p:spPr>
        <p:style>
          <a:lnRef idx="0">
            <a:schemeClr val="dk1">
              <a:hueOff val="0"/>
              <a:satOff val="0"/>
              <a:lumOff val="0"/>
              <a:alphaOff val="0"/>
            </a:schemeClr>
          </a:lnRef>
          <a:fillRef idx="1">
            <a:schemeClr val="accent5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5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3059546549"/>
              </p:ext>
            </p:extLst>
          </p:nvPr>
        </p:nvGraphicFramePr>
        <p:xfrm>
          <a:off x="395536" y="980728"/>
          <a:ext cx="8280920" cy="56166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2843213" y="142528"/>
            <a:ext cx="3386137" cy="838200"/>
          </a:xfrm>
        </p:spPr>
        <p:txBody>
          <a:bodyPr rtlCol="0"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th-TH" altLang="th-TH" sz="48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latin typeface="EucrosiaUPC" pitchFamily="18" charset="-34"/>
                <a:cs typeface="EucrosiaUPC" pitchFamily="18" charset="-34"/>
              </a:rPr>
              <a:t>หลักการและเหตุผล</a:t>
            </a:r>
          </a:p>
        </p:txBody>
      </p:sp>
      <p:sp>
        <p:nvSpPr>
          <p:cNvPr id="4" name="Hexagon 3"/>
          <p:cNvSpPr/>
          <p:nvPr/>
        </p:nvSpPr>
        <p:spPr>
          <a:xfrm>
            <a:off x="1691680" y="836712"/>
            <a:ext cx="868927" cy="748695"/>
          </a:xfrm>
          <a:prstGeom prst="hexagon">
            <a:avLst>
              <a:gd name="adj" fmla="val 28900"/>
              <a:gd name="vf" fmla="val 115470"/>
            </a:avLst>
          </a:prstGeom>
        </p:spPr>
        <p:style>
          <a:lnRef idx="0">
            <a:schemeClr val="dk1">
              <a:hueOff val="0"/>
              <a:satOff val="0"/>
              <a:lumOff val="0"/>
              <a:alphaOff val="0"/>
            </a:schemeClr>
          </a:lnRef>
          <a:fillRef idx="1">
            <a:schemeClr val="accent5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5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5" name="Hexagon 4"/>
          <p:cNvSpPr/>
          <p:nvPr/>
        </p:nvSpPr>
        <p:spPr>
          <a:xfrm>
            <a:off x="683568" y="1844824"/>
            <a:ext cx="868927" cy="748695"/>
          </a:xfrm>
          <a:prstGeom prst="hexagon">
            <a:avLst>
              <a:gd name="adj" fmla="val 28900"/>
              <a:gd name="vf" fmla="val 115470"/>
            </a:avLst>
          </a:prstGeom>
        </p:spPr>
        <p:style>
          <a:lnRef idx="0">
            <a:schemeClr val="dk1">
              <a:hueOff val="0"/>
              <a:satOff val="0"/>
              <a:lumOff val="0"/>
              <a:alphaOff val="0"/>
            </a:schemeClr>
          </a:lnRef>
          <a:fillRef idx="1">
            <a:schemeClr val="accent5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5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6" name="Hexagon 5"/>
          <p:cNvSpPr/>
          <p:nvPr/>
        </p:nvSpPr>
        <p:spPr>
          <a:xfrm>
            <a:off x="971600" y="2708920"/>
            <a:ext cx="868927" cy="748695"/>
          </a:xfrm>
          <a:prstGeom prst="hexagon">
            <a:avLst>
              <a:gd name="adj" fmla="val 28900"/>
              <a:gd name="vf" fmla="val 115470"/>
            </a:avLst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</p:sp>
      <p:sp>
        <p:nvSpPr>
          <p:cNvPr id="8" name="Hexagon 7"/>
          <p:cNvSpPr/>
          <p:nvPr/>
        </p:nvSpPr>
        <p:spPr>
          <a:xfrm>
            <a:off x="899592" y="5445224"/>
            <a:ext cx="868927" cy="748695"/>
          </a:xfrm>
          <a:prstGeom prst="hexagon">
            <a:avLst>
              <a:gd name="adj" fmla="val 28900"/>
              <a:gd name="vf" fmla="val 115470"/>
            </a:avLst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</p:sp>
      <p:sp>
        <p:nvSpPr>
          <p:cNvPr id="9" name="Hexagon 8"/>
          <p:cNvSpPr/>
          <p:nvPr/>
        </p:nvSpPr>
        <p:spPr>
          <a:xfrm>
            <a:off x="6516216" y="908720"/>
            <a:ext cx="868927" cy="748695"/>
          </a:xfrm>
          <a:prstGeom prst="hexagon">
            <a:avLst>
              <a:gd name="adj" fmla="val 28900"/>
              <a:gd name="vf" fmla="val 115470"/>
            </a:avLst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</p:sp>
      <p:sp>
        <p:nvSpPr>
          <p:cNvPr id="10" name="Hexagon 9"/>
          <p:cNvSpPr/>
          <p:nvPr/>
        </p:nvSpPr>
        <p:spPr>
          <a:xfrm>
            <a:off x="7164288" y="5157192"/>
            <a:ext cx="868927" cy="748695"/>
          </a:xfrm>
          <a:prstGeom prst="hexagon">
            <a:avLst>
              <a:gd name="adj" fmla="val 28900"/>
              <a:gd name="vf" fmla="val 115470"/>
            </a:avLst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</p:sp>
      <p:sp>
        <p:nvSpPr>
          <p:cNvPr id="12" name="Hexagon 11"/>
          <p:cNvSpPr/>
          <p:nvPr/>
        </p:nvSpPr>
        <p:spPr>
          <a:xfrm>
            <a:off x="7236296" y="3429000"/>
            <a:ext cx="868927" cy="748695"/>
          </a:xfrm>
          <a:prstGeom prst="hexagon">
            <a:avLst>
              <a:gd name="adj" fmla="val 28900"/>
              <a:gd name="vf" fmla="val 115470"/>
            </a:avLst>
          </a:prstGeom>
        </p:spPr>
        <p:style>
          <a:lnRef idx="0">
            <a:schemeClr val="dk1">
              <a:hueOff val="0"/>
              <a:satOff val="0"/>
              <a:lumOff val="0"/>
              <a:alphaOff val="0"/>
            </a:schemeClr>
          </a:lnRef>
          <a:fillRef idx="1">
            <a:schemeClr val="accent5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5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</p:spTree>
    <p:extLst>
      <p:ext uri="{BB962C8B-B14F-4D97-AF65-F5344CB8AC3E}">
        <p14:creationId xmlns:p14="http://schemas.microsoft.com/office/powerpoint/2010/main" val="2021637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792088"/>
          </a:xfrm>
        </p:spPr>
        <p:txBody>
          <a:bodyPr>
            <a:noAutofit/>
          </a:bodyPr>
          <a:lstStyle/>
          <a:p>
            <a:pPr algn="ctr"/>
            <a:r>
              <a:rPr lang="th-TH" altLang="th-TH" sz="5400" b="1" dirty="0" smtClean="0">
                <a:solidFill>
                  <a:srgbClr val="0000FF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EucrosiaUPC" pitchFamily="18" charset="-34"/>
                <a:cs typeface="EucrosiaUPC" pitchFamily="18" charset="-34"/>
              </a:rPr>
              <a:t>การบังคับใช้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835696" y="1484784"/>
            <a:ext cx="6624736" cy="1800200"/>
          </a:xfrm>
          <a:prstGeom prst="roundRect">
            <a:avLst/>
          </a:prstGeom>
          <a:solidFill>
            <a:srgbClr val="92D050">
              <a:alpha val="58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altLang="th-TH" sz="3600" b="1" dirty="0" smtClean="0">
                <a:solidFill>
                  <a:schemeClr val="tx1"/>
                </a:solidFill>
                <a:latin typeface="EucrosiaUPC" pitchFamily="18" charset="-34"/>
                <a:cs typeface="EucrosiaUPC" pitchFamily="18" charset="-34"/>
              </a:rPr>
              <a:t>พระราชบัญญัตินี้ให้ใช้บังคับเมื่อพ้นกำหนด</a:t>
            </a:r>
          </a:p>
          <a:p>
            <a:pPr algn="ctr"/>
            <a:r>
              <a:rPr lang="th-TH" altLang="th-TH" sz="3600" b="1" dirty="0" smtClean="0">
                <a:solidFill>
                  <a:schemeClr val="tx1"/>
                </a:solidFill>
                <a:latin typeface="EucrosiaUPC" pitchFamily="18" charset="-34"/>
                <a:cs typeface="EucrosiaUPC" pitchFamily="18" charset="-34"/>
              </a:rPr>
              <a:t>หนึ่งร้อยแปดสิบวันนับแต่วันประกาศ</a:t>
            </a:r>
          </a:p>
          <a:p>
            <a:pPr algn="ctr"/>
            <a:r>
              <a:rPr lang="th-TH" altLang="th-TH" sz="3600" b="1" dirty="0" smtClean="0">
                <a:solidFill>
                  <a:schemeClr val="tx1"/>
                </a:solidFill>
                <a:latin typeface="EucrosiaUPC" pitchFamily="18" charset="-34"/>
                <a:cs typeface="EucrosiaUPC" pitchFamily="18" charset="-34"/>
              </a:rPr>
              <a:t>ในราชกิจจา</a:t>
            </a:r>
            <a:r>
              <a:rPr lang="th-TH" altLang="th-TH" sz="3600" b="1" dirty="0" err="1" smtClean="0">
                <a:solidFill>
                  <a:schemeClr val="tx1"/>
                </a:solidFill>
                <a:latin typeface="EucrosiaUPC" pitchFamily="18" charset="-34"/>
                <a:cs typeface="EucrosiaUPC" pitchFamily="18" charset="-34"/>
              </a:rPr>
              <a:t>นุเบกษา</a:t>
            </a:r>
            <a:r>
              <a:rPr lang="th-TH" altLang="th-TH" sz="3600" b="1" dirty="0" smtClean="0">
                <a:solidFill>
                  <a:schemeClr val="tx1"/>
                </a:solidFill>
                <a:latin typeface="EucrosiaUPC" pitchFamily="18" charset="-34"/>
                <a:cs typeface="EucrosiaUPC" pitchFamily="18" charset="-34"/>
              </a:rPr>
              <a:t>เป็นต้นไป</a:t>
            </a:r>
            <a:endParaRPr lang="th-TH" sz="3600" dirty="0">
              <a:solidFill>
                <a:schemeClr val="tx1"/>
              </a:solidFill>
            </a:endParaRPr>
          </a:p>
        </p:txBody>
      </p:sp>
      <p:sp>
        <p:nvSpPr>
          <p:cNvPr id="5" name="Oval 4"/>
          <p:cNvSpPr/>
          <p:nvPr/>
        </p:nvSpPr>
        <p:spPr>
          <a:xfrm>
            <a:off x="611560" y="1628800"/>
            <a:ext cx="1368152" cy="1368152"/>
          </a:xfrm>
          <a:prstGeom prst="ellipse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3000"/>
              </a:lnSpc>
            </a:pPr>
            <a:r>
              <a:rPr lang="th-TH" b="1" dirty="0" smtClean="0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มาตรา</a:t>
            </a:r>
            <a:br>
              <a:rPr lang="th-TH" b="1" dirty="0" smtClean="0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</a:br>
            <a:r>
              <a:rPr lang="th-TH" sz="3600" b="1" dirty="0" smtClean="0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2</a:t>
            </a:r>
            <a:endParaRPr lang="th-TH" sz="3600" b="1" dirty="0"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7" name="Picture 6" descr="ปักหมุด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1560" y="4725144"/>
            <a:ext cx="1224136" cy="1224136"/>
          </a:xfrm>
          <a:prstGeom prst="rect">
            <a:avLst/>
          </a:prstGeom>
        </p:spPr>
      </p:pic>
      <p:sp>
        <p:nvSpPr>
          <p:cNvPr id="8" name="ตัวยึดเนื้อหา 2"/>
          <p:cNvSpPr txBox="1">
            <a:spLocks/>
          </p:cNvSpPr>
          <p:nvPr/>
        </p:nvSpPr>
        <p:spPr bwMode="auto">
          <a:xfrm>
            <a:off x="1763688" y="3645024"/>
            <a:ext cx="6733256" cy="1368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th-TH" altLang="th-TH" sz="36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uLnTx/>
                <a:uFillTx/>
                <a:latin typeface="EucrosiaUPC" pitchFamily="18" charset="-34"/>
                <a:ea typeface="+mn-ea"/>
                <a:cs typeface="EucrosiaUPC" pitchFamily="18" charset="-34"/>
              </a:rPr>
              <a:t>ประกาศร</a:t>
            </a:r>
            <a:r>
              <a:rPr kumimoji="0" lang="th-TH" sz="36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uLnTx/>
                <a:uFillTx/>
                <a:latin typeface="EucrosiaUPC" pitchFamily="18" charset="-34"/>
                <a:ea typeface="+mn-ea"/>
                <a:cs typeface="EucrosiaUPC" pitchFamily="18" charset="-34"/>
              </a:rPr>
              <a:t>าชกิจจา</a:t>
            </a:r>
            <a:r>
              <a:rPr kumimoji="0" lang="th-TH" sz="3600" b="1" i="1" u="none" strike="noStrike" kern="1200" cap="none" spc="0" normalizeH="0" baseline="0" noProof="0" dirty="0" err="1" smtClean="0">
                <a:ln>
                  <a:noFill/>
                </a:ln>
                <a:solidFill>
                  <a:srgbClr val="0000FF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uLnTx/>
                <a:uFillTx/>
                <a:latin typeface="EucrosiaUPC" pitchFamily="18" charset="-34"/>
                <a:ea typeface="+mn-ea"/>
                <a:cs typeface="EucrosiaUPC" pitchFamily="18" charset="-34"/>
              </a:rPr>
              <a:t>นุเบกษา</a:t>
            </a:r>
            <a:r>
              <a:rPr kumimoji="0" lang="th-TH" sz="36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uLnTx/>
                <a:uFillTx/>
                <a:latin typeface="EucrosiaUPC" pitchFamily="18" charset="-34"/>
                <a:ea typeface="+mn-ea"/>
                <a:cs typeface="EucrosiaUPC" pitchFamily="18" charset="-34"/>
              </a:rPr>
              <a:t> เล่ม 134 ตอนที่ 24 ก </a:t>
            </a:r>
          </a:p>
          <a:p>
            <a:pPr marL="342900" marR="0" lvl="0" indent="-342900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th-TH" sz="36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uLnTx/>
                <a:uFillTx/>
                <a:latin typeface="EucrosiaUPC" pitchFamily="18" charset="-34"/>
                <a:ea typeface="+mn-ea"/>
                <a:cs typeface="EucrosiaUPC" pitchFamily="18" charset="-34"/>
              </a:rPr>
              <a:t>วันที่ 24 ก.พ. 2560</a:t>
            </a:r>
          </a:p>
          <a:p>
            <a:pPr marL="342900" marR="0" lvl="0" indent="-342900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th-TH" altLang="th-TH" sz="3600" b="1" i="1" dirty="0" smtClean="0">
                <a:solidFill>
                  <a:srgbClr val="008000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EucrosiaUPC" pitchFamily="18" charset="-34"/>
                <a:cs typeface="EucrosiaUPC" pitchFamily="18" charset="-34"/>
              </a:rPr>
              <a:t>ครบ 180 วัน ในวันที่ 22 ส.ค. 2560</a:t>
            </a:r>
          </a:p>
          <a:p>
            <a:pPr marL="342900" lvl="0" indent="-342900">
              <a:spcBef>
                <a:spcPts val="0"/>
              </a:spcBef>
              <a:defRPr/>
            </a:pPr>
            <a:r>
              <a:rPr lang="th-TH" altLang="th-TH" sz="3600" b="1" i="1" dirty="0" smtClean="0">
                <a:solidFill>
                  <a:srgbClr val="FF0000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EucrosiaUPC" pitchFamily="18" charset="-34"/>
                <a:cs typeface="EucrosiaUPC" pitchFamily="18" charset="-34"/>
              </a:rPr>
              <a:t>จึงมีผลใช้บังคับในวันที่ 23 ส.ค. 2560</a:t>
            </a:r>
            <a:endParaRPr kumimoji="0" lang="th-TH" altLang="th-TH" sz="36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>
                <a:innerShdw blurRad="63500" dist="50800" dir="5400000">
                  <a:prstClr val="black">
                    <a:alpha val="50000"/>
                  </a:prstClr>
                </a:innerShdw>
              </a:effectLst>
              <a:uLnTx/>
              <a:uFillTx/>
              <a:latin typeface="EucrosiaUPC" pitchFamily="18" charset="-34"/>
              <a:ea typeface="+mn-ea"/>
              <a:cs typeface="EucrosiaUPC" pitchFamily="18" charset="-34"/>
            </a:endParaRPr>
          </a:p>
        </p:txBody>
      </p:sp>
      <p:sp>
        <p:nvSpPr>
          <p:cNvPr id="9" name="สี่เหลี่ยมผืนผ้า 19"/>
          <p:cNvSpPr/>
          <p:nvPr/>
        </p:nvSpPr>
        <p:spPr>
          <a:xfrm>
            <a:off x="228600" y="228600"/>
            <a:ext cx="8686800" cy="64770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>
              <a:latin typeface="EucrosiaUPC" pitchFamily="18" charset="-34"/>
              <a:cs typeface="EucrosiaUPC" pitchFamily="18" charset="-34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0" y="6237312"/>
            <a:ext cx="9144000" cy="576064"/>
            <a:chOff x="0" y="6165304"/>
            <a:chExt cx="9144000" cy="576064"/>
          </a:xfrm>
        </p:grpSpPr>
        <p:grpSp>
          <p:nvGrpSpPr>
            <p:cNvPr id="11" name="Group 10"/>
            <p:cNvGrpSpPr/>
            <p:nvPr/>
          </p:nvGrpSpPr>
          <p:grpSpPr>
            <a:xfrm>
              <a:off x="0" y="6165304"/>
              <a:ext cx="9144000" cy="576064"/>
              <a:chOff x="0" y="5877272"/>
              <a:chExt cx="9144000" cy="576064"/>
            </a:xfrm>
          </p:grpSpPr>
          <p:grpSp>
            <p:nvGrpSpPr>
              <p:cNvPr id="13" name="Group 23"/>
              <p:cNvGrpSpPr/>
              <p:nvPr/>
            </p:nvGrpSpPr>
            <p:grpSpPr>
              <a:xfrm>
                <a:off x="0" y="5877272"/>
                <a:ext cx="9144000" cy="576064"/>
                <a:chOff x="0" y="5877272"/>
                <a:chExt cx="9144000" cy="576064"/>
              </a:xfrm>
            </p:grpSpPr>
            <p:cxnSp>
              <p:nvCxnSpPr>
                <p:cNvPr id="15" name="Straight Connector 14"/>
                <p:cNvCxnSpPr/>
                <p:nvPr/>
              </p:nvCxnSpPr>
              <p:spPr>
                <a:xfrm>
                  <a:off x="0" y="6093296"/>
                  <a:ext cx="9144000" cy="72008"/>
                </a:xfrm>
                <a:prstGeom prst="line">
                  <a:avLst/>
                </a:prstGeom>
                <a:ln>
                  <a:solidFill>
                    <a:srgbClr val="008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6" name="Rectangle 15"/>
                <p:cNvSpPr/>
                <p:nvPr/>
              </p:nvSpPr>
              <p:spPr>
                <a:xfrm>
                  <a:off x="6444208" y="5877272"/>
                  <a:ext cx="2664296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Natchanon</a:t>
                  </a:r>
                  <a:r>
                    <a:rPr lang="en-US" sz="2000" b="1" dirty="0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  </a:t>
                  </a:r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Siriphongsurapa</a:t>
                  </a:r>
                  <a:endParaRPr lang="th-TH" sz="2000" b="1" dirty="0">
                    <a:solidFill>
                      <a:schemeClr val="tx1"/>
                    </a:solidFill>
                    <a:effectLst>
                      <a:innerShdw blurRad="63500" dist="50800" dir="5400000">
                        <a:prstClr val="black">
                          <a:alpha val="50000"/>
                        </a:prstClr>
                      </a:innerShdw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  <p:sp>
              <p:nvSpPr>
                <p:cNvPr id="17" name="Rectangle 16"/>
                <p:cNvSpPr/>
                <p:nvPr/>
              </p:nvSpPr>
              <p:spPr>
                <a:xfrm>
                  <a:off x="6804248" y="6165304"/>
                  <a:ext cx="2160240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smtClean="0">
                      <a:solidFill>
                        <a:srgbClr val="FF6600"/>
                      </a:solidFill>
                      <a:effectLst>
                        <a:innerShdw blurRad="114300">
                          <a:prstClr val="black"/>
                        </a:innerShdw>
                        <a:reflection blurRad="6350" stA="55000" endA="300" endPos="45500" dir="5400000" sy="-100000" algn="bl" rotWithShape="0"/>
                      </a:effectLst>
                      <a:latin typeface="Angsana New" pitchFamily="18" charset="-34"/>
                      <a:cs typeface="Angsana New" pitchFamily="18" charset="-34"/>
                    </a:rPr>
                    <a:t> C    O P Y R I G H T</a:t>
                  </a:r>
                  <a:endParaRPr lang="th-TH" sz="2000" b="1" dirty="0">
                    <a:solidFill>
                      <a:srgbClr val="FF6600"/>
                    </a:solidFill>
                    <a:effectLst>
                      <a:innerShdw blurRad="114300">
                        <a:prstClr val="black"/>
                      </a:innerShdw>
                      <a:reflection blurRad="6350" stA="55000" endA="300" endPos="45500" dir="5400000" sy="-100000" algn="bl" rotWithShape="0"/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</p:grpSp>
          <p:cxnSp>
            <p:nvCxnSpPr>
              <p:cNvPr id="14" name="Straight Connector 13"/>
              <p:cNvCxnSpPr/>
              <p:nvPr/>
            </p:nvCxnSpPr>
            <p:spPr>
              <a:xfrm>
                <a:off x="0" y="6165304"/>
                <a:ext cx="9144000" cy="72008"/>
              </a:xfrm>
              <a:prstGeom prst="line">
                <a:avLst/>
              </a:prstGeom>
              <a:ln>
                <a:solidFill>
                  <a:srgbClr val="008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2" name="Oval 11"/>
            <p:cNvSpPr/>
            <p:nvPr/>
          </p:nvSpPr>
          <p:spPr>
            <a:xfrm>
              <a:off x="7092280" y="6453336"/>
              <a:ext cx="288032" cy="288032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FF6600"/>
              </a:solidFill>
            </a:ln>
            <a:scene3d>
              <a:camera prst="orthographicFront"/>
              <a:lightRig rig="threePt" dir="t"/>
            </a:scene3d>
            <a:sp3d>
              <a:bevelT w="114300" prst="hardEdg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tx1"/>
                  </a:solidFill>
                  <a:effectLst>
                    <a:innerShdw blurRad="114300">
                      <a:prstClr val="black"/>
                    </a:innerShdw>
                    <a:reflection blurRad="6350" stA="55000" endA="300" endPos="45500" dir="5400000" sy="-100000" algn="bl" rotWithShape="0"/>
                  </a:effectLst>
                  <a:latin typeface="Angsana New" pitchFamily="18" charset="-34"/>
                </a:rPr>
                <a:t>C</a:t>
              </a:r>
              <a:endParaRPr lang="th-TH" sz="2000" b="1" dirty="0">
                <a:solidFill>
                  <a:schemeClr val="tx1"/>
                </a:solidFill>
                <a:effectLst>
                  <a:innerShdw blurRad="114300">
                    <a:prstClr val="black"/>
                  </a:innerShdw>
                  <a:reflection blurRad="6350" stA="55000" endA="300" endPos="45500" dir="5400000" sy="-100000" algn="bl" rotWithShape="0"/>
                </a:effectLst>
                <a:latin typeface="Angsana New" pitchFamily="18" charset="-3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60679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484784"/>
            <a:ext cx="8568952" cy="4536504"/>
          </a:xfrm>
        </p:spPr>
        <p:txBody>
          <a:bodyPr>
            <a:noAutofit/>
          </a:bodyPr>
          <a:lstStyle/>
          <a:p>
            <a:pPr lvl="0"/>
            <a:r>
              <a:rPr lang="th-TH" sz="2300" b="1" dirty="0" smtClean="0">
                <a:latin typeface="EucrosiaUPC" pitchFamily="18" charset="-34"/>
                <a:cs typeface="EucrosiaUPC" pitchFamily="18" charset="-34"/>
              </a:rPr>
              <a:t>ผลกระทบที่มีต่องาน/โครงการ ที่อยู่ระหว่างดำเนินกระบวนการจัดซื้อจัดจ้าง</a:t>
            </a:r>
          </a:p>
          <a:p>
            <a:pPr lvl="0">
              <a:buNone/>
            </a:pPr>
            <a:r>
              <a:rPr lang="th-TH" sz="2300" b="1" dirty="0" smtClean="0">
                <a:latin typeface="EucrosiaUPC" pitchFamily="18" charset="-34"/>
                <a:cs typeface="EucrosiaUPC" pitchFamily="18" charset="-34"/>
              </a:rPr>
              <a:t>		เมื่อ พ.ร.บ. การจัดซื้อจัดจ้างฯ มีผลบังคับใช้ในวันที่ 23 สิงหาคม 2560 หน่วยงานของรัฐจะต้องพิจารณาตามบทเฉพาะกาล โดยมีแนวทาง ดังนี้</a:t>
            </a:r>
            <a:endParaRPr lang="en-US" sz="2300" b="1" dirty="0" smtClean="0">
              <a:latin typeface="EucrosiaUPC" pitchFamily="18" charset="-34"/>
              <a:cs typeface="EucrosiaUPC" pitchFamily="18" charset="-34"/>
            </a:endParaRPr>
          </a:p>
          <a:p>
            <a:pPr>
              <a:buNone/>
            </a:pPr>
            <a:r>
              <a:rPr lang="th-TH" sz="2300" b="1" dirty="0" smtClean="0">
                <a:latin typeface="EucrosiaUPC" pitchFamily="18" charset="-34"/>
                <a:cs typeface="EucrosiaUPC" pitchFamily="18" charset="-34"/>
              </a:rPr>
              <a:t>		</a:t>
            </a:r>
            <a:r>
              <a:rPr lang="th-TH" sz="2300" b="1" dirty="0" smtClean="0">
                <a:solidFill>
                  <a:srgbClr val="0000FF"/>
                </a:solidFill>
                <a:latin typeface="EucrosiaUPC" pitchFamily="18" charset="-34"/>
                <a:cs typeface="EucrosiaUPC" pitchFamily="18" charset="-34"/>
              </a:rPr>
              <a:t>1. การจัดซื้อจัดจ้างหรือการบริหารพัสดุที่ได้ดำเนินการตามระเบียบที่ใช้บังคับอยู่เดิมก่อนวันที่ พ.ร.บ. นี้ใช้บังคับ และการตรวจรับและการจ่ายเงินยังไม่แล้วเสร็จ ให้ดำเนินการตามระเบียบเดิมต่อไป เว้นแต่ ยังไม่ได้ประกาศจัดซื้อจัดจ้าง หรือกรณีที่มีการยกเลิกการดำเนินการจัดซื้อจัดจ้าง การดำเนินการจัดซื้อจัดจ้างนั้น หรือการดำเนินการจัดซื้อจัดจ้างครั้งใหม่ แล้วแต่กรณี ให้ดำเนินการตาม พ.ร.บ. นี้                                                           </a:t>
            </a:r>
            <a:r>
              <a:rPr lang="th-TH" sz="2300" b="1" i="1" u="sng" dirty="0" smtClean="0">
                <a:solidFill>
                  <a:srgbClr val="0000FF"/>
                </a:solidFill>
                <a:latin typeface="EucrosiaUPC" pitchFamily="18" charset="-34"/>
                <a:cs typeface="EucrosiaUPC" pitchFamily="18" charset="-34"/>
              </a:rPr>
              <a:t>(มาตรา 128 วรรคหนึ่ง)</a:t>
            </a:r>
            <a:endParaRPr lang="en-US" sz="2300" b="1" i="1" u="sng" dirty="0" smtClean="0">
              <a:solidFill>
                <a:srgbClr val="0000FF"/>
              </a:solidFill>
              <a:latin typeface="EucrosiaUPC" pitchFamily="18" charset="-34"/>
              <a:cs typeface="EucrosiaUPC" pitchFamily="18" charset="-34"/>
            </a:endParaRPr>
          </a:p>
          <a:p>
            <a:pPr>
              <a:spcBef>
                <a:spcPts val="1200"/>
              </a:spcBef>
              <a:buNone/>
            </a:pPr>
            <a:r>
              <a:rPr lang="th-TH" sz="2300" b="1" dirty="0" smtClean="0">
                <a:latin typeface="EucrosiaUPC" pitchFamily="18" charset="-34"/>
                <a:cs typeface="EucrosiaUPC" pitchFamily="18" charset="-34"/>
              </a:rPr>
              <a:t>		</a:t>
            </a:r>
            <a:r>
              <a:rPr lang="th-TH" sz="2300" b="1" dirty="0" smtClean="0">
                <a:solidFill>
                  <a:srgbClr val="336600"/>
                </a:solidFill>
                <a:latin typeface="EucrosiaUPC" pitchFamily="18" charset="-34"/>
                <a:cs typeface="EucrosiaUPC" pitchFamily="18" charset="-34"/>
              </a:rPr>
              <a:t>2. การจัดซื้อจัดจ้างนอกเหนือจากข้อ 1. ให้หน่วยงานของรัฐปฏิบัติตามแนวทางของ พ.ร.บ. กฎกระทรวง ระเบียบ และประกาศที่ออกตามความใน พ.ร.บ. นี้ (มาตรา 6 วรรคหนึ่ง) กรณีที่ยังไม่มีกฎกระทรวง ระเบียบ หรือประกาศตาม พ.ร.บ. ใช้บังคับ ให้นำระเบียบที่ใช้บังคับอยู่เดิมมาใช้บังคับต่อไปเท่าที่ไม่ขัดหรือแย้งกับ พ.ร.บ. จนกว่าจะมีกฎกระทรวง ระเบียบ หรือประกาศตาม พ.ร.บ. ในเรื่องนั้นๆ ใช้บังคับ                                                      </a:t>
            </a:r>
            <a:r>
              <a:rPr lang="th-TH" sz="2300" b="1" i="1" u="sng" dirty="0" smtClean="0">
                <a:solidFill>
                  <a:srgbClr val="336600"/>
                </a:solidFill>
                <a:latin typeface="EucrosiaUPC" pitchFamily="18" charset="-34"/>
                <a:cs typeface="EucrosiaUPC" pitchFamily="18" charset="-34"/>
              </a:rPr>
              <a:t>(มาตรา 122 วรรคหนึ่ง)</a:t>
            </a:r>
            <a:endParaRPr lang="en-US" sz="2300" b="1" i="1" u="sng" dirty="0" smtClean="0">
              <a:solidFill>
                <a:srgbClr val="336600"/>
              </a:solidFill>
              <a:latin typeface="EucrosiaUPC" pitchFamily="18" charset="-34"/>
              <a:cs typeface="EucrosiaUPC" pitchFamily="18" charset="-34"/>
            </a:endParaRPr>
          </a:p>
          <a:p>
            <a:endParaRPr lang="th-TH" sz="2300" b="1" dirty="0"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D08FFA-EA94-4CF6-A7BE-C6D65D3AAC31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  <p:sp>
        <p:nvSpPr>
          <p:cNvPr id="5" name="สี่เหลี่ยมผืนผ้า 19"/>
          <p:cNvSpPr/>
          <p:nvPr/>
        </p:nvSpPr>
        <p:spPr>
          <a:xfrm>
            <a:off x="228600" y="228600"/>
            <a:ext cx="8686800" cy="64770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7" name="ตัวยึดเนื้อหา 2"/>
          <p:cNvSpPr txBox="1">
            <a:spLocks/>
          </p:cNvSpPr>
          <p:nvPr/>
        </p:nvSpPr>
        <p:spPr>
          <a:xfrm>
            <a:off x="251520" y="260648"/>
            <a:ext cx="8640960" cy="1296144"/>
          </a:xfrm>
          <a:prstGeom prst="rect">
            <a:avLst/>
          </a:prstGeom>
          <a:solidFill>
            <a:srgbClr val="FFFFB7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 lnSpcReduction="1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th-TH" altLang="th-TH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EucrosiaUPC" pitchFamily="18" charset="-34"/>
                <a:ea typeface="+mn-ea"/>
                <a:cs typeface="EucrosiaUPC" pitchFamily="18" charset="-34"/>
              </a:rPr>
              <a:t>          ให้ยกเลิกบทบัญญัติเกี่ยวกับพัสดุ </a:t>
            </a:r>
            <a:r>
              <a:rPr kumimoji="0" lang="th-TH" altLang="th-TH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EucrosiaUPC" pitchFamily="18" charset="-34"/>
                <a:ea typeface="+mn-ea"/>
                <a:cs typeface="EucrosiaUPC" pitchFamily="18" charset="-34"/>
              </a:rPr>
              <a:t>การจัดซื้อจัดจ้าง หรือการบริหารพัสดุ</a:t>
            </a:r>
            <a:br>
              <a:rPr kumimoji="0" lang="th-TH" altLang="th-TH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EucrosiaUPC" pitchFamily="18" charset="-34"/>
                <a:ea typeface="+mn-ea"/>
                <a:cs typeface="EucrosiaUPC" pitchFamily="18" charset="-34"/>
              </a:rPr>
            </a:br>
            <a:r>
              <a:rPr kumimoji="0" lang="th-TH" altLang="th-TH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EucrosiaUPC" pitchFamily="18" charset="-34"/>
                <a:ea typeface="+mn-ea"/>
                <a:cs typeface="EucrosiaUPC" pitchFamily="18" charset="-34"/>
              </a:rPr>
              <a:t>ในกฎหมาย ระเบียบ ข้อบังคับ ประกาศ ข้อบัญญัติ และข้อกำหนดใดๆ </a:t>
            </a:r>
            <a:br>
              <a:rPr kumimoji="0" lang="th-TH" altLang="th-TH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EucrosiaUPC" pitchFamily="18" charset="-34"/>
                <a:ea typeface="+mn-ea"/>
                <a:cs typeface="EucrosiaUPC" pitchFamily="18" charset="-34"/>
              </a:rPr>
            </a:br>
            <a:r>
              <a:rPr kumimoji="0" lang="th-TH" altLang="th-TH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EucrosiaUPC" pitchFamily="18" charset="-34"/>
                <a:ea typeface="+mn-ea"/>
                <a:cs typeface="EucrosiaUPC" pitchFamily="18" charset="-34"/>
              </a:rPr>
              <a:t>ของหน่วยงานของรัฐ</a:t>
            </a:r>
            <a:r>
              <a:rPr kumimoji="0" lang="th-TH" altLang="th-TH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EucrosiaUPC" pitchFamily="18" charset="-34"/>
                <a:ea typeface="+mn-ea"/>
                <a:cs typeface="EucrosiaUPC" pitchFamily="18" charset="-34"/>
              </a:rPr>
              <a:t>ที่อยู่ภายใต้บังคับแห่งพระราชบัญญัตินี้</a:t>
            </a:r>
          </a:p>
        </p:txBody>
      </p:sp>
      <p:sp>
        <p:nvSpPr>
          <p:cNvPr id="8" name="Regular Pentagon 7">
            <a:hlinkClick r:id="rId2" action="ppaction://hlinksldjump"/>
          </p:cNvPr>
          <p:cNvSpPr/>
          <p:nvPr/>
        </p:nvSpPr>
        <p:spPr>
          <a:xfrm>
            <a:off x="7308304" y="764704"/>
            <a:ext cx="1656184" cy="1152128"/>
          </a:xfrm>
          <a:prstGeom prst="pentagon">
            <a:avLst/>
          </a:prstGeom>
          <a:solidFill>
            <a:srgbClr val="FF66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2500"/>
              </a:lnSpc>
            </a:pPr>
            <a:r>
              <a:rPr lang="th-TH" b="1" dirty="0" smtClean="0">
                <a:solidFill>
                  <a:srgbClr val="CCFFFF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มาตรา</a:t>
            </a:r>
            <a:br>
              <a:rPr lang="th-TH" b="1" dirty="0" smtClean="0">
                <a:solidFill>
                  <a:srgbClr val="CCFFFF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</a:br>
            <a:r>
              <a:rPr lang="th-TH" sz="4000" b="1" dirty="0" smtClean="0">
                <a:solidFill>
                  <a:srgbClr val="CCFFFF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3</a:t>
            </a:r>
            <a:endParaRPr lang="th-TH" sz="4000" b="1" dirty="0">
              <a:solidFill>
                <a:srgbClr val="CCFFFF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9" name="Picture 8" descr="ปักหมุด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5536" y="116632"/>
            <a:ext cx="682880" cy="67661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10" name="Group 9"/>
          <p:cNvGrpSpPr/>
          <p:nvPr/>
        </p:nvGrpSpPr>
        <p:grpSpPr>
          <a:xfrm>
            <a:off x="0" y="6237312"/>
            <a:ext cx="9144000" cy="576064"/>
            <a:chOff x="0" y="6165304"/>
            <a:chExt cx="9144000" cy="576064"/>
          </a:xfrm>
        </p:grpSpPr>
        <p:grpSp>
          <p:nvGrpSpPr>
            <p:cNvPr id="11" name="Group 10"/>
            <p:cNvGrpSpPr/>
            <p:nvPr/>
          </p:nvGrpSpPr>
          <p:grpSpPr>
            <a:xfrm>
              <a:off x="0" y="6165304"/>
              <a:ext cx="9144000" cy="576064"/>
              <a:chOff x="0" y="5877272"/>
              <a:chExt cx="9144000" cy="576064"/>
            </a:xfrm>
          </p:grpSpPr>
          <p:grpSp>
            <p:nvGrpSpPr>
              <p:cNvPr id="13" name="Group 23"/>
              <p:cNvGrpSpPr/>
              <p:nvPr/>
            </p:nvGrpSpPr>
            <p:grpSpPr>
              <a:xfrm>
                <a:off x="0" y="5877272"/>
                <a:ext cx="9144000" cy="576064"/>
                <a:chOff x="0" y="5877272"/>
                <a:chExt cx="9144000" cy="576064"/>
              </a:xfrm>
            </p:grpSpPr>
            <p:cxnSp>
              <p:nvCxnSpPr>
                <p:cNvPr id="15" name="Straight Connector 14"/>
                <p:cNvCxnSpPr/>
                <p:nvPr/>
              </p:nvCxnSpPr>
              <p:spPr>
                <a:xfrm>
                  <a:off x="0" y="6093296"/>
                  <a:ext cx="9144000" cy="72008"/>
                </a:xfrm>
                <a:prstGeom prst="line">
                  <a:avLst/>
                </a:prstGeom>
                <a:ln>
                  <a:solidFill>
                    <a:srgbClr val="008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6" name="Rectangle 15"/>
                <p:cNvSpPr/>
                <p:nvPr/>
              </p:nvSpPr>
              <p:spPr>
                <a:xfrm>
                  <a:off x="6444208" y="5877272"/>
                  <a:ext cx="2664296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Natchanon</a:t>
                  </a:r>
                  <a:r>
                    <a:rPr lang="en-US" sz="2000" b="1" dirty="0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  </a:t>
                  </a:r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Siriphongsurapa</a:t>
                  </a:r>
                  <a:endParaRPr lang="th-TH" sz="2000" b="1" dirty="0">
                    <a:solidFill>
                      <a:schemeClr val="tx1"/>
                    </a:solidFill>
                    <a:effectLst>
                      <a:innerShdw blurRad="63500" dist="50800" dir="5400000">
                        <a:prstClr val="black">
                          <a:alpha val="50000"/>
                        </a:prstClr>
                      </a:innerShdw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  <p:sp>
              <p:nvSpPr>
                <p:cNvPr id="17" name="Rectangle 16"/>
                <p:cNvSpPr/>
                <p:nvPr/>
              </p:nvSpPr>
              <p:spPr>
                <a:xfrm>
                  <a:off x="6804248" y="6165304"/>
                  <a:ext cx="2160240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smtClean="0">
                      <a:solidFill>
                        <a:srgbClr val="FF6600"/>
                      </a:solidFill>
                      <a:effectLst>
                        <a:innerShdw blurRad="114300">
                          <a:prstClr val="black"/>
                        </a:innerShdw>
                        <a:reflection blurRad="6350" stA="55000" endA="300" endPos="45500" dir="5400000" sy="-100000" algn="bl" rotWithShape="0"/>
                      </a:effectLst>
                      <a:latin typeface="Angsana New" pitchFamily="18" charset="-34"/>
                      <a:cs typeface="Angsana New" pitchFamily="18" charset="-34"/>
                    </a:rPr>
                    <a:t> C    O P Y R I G H T</a:t>
                  </a:r>
                  <a:endParaRPr lang="th-TH" sz="2000" b="1" dirty="0">
                    <a:solidFill>
                      <a:srgbClr val="FF6600"/>
                    </a:solidFill>
                    <a:effectLst>
                      <a:innerShdw blurRad="114300">
                        <a:prstClr val="black"/>
                      </a:innerShdw>
                      <a:reflection blurRad="6350" stA="55000" endA="300" endPos="45500" dir="5400000" sy="-100000" algn="bl" rotWithShape="0"/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</p:grpSp>
          <p:cxnSp>
            <p:nvCxnSpPr>
              <p:cNvPr id="14" name="Straight Connector 13"/>
              <p:cNvCxnSpPr/>
              <p:nvPr/>
            </p:nvCxnSpPr>
            <p:spPr>
              <a:xfrm>
                <a:off x="0" y="6165304"/>
                <a:ext cx="9144000" cy="72008"/>
              </a:xfrm>
              <a:prstGeom prst="line">
                <a:avLst/>
              </a:prstGeom>
              <a:ln>
                <a:solidFill>
                  <a:srgbClr val="008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2" name="Oval 11"/>
            <p:cNvSpPr/>
            <p:nvPr/>
          </p:nvSpPr>
          <p:spPr>
            <a:xfrm>
              <a:off x="7092280" y="6453336"/>
              <a:ext cx="288032" cy="288032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FF6600"/>
              </a:solidFill>
            </a:ln>
            <a:scene3d>
              <a:camera prst="orthographicFront"/>
              <a:lightRig rig="threePt" dir="t"/>
            </a:scene3d>
            <a:sp3d>
              <a:bevelT w="114300" prst="hardEdg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tx1"/>
                  </a:solidFill>
                  <a:effectLst>
                    <a:innerShdw blurRad="114300">
                      <a:prstClr val="black"/>
                    </a:innerShdw>
                    <a:reflection blurRad="6350" stA="55000" endA="300" endPos="45500" dir="5400000" sy="-100000" algn="bl" rotWithShape="0"/>
                  </a:effectLst>
                  <a:latin typeface="Angsana New" pitchFamily="18" charset="-34"/>
                </a:rPr>
                <a:t>C</a:t>
              </a:r>
              <a:endParaRPr lang="th-TH" sz="2000" b="1" dirty="0">
                <a:solidFill>
                  <a:schemeClr val="tx1"/>
                </a:solidFill>
                <a:effectLst>
                  <a:innerShdw blurRad="114300">
                    <a:prstClr val="black"/>
                  </a:innerShdw>
                  <a:reflection blurRad="6350" stA="55000" endA="300" endPos="45500" dir="5400000" sy="-100000" algn="bl" rotWithShape="0"/>
                </a:effectLst>
                <a:latin typeface="Angsana New" pitchFamily="18" charset="-34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D08FFA-EA94-4CF6-A7BE-C6D65D3AAC31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h-TH"/>
          </a:p>
        </p:txBody>
      </p:sp>
      <p:graphicFrame>
        <p:nvGraphicFramePr>
          <p:cNvPr id="5121" name="Object 1"/>
          <p:cNvGraphicFramePr>
            <a:graphicFrameLocks noChangeAspect="1"/>
          </p:cNvGraphicFramePr>
          <p:nvPr/>
        </p:nvGraphicFramePr>
        <p:xfrm>
          <a:off x="179512" y="159427"/>
          <a:ext cx="8819103" cy="650993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0435" name="ภาพนิ่ง" r:id="rId4" imgW="3090534" imgH="2316420" progId="PowerPoint.Slide.12">
                  <p:embed/>
                </p:oleObj>
              </mc:Choice>
              <mc:Fallback>
                <p:oleObj name="ภาพนิ่ง" r:id="rId4" imgW="3090534" imgH="2316420" progId="PowerPoint.Slide.12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9512" y="159427"/>
                        <a:ext cx="8819103" cy="650993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สี่เหลี่ยมผืนผ้า 19"/>
          <p:cNvSpPr/>
          <p:nvPr/>
        </p:nvSpPr>
        <p:spPr>
          <a:xfrm>
            <a:off x="179512" y="116632"/>
            <a:ext cx="8735888" cy="6588968"/>
          </a:xfrm>
          <a:prstGeom prst="rect">
            <a:avLst/>
          </a:prstGeom>
          <a:noFill/>
          <a:ln w="3175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>
              <a:latin typeface="EucrosiaUPC" pitchFamily="18" charset="-34"/>
              <a:cs typeface="EucrosiaUPC" pitchFamily="18" charset="-34"/>
            </a:endParaRPr>
          </a:p>
        </p:txBody>
      </p:sp>
      <p:pic>
        <p:nvPicPr>
          <p:cNvPr id="6" name="Picture 5" descr="ปักหมุด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923928" y="2564904"/>
            <a:ext cx="936104" cy="936104"/>
          </a:xfrm>
          <a:prstGeom prst="rect">
            <a:avLst/>
          </a:prstGeom>
        </p:spPr>
      </p:pic>
      <p:grpSp>
        <p:nvGrpSpPr>
          <p:cNvPr id="7" name="Group 6"/>
          <p:cNvGrpSpPr/>
          <p:nvPr/>
        </p:nvGrpSpPr>
        <p:grpSpPr>
          <a:xfrm>
            <a:off x="0" y="6237312"/>
            <a:ext cx="9144000" cy="576064"/>
            <a:chOff x="0" y="6165304"/>
            <a:chExt cx="9144000" cy="576064"/>
          </a:xfrm>
        </p:grpSpPr>
        <p:grpSp>
          <p:nvGrpSpPr>
            <p:cNvPr id="9" name="Group 10"/>
            <p:cNvGrpSpPr/>
            <p:nvPr/>
          </p:nvGrpSpPr>
          <p:grpSpPr>
            <a:xfrm>
              <a:off x="0" y="6165304"/>
              <a:ext cx="9144000" cy="576064"/>
              <a:chOff x="0" y="5877272"/>
              <a:chExt cx="9144000" cy="576064"/>
            </a:xfrm>
          </p:grpSpPr>
          <p:grpSp>
            <p:nvGrpSpPr>
              <p:cNvPr id="11" name="Group 23"/>
              <p:cNvGrpSpPr/>
              <p:nvPr/>
            </p:nvGrpSpPr>
            <p:grpSpPr>
              <a:xfrm>
                <a:off x="0" y="5877272"/>
                <a:ext cx="9144000" cy="576064"/>
                <a:chOff x="0" y="5877272"/>
                <a:chExt cx="9144000" cy="576064"/>
              </a:xfrm>
            </p:grpSpPr>
            <p:cxnSp>
              <p:nvCxnSpPr>
                <p:cNvPr id="13" name="Straight Connector 12"/>
                <p:cNvCxnSpPr/>
                <p:nvPr/>
              </p:nvCxnSpPr>
              <p:spPr>
                <a:xfrm>
                  <a:off x="0" y="6093296"/>
                  <a:ext cx="9144000" cy="72008"/>
                </a:xfrm>
                <a:prstGeom prst="line">
                  <a:avLst/>
                </a:prstGeom>
                <a:ln>
                  <a:solidFill>
                    <a:srgbClr val="008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4" name="Rectangle 13"/>
                <p:cNvSpPr/>
                <p:nvPr/>
              </p:nvSpPr>
              <p:spPr>
                <a:xfrm>
                  <a:off x="6444208" y="5877272"/>
                  <a:ext cx="2664296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Natchanon</a:t>
                  </a:r>
                  <a:r>
                    <a:rPr lang="en-US" sz="2000" b="1" dirty="0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  </a:t>
                  </a:r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Siriphongsurapa</a:t>
                  </a:r>
                  <a:endParaRPr lang="th-TH" sz="2000" b="1" dirty="0">
                    <a:solidFill>
                      <a:schemeClr val="tx1"/>
                    </a:solidFill>
                    <a:effectLst>
                      <a:innerShdw blurRad="63500" dist="50800" dir="5400000">
                        <a:prstClr val="black">
                          <a:alpha val="50000"/>
                        </a:prstClr>
                      </a:innerShdw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  <p:sp>
              <p:nvSpPr>
                <p:cNvPr id="15" name="Rectangle 14"/>
                <p:cNvSpPr/>
                <p:nvPr/>
              </p:nvSpPr>
              <p:spPr>
                <a:xfrm>
                  <a:off x="6804248" y="6165304"/>
                  <a:ext cx="2160240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smtClean="0">
                      <a:solidFill>
                        <a:srgbClr val="FF6600"/>
                      </a:solidFill>
                      <a:effectLst>
                        <a:innerShdw blurRad="114300">
                          <a:prstClr val="black"/>
                        </a:innerShdw>
                        <a:reflection blurRad="6350" stA="55000" endA="300" endPos="45500" dir="5400000" sy="-100000" algn="bl" rotWithShape="0"/>
                      </a:effectLst>
                      <a:latin typeface="Angsana New" pitchFamily="18" charset="-34"/>
                      <a:cs typeface="Angsana New" pitchFamily="18" charset="-34"/>
                    </a:rPr>
                    <a:t> C    O P Y R I G H T</a:t>
                  </a:r>
                  <a:endParaRPr lang="th-TH" sz="2000" b="1" dirty="0">
                    <a:solidFill>
                      <a:srgbClr val="FF6600"/>
                    </a:solidFill>
                    <a:effectLst>
                      <a:innerShdw blurRad="114300">
                        <a:prstClr val="black"/>
                      </a:innerShdw>
                      <a:reflection blurRad="6350" stA="55000" endA="300" endPos="45500" dir="5400000" sy="-100000" algn="bl" rotWithShape="0"/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</p:grpSp>
          <p:cxnSp>
            <p:nvCxnSpPr>
              <p:cNvPr id="12" name="Straight Connector 11"/>
              <p:cNvCxnSpPr/>
              <p:nvPr/>
            </p:nvCxnSpPr>
            <p:spPr>
              <a:xfrm>
                <a:off x="0" y="6165304"/>
                <a:ext cx="9144000" cy="72008"/>
              </a:xfrm>
              <a:prstGeom prst="line">
                <a:avLst/>
              </a:prstGeom>
              <a:ln>
                <a:solidFill>
                  <a:srgbClr val="008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" name="Oval 9"/>
            <p:cNvSpPr/>
            <p:nvPr/>
          </p:nvSpPr>
          <p:spPr>
            <a:xfrm>
              <a:off x="7092280" y="6453336"/>
              <a:ext cx="288032" cy="288032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FF6600"/>
              </a:solidFill>
            </a:ln>
            <a:scene3d>
              <a:camera prst="orthographicFront"/>
              <a:lightRig rig="threePt" dir="t"/>
            </a:scene3d>
            <a:sp3d>
              <a:bevelT w="114300" prst="hardEdg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tx1"/>
                  </a:solidFill>
                  <a:effectLst>
                    <a:innerShdw blurRad="114300">
                      <a:prstClr val="black"/>
                    </a:innerShdw>
                    <a:reflection blurRad="6350" stA="55000" endA="300" endPos="45500" dir="5400000" sy="-100000" algn="bl" rotWithShape="0"/>
                  </a:effectLst>
                  <a:latin typeface="Angsana New" pitchFamily="18" charset="-34"/>
                </a:rPr>
                <a:t>C</a:t>
              </a:r>
              <a:endParaRPr lang="th-TH" sz="2000" b="1" dirty="0">
                <a:solidFill>
                  <a:schemeClr val="tx1"/>
                </a:solidFill>
                <a:effectLst>
                  <a:innerShdw blurRad="114300">
                    <a:prstClr val="black"/>
                  </a:innerShdw>
                  <a:reflection blurRad="6350" stA="55000" endA="300" endPos="45500" dir="5400000" sy="-100000" algn="bl" rotWithShape="0"/>
                </a:effectLst>
                <a:latin typeface="Angsana New" pitchFamily="18" charset="-34"/>
              </a:endParaRP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เลือก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flipH="1">
            <a:off x="5580112" y="4509120"/>
            <a:ext cx="3473500" cy="2276999"/>
          </a:xfrm>
          <a:prstGeom prst="rect">
            <a:avLst/>
          </a:prstGeom>
        </p:spPr>
      </p:pic>
      <p:pic>
        <p:nvPicPr>
          <p:cNvPr id="10" name="Picture 9" descr="ลูกศร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5575161" flipH="1">
            <a:off x="4608522" y="3775008"/>
            <a:ext cx="1065344" cy="961657"/>
          </a:xfrm>
          <a:prstGeom prst="rect">
            <a:avLst/>
          </a:prstGeom>
        </p:spPr>
      </p:pic>
      <p:pic>
        <p:nvPicPr>
          <p:cNvPr id="9" name="Picture 8" descr="ลูกศร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4933043" flipH="1">
            <a:off x="4533070" y="1849652"/>
            <a:ext cx="1008973" cy="811942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D85E7-25CD-47EF-B19D-98B9F94D8257}" type="slidenum">
              <a:rPr lang="th-TH" smtClean="0"/>
              <a:pPr/>
              <a:t>8</a:t>
            </a:fld>
            <a:endParaRPr lang="th-TH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lnSpc>
                <a:spcPts val="3000"/>
              </a:lnSpc>
            </a:pPr>
            <a:r>
              <a:rPr lang="th-TH" sz="2800" b="1" dirty="0" smtClean="0">
                <a:solidFill>
                  <a:srgbClr val="0000FF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EucrosiaUPC" pitchFamily="18" charset="-34"/>
                <a:cs typeface="EucrosiaUPC" pitchFamily="18" charset="-34"/>
              </a:rPr>
              <a:t>หนังสือคณะกรรมการวินิจฉัยปัญหาการจัดซื้อจัดจ้างและการบริหารพัสดุภาครัฐ ด่วนที่สุด ที่ </a:t>
            </a:r>
            <a:r>
              <a:rPr lang="th-TH" sz="2800" b="1" dirty="0" err="1" smtClean="0">
                <a:solidFill>
                  <a:srgbClr val="0000FF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EucrosiaUPC" pitchFamily="18" charset="-34"/>
                <a:cs typeface="EucrosiaUPC" pitchFamily="18" charset="-34"/>
              </a:rPr>
              <a:t>กค</a:t>
            </a:r>
            <a:r>
              <a:rPr lang="th-TH" sz="2800" b="1" dirty="0" smtClean="0">
                <a:solidFill>
                  <a:srgbClr val="0000FF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EucrosiaUPC" pitchFamily="18" charset="-34"/>
                <a:cs typeface="EucrosiaUPC" pitchFamily="18" charset="-34"/>
              </a:rPr>
              <a:t> 0405.2/ว 452 </a:t>
            </a:r>
            <a:r>
              <a:rPr lang="th-TH" sz="2800" b="1" dirty="0" err="1" smtClean="0">
                <a:solidFill>
                  <a:srgbClr val="0000FF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EucrosiaUPC" pitchFamily="18" charset="-34"/>
                <a:cs typeface="EucrosiaUPC" pitchFamily="18" charset="-34"/>
              </a:rPr>
              <a:t>ลว.</a:t>
            </a:r>
            <a:r>
              <a:rPr lang="th-TH" sz="2800" b="1" dirty="0" smtClean="0">
                <a:solidFill>
                  <a:srgbClr val="0000FF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EucrosiaUPC" pitchFamily="18" charset="-34"/>
                <a:cs typeface="EucrosiaUPC" pitchFamily="18" charset="-34"/>
              </a:rPr>
              <a:t> 28 พ.ย. 60</a:t>
            </a:r>
            <a:endParaRPr lang="th-TH" sz="2800" b="1" dirty="0">
              <a:solidFill>
                <a:srgbClr val="0000FF"/>
              </a:solidFill>
              <a:effectLst>
                <a:innerShdw blurRad="63500" dist="50800" dir="5400000">
                  <a:prstClr val="black">
                    <a:alpha val="50000"/>
                  </a:prstClr>
                </a:innerShdw>
              </a:effectLst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6" name="Oval 5"/>
          <p:cNvSpPr/>
          <p:nvPr/>
        </p:nvSpPr>
        <p:spPr>
          <a:xfrm>
            <a:off x="4427984" y="2708920"/>
            <a:ext cx="1152128" cy="1080120"/>
          </a:xfrm>
          <a:prstGeom prst="ellipse">
            <a:avLst/>
          </a:prstGeom>
          <a:solidFill>
            <a:srgbClr val="00B0F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2800"/>
              </a:lnSpc>
            </a:pPr>
            <a:r>
              <a:rPr lang="th-TH" sz="2400" b="1" dirty="0" smtClean="0">
                <a:latin typeface="EucrosiaUPC" pitchFamily="18" charset="-34"/>
                <a:cs typeface="EucrosiaUPC" pitchFamily="18" charset="-34"/>
              </a:rPr>
              <a:t>มาตรา </a:t>
            </a:r>
            <a:r>
              <a:rPr lang="th-TH" b="1" dirty="0" smtClean="0">
                <a:latin typeface="EucrosiaUPC" pitchFamily="18" charset="-34"/>
                <a:cs typeface="EucrosiaUPC" pitchFamily="18" charset="-34"/>
              </a:rPr>
              <a:t>128</a:t>
            </a:r>
            <a:endParaRPr lang="th-TH" b="1" dirty="0"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395536" y="1268760"/>
            <a:ext cx="4186808" cy="5328592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Font typeface="Courier New" pitchFamily="49" charset="0"/>
              <a:buChar char="o"/>
            </a:pPr>
            <a:r>
              <a:rPr lang="th-TH" sz="2000" b="1" dirty="0" smtClean="0">
                <a:solidFill>
                  <a:srgbClr val="FF0000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EucrosiaUPC" pitchFamily="18" charset="-34"/>
                <a:cs typeface="EucrosiaUPC" pitchFamily="18" charset="-34"/>
              </a:rPr>
              <a:t> การใช้ระเบียบ ข้อบังคับ ประกาศ ข้อบัญญัติ หรือข้อกำหนดเกี่ยวกับพัสดุ การจัดซื้อจัดจ้างหรือการบริหารพัสดุ เดิม ให้ใช้บังคับเฉพาะการจัดซื้อจัดจ้างและการบริหารพัสดุที่ได้ดำเนินการก่อนวันที่ พ.ร.บ. มีผลใช้บังคับ ซึ่งการตรวจรับและจ่ายเงินยังไม่แล้วเสร็จเท่านั้น</a:t>
            </a:r>
          </a:p>
          <a:p>
            <a:pPr marL="0" indent="0">
              <a:spcBef>
                <a:spcPts val="0"/>
              </a:spcBef>
              <a:buFont typeface="Courier New" pitchFamily="49" charset="0"/>
              <a:buChar char="o"/>
            </a:pPr>
            <a:r>
              <a:rPr lang="th-TH" sz="2000" b="1" dirty="0" smtClean="0">
                <a:solidFill>
                  <a:srgbClr val="00B050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EucrosiaUPC" pitchFamily="18" charset="-34"/>
                <a:cs typeface="EucrosiaUPC" pitchFamily="18" charset="-34"/>
              </a:rPr>
              <a:t> ในช่วงเวลาดังกล่าว หากมีปัญหาข้อหารือหรือจำเป็นต้องขออนุมัติยกเว้นหรือผ่อนผันการไม่ปฏิบัติตามระเบียบ ข้อบังคับ ประกาศ ข้อบัญญัติ หรือข้อกำหนดเกี่ยวกับพัสดุ การจัดซื้อจัดจ้างหรือการบริหารพัสดุ เดิม</a:t>
            </a:r>
          </a:p>
          <a:p>
            <a:pPr marL="0" indent="0">
              <a:spcBef>
                <a:spcPts val="0"/>
              </a:spcBef>
              <a:buFont typeface="Courier New" pitchFamily="49" charset="0"/>
              <a:buChar char="o"/>
            </a:pPr>
            <a:r>
              <a:rPr lang="th-TH" sz="2000" b="1" dirty="0" smtClean="0">
                <a:latin typeface="EucrosiaUPC" pitchFamily="18" charset="-34"/>
                <a:cs typeface="EucrosiaUPC" pitchFamily="18" charset="-34"/>
              </a:rPr>
              <a:t> การวินิจฉัยตีความ หรืออนุมัติยกเว้นผ่อนผัน</a:t>
            </a:r>
            <a:br>
              <a:rPr lang="th-TH" sz="2000" b="1" dirty="0" smtClean="0">
                <a:latin typeface="EucrosiaUPC" pitchFamily="18" charset="-34"/>
                <a:cs typeface="EucrosiaUPC" pitchFamily="18" charset="-34"/>
              </a:rPr>
            </a:br>
            <a:r>
              <a:rPr lang="th-TH" sz="2000" b="1" dirty="0" smtClean="0">
                <a:latin typeface="EucrosiaUPC" pitchFamily="18" charset="-34"/>
                <a:cs typeface="EucrosiaUPC" pitchFamily="18" charset="-34"/>
              </a:rPr>
              <a:t>การไม่ปฏิบัติตามระเบียบ ข้อบังคับ ประกาศ ข้อบัญญัติ หรือข้อกำหนดดังกล่าว ย่อมเป็นอำนาจหน้าที่ของคณะกรรมการว่าด้วยการพัสดุ คณะกรรมการว่าด้วยการพัสดุด้วยวิธีการทางอิเล็กทรอนิกส์ หรือผู้มีอำนาจหน้าที่ตามระเบียบ ข้อบังคับ ประกาศ ข้อบัญญัติ หรือข้อกำหนดข้างต้น แล้วแต่กรณี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5569768" y="1268760"/>
            <a:ext cx="3250704" cy="381642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itchFamily="49" charset="0"/>
              <a:buChar char="o"/>
              <a:tabLst/>
              <a:defRPr/>
            </a:pPr>
            <a:r>
              <a:rPr kumimoji="0" lang="th-TH" sz="20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EucrosiaUPC" pitchFamily="18" charset="-34"/>
                <a:ea typeface="+mn-ea"/>
                <a:cs typeface="EucrosiaUPC" pitchFamily="18" charset="-34"/>
              </a:rPr>
              <a:t> ในกรณีที่มีการตรวจรับและจ่ายเงินแล้วก่อนวันที่ พ.ร.บ. มีผลใช้บังคับ ถือว่าสิ้นสุดการได้รับยกเว้นตามมาตรา 128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itchFamily="49" charset="0"/>
              <a:buChar char="o"/>
              <a:tabLst/>
              <a:defRPr/>
            </a:pPr>
            <a:r>
              <a:rPr lang="th-TH" sz="2000" b="1" dirty="0" smtClean="0">
                <a:solidFill>
                  <a:srgbClr val="00B050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EucrosiaUPC" pitchFamily="18" charset="-34"/>
                <a:cs typeface="EucrosiaUPC" pitchFamily="18" charset="-34"/>
              </a:rPr>
              <a:t> </a:t>
            </a:r>
            <a:r>
              <a:rPr kumimoji="0" lang="th-TH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uLnTx/>
                <a:uFillTx/>
                <a:latin typeface="EucrosiaUPC" pitchFamily="18" charset="-34"/>
                <a:ea typeface="+mn-ea"/>
                <a:cs typeface="EucrosiaUPC" pitchFamily="18" charset="-34"/>
              </a:rPr>
              <a:t>การบริหารพัสดุหลังจากนั้นต้องปฏิบัติตาม พ.ร.บ. กฎกระทรวง ระเบียบ และประกาศที่ออกตามความใน พ.ร.บ.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itchFamily="49" charset="0"/>
              <a:buChar char="o"/>
              <a:tabLst/>
              <a:defRPr/>
            </a:pPr>
            <a:r>
              <a:rPr lang="th-TH" sz="2000" b="1" dirty="0" smtClean="0">
                <a:solidFill>
                  <a:srgbClr val="FF0000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EucrosiaUPC" pitchFamily="18" charset="-34"/>
                <a:cs typeface="EucrosiaUPC" pitchFamily="18" charset="-34"/>
              </a:rPr>
              <a:t> </a:t>
            </a:r>
            <a:r>
              <a:rPr kumimoji="0" lang="th-TH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uLnTx/>
                <a:uFillTx/>
                <a:latin typeface="EucrosiaUPC" pitchFamily="18" charset="-34"/>
                <a:ea typeface="+mn-ea"/>
                <a:cs typeface="EucrosiaUPC" pitchFamily="18" charset="-34"/>
              </a:rPr>
              <a:t>หากมีปัญหาข้อหารือหรือจำเป็นต้องขออนุมัติยกเว้นหรือผ่อนผันการไม่ปฏิบัติตามกฎกระทรวงหรือระเบียบที่ออกตามความใน พ.ร.บ. นี้ ย่อมเป็นอำนาจหน้าที่ของคณะกรรมการวินิจฉัยตามนัยมาตรา 29 (3) และ (4) แห่ง พ.ร.บ.</a:t>
            </a:r>
            <a:endParaRPr kumimoji="0" lang="th-TH" sz="2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innerShdw blurRad="63500" dist="50800" dir="5400000">
                  <a:prstClr val="black">
                    <a:alpha val="50000"/>
                  </a:prstClr>
                </a:innerShdw>
              </a:effectLst>
              <a:uLnTx/>
              <a:uFillTx/>
              <a:latin typeface="EucrosiaUPC" pitchFamily="18" charset="-34"/>
              <a:ea typeface="+mn-ea"/>
              <a:cs typeface="EucrosiaUPC" pitchFamily="18" charset="-34"/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0" y="6237312"/>
            <a:ext cx="9144000" cy="576064"/>
            <a:chOff x="0" y="6165304"/>
            <a:chExt cx="9144000" cy="576064"/>
          </a:xfrm>
        </p:grpSpPr>
        <p:grpSp>
          <p:nvGrpSpPr>
            <p:cNvPr id="15" name="Group 10"/>
            <p:cNvGrpSpPr/>
            <p:nvPr/>
          </p:nvGrpSpPr>
          <p:grpSpPr>
            <a:xfrm>
              <a:off x="0" y="6165304"/>
              <a:ext cx="9144000" cy="576064"/>
              <a:chOff x="0" y="5877272"/>
              <a:chExt cx="9144000" cy="576064"/>
            </a:xfrm>
          </p:grpSpPr>
          <p:grpSp>
            <p:nvGrpSpPr>
              <p:cNvPr id="17" name="Group 23"/>
              <p:cNvGrpSpPr/>
              <p:nvPr/>
            </p:nvGrpSpPr>
            <p:grpSpPr>
              <a:xfrm>
                <a:off x="0" y="5877272"/>
                <a:ext cx="9144000" cy="576064"/>
                <a:chOff x="0" y="5877272"/>
                <a:chExt cx="9144000" cy="576064"/>
              </a:xfrm>
            </p:grpSpPr>
            <p:cxnSp>
              <p:nvCxnSpPr>
                <p:cNvPr id="19" name="Straight Connector 18"/>
                <p:cNvCxnSpPr/>
                <p:nvPr/>
              </p:nvCxnSpPr>
              <p:spPr>
                <a:xfrm>
                  <a:off x="0" y="6093296"/>
                  <a:ext cx="9144000" cy="72008"/>
                </a:xfrm>
                <a:prstGeom prst="line">
                  <a:avLst/>
                </a:prstGeom>
                <a:ln>
                  <a:solidFill>
                    <a:srgbClr val="008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0" name="Rectangle 19"/>
                <p:cNvSpPr/>
                <p:nvPr/>
              </p:nvSpPr>
              <p:spPr>
                <a:xfrm>
                  <a:off x="6444208" y="5877272"/>
                  <a:ext cx="2664296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Natchanon</a:t>
                  </a:r>
                  <a:r>
                    <a:rPr lang="en-US" sz="2000" b="1" dirty="0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  </a:t>
                  </a:r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Siriphongsurapa</a:t>
                  </a:r>
                  <a:endParaRPr lang="th-TH" sz="2000" b="1" dirty="0">
                    <a:solidFill>
                      <a:schemeClr val="tx1"/>
                    </a:solidFill>
                    <a:effectLst>
                      <a:innerShdw blurRad="63500" dist="50800" dir="5400000">
                        <a:prstClr val="black">
                          <a:alpha val="50000"/>
                        </a:prstClr>
                      </a:innerShdw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  <p:sp>
              <p:nvSpPr>
                <p:cNvPr id="21" name="Rectangle 20"/>
                <p:cNvSpPr/>
                <p:nvPr/>
              </p:nvSpPr>
              <p:spPr>
                <a:xfrm>
                  <a:off x="6804248" y="6165304"/>
                  <a:ext cx="2160240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smtClean="0">
                      <a:solidFill>
                        <a:srgbClr val="FF6600"/>
                      </a:solidFill>
                      <a:effectLst>
                        <a:innerShdw blurRad="114300">
                          <a:prstClr val="black"/>
                        </a:innerShdw>
                        <a:reflection blurRad="6350" stA="55000" endA="300" endPos="45500" dir="5400000" sy="-100000" algn="bl" rotWithShape="0"/>
                      </a:effectLst>
                      <a:latin typeface="Angsana New" pitchFamily="18" charset="-34"/>
                      <a:cs typeface="Angsana New" pitchFamily="18" charset="-34"/>
                    </a:rPr>
                    <a:t> C    O P Y R I G H T</a:t>
                  </a:r>
                  <a:endParaRPr lang="th-TH" sz="2000" b="1" dirty="0">
                    <a:solidFill>
                      <a:srgbClr val="FF6600"/>
                    </a:solidFill>
                    <a:effectLst>
                      <a:innerShdw blurRad="114300">
                        <a:prstClr val="black"/>
                      </a:innerShdw>
                      <a:reflection blurRad="6350" stA="55000" endA="300" endPos="45500" dir="5400000" sy="-100000" algn="bl" rotWithShape="0"/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</p:grpSp>
          <p:cxnSp>
            <p:nvCxnSpPr>
              <p:cNvPr id="18" name="Straight Connector 17"/>
              <p:cNvCxnSpPr/>
              <p:nvPr/>
            </p:nvCxnSpPr>
            <p:spPr>
              <a:xfrm>
                <a:off x="0" y="6165304"/>
                <a:ext cx="9144000" cy="72008"/>
              </a:xfrm>
              <a:prstGeom prst="line">
                <a:avLst/>
              </a:prstGeom>
              <a:ln>
                <a:solidFill>
                  <a:srgbClr val="008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6" name="Oval 15"/>
            <p:cNvSpPr/>
            <p:nvPr/>
          </p:nvSpPr>
          <p:spPr>
            <a:xfrm>
              <a:off x="7092280" y="6453336"/>
              <a:ext cx="288032" cy="288032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FF6600"/>
              </a:solidFill>
            </a:ln>
            <a:scene3d>
              <a:camera prst="orthographicFront"/>
              <a:lightRig rig="threePt" dir="t"/>
            </a:scene3d>
            <a:sp3d>
              <a:bevelT w="114300" prst="hardEdg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tx1"/>
                  </a:solidFill>
                  <a:effectLst>
                    <a:innerShdw blurRad="114300">
                      <a:prstClr val="black"/>
                    </a:innerShdw>
                    <a:reflection blurRad="6350" stA="55000" endA="300" endPos="45500" dir="5400000" sy="-100000" algn="bl" rotWithShape="0"/>
                  </a:effectLst>
                  <a:latin typeface="Angsana New" pitchFamily="18" charset="-34"/>
                </a:rPr>
                <a:t>C</a:t>
              </a:r>
              <a:endParaRPr lang="th-TH" sz="2000" b="1" dirty="0">
                <a:solidFill>
                  <a:schemeClr val="tx1"/>
                </a:solidFill>
                <a:effectLst>
                  <a:innerShdw blurRad="114300">
                    <a:prstClr val="black"/>
                  </a:innerShdw>
                  <a:reflection blurRad="6350" stA="55000" endA="300" endPos="45500" dir="5400000" sy="-100000" algn="bl" rotWithShape="0"/>
                </a:effectLst>
                <a:latin typeface="Angsana New" pitchFamily="18" charset="-34"/>
              </a:endParaRP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 descr="IMG_1132.JPG"/>
          <p:cNvPicPr>
            <a:picLocks noChangeAspect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lum bright="8000"/>
          </a:blip>
          <a:stretch>
            <a:fillRect/>
          </a:stretch>
        </p:blipFill>
        <p:spPr>
          <a:xfrm>
            <a:off x="-828600" y="1052736"/>
            <a:ext cx="6816758" cy="4896544"/>
          </a:xfrm>
          <a:prstGeom prst="rect">
            <a:avLst/>
          </a:prstGeom>
          <a:ln>
            <a:noFill/>
          </a:ln>
          <a:effectLst>
            <a:softEdge rad="112500"/>
          </a:effectLst>
          <a:scene3d>
            <a:camera prst="orthographicFront">
              <a:rot lat="0" lon="0" rev="16200000"/>
            </a:camera>
            <a:lightRig rig="threePt" dir="t"/>
          </a:scene3d>
        </p:spPr>
      </p:pic>
      <p:sp>
        <p:nvSpPr>
          <p:cNvPr id="39946" name="Rectangle 10"/>
          <p:cNvSpPr>
            <a:spLocks noGrp="1" noChangeArrowheads="1"/>
          </p:cNvSpPr>
          <p:nvPr>
            <p:ph type="title"/>
          </p:nvPr>
        </p:nvSpPr>
        <p:spPr>
          <a:xfrm>
            <a:off x="1187450" y="288032"/>
            <a:ext cx="7056438" cy="836712"/>
          </a:xfr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/>
          <a:lstStyle/>
          <a:p>
            <a:r>
              <a:rPr lang="th-TH" altLang="ko-KR" sz="4800" b="1" dirty="0" smtClean="0">
                <a:solidFill>
                  <a:srgbClr val="FF0000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  <a:reflection blurRad="6350" stA="55000" endA="300" endPos="45500" dir="5400000" sy="-100000" algn="bl" rotWithShape="0"/>
                </a:effectLst>
                <a:latin typeface="EucrosiaUPC" pitchFamily="18" charset="-34"/>
                <a:ea typeface="Gulim" panose="020B0600000101010101" pitchFamily="34" charset="-127"/>
                <a:cs typeface="EucrosiaUPC" pitchFamily="18" charset="-34"/>
              </a:rPr>
              <a:t>โครงสร้าง พ.ร.บ. จัดซื้อจัดจ้างฯ</a:t>
            </a:r>
            <a:endParaRPr lang="en-US" altLang="ko-KR" sz="4800" b="1" dirty="0">
              <a:solidFill>
                <a:srgbClr val="FF0000"/>
              </a:solidFill>
              <a:effectLst>
                <a:innerShdw blurRad="63500" dist="50800" dir="5400000">
                  <a:prstClr val="black">
                    <a:alpha val="50000"/>
                  </a:prstClr>
                </a:innerShdw>
                <a:reflection blurRad="6350" stA="55000" endA="300" endPos="45500" dir="5400000" sy="-100000" algn="bl" rotWithShape="0"/>
              </a:effectLst>
              <a:latin typeface="EucrosiaUPC" pitchFamily="18" charset="-34"/>
              <a:ea typeface="Gulim" panose="020B0600000101010101" pitchFamily="34" charset="-127"/>
              <a:cs typeface="EucrosiaUPC" pitchFamily="18" charset="-34"/>
            </a:endParaRPr>
          </a:p>
        </p:txBody>
      </p:sp>
      <p:grpSp>
        <p:nvGrpSpPr>
          <p:cNvPr id="2" name="Group 27"/>
          <p:cNvGrpSpPr/>
          <p:nvPr/>
        </p:nvGrpSpPr>
        <p:grpSpPr>
          <a:xfrm>
            <a:off x="2195736" y="1268760"/>
            <a:ext cx="4811104" cy="685800"/>
            <a:chOff x="1643042" y="1142984"/>
            <a:chExt cx="5521246" cy="685800"/>
          </a:xfrm>
          <a:solidFill>
            <a:srgbClr val="00B0F0"/>
          </a:solidFill>
        </p:grpSpPr>
        <p:sp>
          <p:nvSpPr>
            <p:cNvPr id="39938" name="AutoShape 2"/>
            <p:cNvSpPr>
              <a:spLocks noChangeArrowheads="1"/>
            </p:cNvSpPr>
            <p:nvPr/>
          </p:nvSpPr>
          <p:spPr bwMode="auto">
            <a:xfrm>
              <a:off x="2071670" y="1142984"/>
              <a:ext cx="5092618" cy="673095"/>
            </a:xfrm>
            <a:prstGeom prst="roundRect">
              <a:avLst>
                <a:gd name="adj" fmla="val 16667"/>
              </a:avLst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th-TH" b="1" dirty="0" smtClean="0">
                  <a:solidFill>
                    <a:schemeClr val="bg1"/>
                  </a:solidFill>
                  <a:latin typeface="EucrosiaUPC" pitchFamily="18" charset="-34"/>
                  <a:cs typeface="EucrosiaUPC" pitchFamily="18" charset="-34"/>
                </a:rPr>
                <a:t>    บททั่วไป</a:t>
              </a:r>
              <a:endParaRPr lang="th-TH" b="1" dirty="0">
                <a:solidFill>
                  <a:schemeClr val="bg1"/>
                </a:solidFill>
                <a:latin typeface="EucrosiaUPC" pitchFamily="18" charset="-34"/>
                <a:cs typeface="EucrosiaUPC" pitchFamily="18" charset="-34"/>
              </a:endParaRPr>
            </a:p>
          </p:txBody>
        </p:sp>
        <p:sp>
          <p:nvSpPr>
            <p:cNvPr id="39951" name="AutoShape 15"/>
            <p:cNvSpPr>
              <a:spLocks noChangeArrowheads="1"/>
            </p:cNvSpPr>
            <p:nvPr/>
          </p:nvSpPr>
          <p:spPr bwMode="auto">
            <a:xfrm>
              <a:off x="1643042" y="1142984"/>
              <a:ext cx="714380" cy="685800"/>
            </a:xfrm>
            <a:prstGeom prst="diamond">
              <a:avLst/>
            </a:prstGeom>
            <a:grpFill/>
            <a:ln w="38100">
              <a:solidFill>
                <a:schemeClr val="bg1"/>
              </a:solidFill>
              <a:miter lim="800000"/>
              <a:headEnd/>
              <a:tailEnd/>
            </a:ln>
            <a:effectLst>
              <a:outerShdw dist="115003" dir="380412" algn="ctr" rotWithShape="0">
                <a:schemeClr val="tx1"/>
              </a:outerShdw>
            </a:effectLst>
          </p:spPr>
          <p:txBody>
            <a:bodyPr wrap="none" anchor="ctr"/>
            <a:lstStyle/>
            <a:p>
              <a:pPr algn="ctr"/>
              <a:r>
                <a:rPr lang="th-TH" altLang="ko-KR" sz="2400" b="1" dirty="0" smtClean="0">
                  <a:solidFill>
                    <a:schemeClr val="bg1"/>
                  </a:solidFill>
                  <a:latin typeface="EucrosiaUPC" pitchFamily="18" charset="-34"/>
                  <a:ea typeface="Gulim" panose="020B0600000101010101" pitchFamily="34" charset="-127"/>
                  <a:cs typeface="EucrosiaUPC" pitchFamily="18" charset="-34"/>
                </a:rPr>
                <a:t>1</a:t>
              </a:r>
              <a:endParaRPr lang="en-US" altLang="ko-KR" sz="2400" b="1" dirty="0">
                <a:solidFill>
                  <a:schemeClr val="bg1"/>
                </a:solidFill>
                <a:latin typeface="EucrosiaUPC" pitchFamily="18" charset="-34"/>
                <a:ea typeface="Gulim" panose="020B0600000101010101" pitchFamily="34" charset="-127"/>
                <a:cs typeface="EucrosiaUPC" pitchFamily="18" charset="-34"/>
              </a:endParaRPr>
            </a:p>
          </p:txBody>
        </p:sp>
      </p:grpSp>
      <p:grpSp>
        <p:nvGrpSpPr>
          <p:cNvPr id="3" name="Group 25"/>
          <p:cNvGrpSpPr/>
          <p:nvPr/>
        </p:nvGrpSpPr>
        <p:grpSpPr>
          <a:xfrm>
            <a:off x="3275856" y="2239144"/>
            <a:ext cx="4816185" cy="685800"/>
            <a:chOff x="1643043" y="2106960"/>
            <a:chExt cx="5527076" cy="685800"/>
          </a:xfrm>
        </p:grpSpPr>
        <p:sp>
          <p:nvSpPr>
            <p:cNvPr id="39939" name="AutoShape 3"/>
            <p:cNvSpPr>
              <a:spLocks noChangeArrowheads="1"/>
            </p:cNvSpPr>
            <p:nvPr/>
          </p:nvSpPr>
          <p:spPr bwMode="auto">
            <a:xfrm>
              <a:off x="2143109" y="2143116"/>
              <a:ext cx="5027010" cy="64294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h-TH">
                <a:latin typeface="EucrosiaUPC" pitchFamily="18" charset="-34"/>
                <a:cs typeface="EucrosiaUPC" pitchFamily="18" charset="-34"/>
              </a:endParaRPr>
            </a:p>
          </p:txBody>
        </p:sp>
        <p:sp>
          <p:nvSpPr>
            <p:cNvPr id="39948" name="AutoShape 12"/>
            <p:cNvSpPr>
              <a:spLocks noChangeArrowheads="1"/>
            </p:cNvSpPr>
            <p:nvPr/>
          </p:nvSpPr>
          <p:spPr bwMode="auto">
            <a:xfrm>
              <a:off x="2428861" y="2143116"/>
              <a:ext cx="4447395" cy="598136"/>
            </a:xfrm>
            <a:prstGeom prst="roundRect">
              <a:avLst>
                <a:gd name="adj" fmla="val 16667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gradFill rotWithShape="1">
                    <a:gsLst>
                      <a:gs pos="0">
                        <a:schemeClr val="accent1">
                          <a:gamma/>
                          <a:shade val="46275"/>
                          <a:invGamma/>
                        </a:schemeClr>
                      </a:gs>
                      <a:gs pos="5000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latinLnBrk="1" hangingPunct="1"/>
              <a:r>
                <a:rPr kumimoji="1" lang="th-TH" altLang="ko-KR" sz="2800" b="1" dirty="0" smtClean="0">
                  <a:solidFill>
                    <a:schemeClr val="bg1"/>
                  </a:solidFill>
                  <a:latin typeface="EucrosiaUPC" pitchFamily="18" charset="-34"/>
                  <a:ea typeface="Gulim" panose="020B0600000101010101" pitchFamily="34" charset="-127"/>
                  <a:cs typeface="EucrosiaUPC" pitchFamily="18" charset="-34"/>
                </a:rPr>
                <a:t>การมีส่วนร่วมของภาคประชาชน</a:t>
              </a:r>
              <a:endParaRPr kumimoji="1" lang="en-US" altLang="ko-KR" sz="2800" b="1" dirty="0">
                <a:solidFill>
                  <a:schemeClr val="bg1"/>
                </a:solidFill>
                <a:latin typeface="EucrosiaUPC" pitchFamily="18" charset="-34"/>
                <a:ea typeface="Gulim" panose="020B0600000101010101" pitchFamily="34" charset="-127"/>
                <a:cs typeface="EucrosiaUPC" pitchFamily="18" charset="-34"/>
              </a:endParaRPr>
            </a:p>
          </p:txBody>
        </p:sp>
        <p:sp>
          <p:nvSpPr>
            <p:cNvPr id="39955" name="AutoShape 19"/>
            <p:cNvSpPr>
              <a:spLocks noChangeArrowheads="1"/>
            </p:cNvSpPr>
            <p:nvPr/>
          </p:nvSpPr>
          <p:spPr bwMode="auto">
            <a:xfrm>
              <a:off x="1643043" y="2106960"/>
              <a:ext cx="714380" cy="685800"/>
            </a:xfrm>
            <a:prstGeom prst="diamond">
              <a:avLst/>
            </a:prstGeom>
            <a:solidFill>
              <a:schemeClr val="accent1"/>
            </a:solidFill>
            <a:ln w="38100">
              <a:solidFill>
                <a:schemeClr val="bg1"/>
              </a:solidFill>
              <a:miter lim="800000"/>
              <a:headEnd/>
              <a:tailEnd/>
            </a:ln>
            <a:effectLst>
              <a:outerShdw dist="115003" dir="380412" algn="ctr" rotWithShape="0">
                <a:schemeClr val="tx1"/>
              </a:outerShdw>
            </a:effectLst>
          </p:spPr>
          <p:txBody>
            <a:bodyPr wrap="none" anchor="ctr"/>
            <a:lstStyle/>
            <a:p>
              <a:pPr algn="ctr"/>
              <a:r>
                <a:rPr lang="th-TH" altLang="ko-KR" sz="2400" b="1" dirty="0" smtClean="0">
                  <a:solidFill>
                    <a:schemeClr val="bg1"/>
                  </a:solidFill>
                  <a:latin typeface="EucrosiaUPC" pitchFamily="18" charset="-34"/>
                  <a:ea typeface="Gulim" panose="020B0600000101010101" pitchFamily="34" charset="-127"/>
                  <a:cs typeface="EucrosiaUPC" pitchFamily="18" charset="-34"/>
                </a:rPr>
                <a:t>2</a:t>
              </a:r>
              <a:endParaRPr lang="en-US" altLang="ko-KR" sz="2400" b="1" dirty="0">
                <a:solidFill>
                  <a:schemeClr val="bg1"/>
                </a:solidFill>
                <a:latin typeface="EucrosiaUPC" pitchFamily="18" charset="-34"/>
                <a:ea typeface="Gulim" panose="020B0600000101010101" pitchFamily="34" charset="-127"/>
                <a:cs typeface="EucrosiaUPC" pitchFamily="18" charset="-34"/>
              </a:endParaRPr>
            </a:p>
          </p:txBody>
        </p:sp>
      </p:grpSp>
      <p:grpSp>
        <p:nvGrpSpPr>
          <p:cNvPr id="4" name="Group 31"/>
          <p:cNvGrpSpPr/>
          <p:nvPr/>
        </p:nvGrpSpPr>
        <p:grpSpPr>
          <a:xfrm>
            <a:off x="3870028" y="3175818"/>
            <a:ext cx="4878435" cy="757238"/>
            <a:chOff x="3005933" y="3071810"/>
            <a:chExt cx="5598515" cy="757238"/>
          </a:xfrm>
        </p:grpSpPr>
        <p:sp>
          <p:nvSpPr>
            <p:cNvPr id="39940" name="AutoShape 4"/>
            <p:cNvSpPr>
              <a:spLocks noChangeArrowheads="1"/>
            </p:cNvSpPr>
            <p:nvPr/>
          </p:nvSpPr>
          <p:spPr bwMode="auto">
            <a:xfrm>
              <a:off x="3577438" y="3143248"/>
              <a:ext cx="5027010" cy="642942"/>
            </a:xfrm>
            <a:prstGeom prst="roundRect">
              <a:avLst>
                <a:gd name="adj" fmla="val 16667"/>
              </a:avLst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h-TH" dirty="0">
                <a:latin typeface="EucrosiaUPC" pitchFamily="18" charset="-34"/>
                <a:cs typeface="EucrosiaUPC" pitchFamily="18" charset="-34"/>
              </a:endParaRPr>
            </a:p>
          </p:txBody>
        </p:sp>
        <p:sp>
          <p:nvSpPr>
            <p:cNvPr id="39949" name="AutoShape 13"/>
            <p:cNvSpPr>
              <a:spLocks noChangeArrowheads="1"/>
            </p:cNvSpPr>
            <p:nvPr/>
          </p:nvSpPr>
          <p:spPr bwMode="auto">
            <a:xfrm>
              <a:off x="3863190" y="3143248"/>
              <a:ext cx="4087356" cy="642942"/>
            </a:xfrm>
            <a:prstGeom prst="roundRect">
              <a:avLst>
                <a:gd name="adj" fmla="val 16667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gradFill rotWithShape="1">
                    <a:gsLst>
                      <a:gs pos="0">
                        <a:schemeClr val="accent2">
                          <a:gamma/>
                          <a:shade val="46275"/>
                          <a:invGamma/>
                        </a:schemeClr>
                      </a:gs>
                      <a:gs pos="50000">
                        <a:schemeClr val="accent2"/>
                      </a:gs>
                      <a:gs pos="100000">
                        <a:schemeClr val="accent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latinLnBrk="1" hangingPunct="1"/>
              <a:r>
                <a:rPr kumimoji="1" lang="th-TH" altLang="ko-KR" sz="2800" b="1" dirty="0" smtClean="0">
                  <a:solidFill>
                    <a:schemeClr val="bg1"/>
                  </a:solidFill>
                  <a:latin typeface="EucrosiaUPC" pitchFamily="18" charset="-34"/>
                  <a:ea typeface="Gulim" panose="020B0600000101010101" pitchFamily="34" charset="-127"/>
                  <a:cs typeface="EucrosiaUPC" pitchFamily="18" charset="-34"/>
                </a:rPr>
                <a:t>คณะกรรมการ</a:t>
              </a:r>
              <a:endParaRPr kumimoji="1" lang="en-US" altLang="ko-KR" sz="2800" b="1" dirty="0">
                <a:solidFill>
                  <a:schemeClr val="bg1"/>
                </a:solidFill>
                <a:latin typeface="EucrosiaUPC" pitchFamily="18" charset="-34"/>
                <a:ea typeface="Gulim" panose="020B0600000101010101" pitchFamily="34" charset="-127"/>
                <a:cs typeface="EucrosiaUPC" pitchFamily="18" charset="-34"/>
              </a:endParaRPr>
            </a:p>
          </p:txBody>
        </p:sp>
        <p:sp>
          <p:nvSpPr>
            <p:cNvPr id="39956" name="AutoShape 20"/>
            <p:cNvSpPr>
              <a:spLocks noChangeArrowheads="1"/>
            </p:cNvSpPr>
            <p:nvPr/>
          </p:nvSpPr>
          <p:spPr bwMode="auto">
            <a:xfrm>
              <a:off x="3005933" y="3071810"/>
              <a:ext cx="785818" cy="757238"/>
            </a:xfrm>
            <a:prstGeom prst="diamond">
              <a:avLst/>
            </a:prstGeom>
            <a:solidFill>
              <a:schemeClr val="tx2"/>
            </a:solidFill>
            <a:ln w="38100">
              <a:solidFill>
                <a:schemeClr val="bg1"/>
              </a:solidFill>
              <a:miter lim="800000"/>
              <a:headEnd/>
              <a:tailEnd/>
            </a:ln>
            <a:effectLst>
              <a:outerShdw dist="115003" dir="380412" algn="ctr" rotWithShape="0">
                <a:schemeClr val="tx1"/>
              </a:outerShdw>
            </a:effectLst>
          </p:spPr>
          <p:txBody>
            <a:bodyPr wrap="none" anchor="ctr"/>
            <a:lstStyle/>
            <a:p>
              <a:pPr algn="ctr"/>
              <a:r>
                <a:rPr lang="th-TH" altLang="ko-KR" sz="2400" b="1" dirty="0" smtClean="0">
                  <a:solidFill>
                    <a:schemeClr val="bg1"/>
                  </a:solidFill>
                  <a:latin typeface="EucrosiaUPC" pitchFamily="18" charset="-34"/>
                  <a:ea typeface="Gulim" panose="020B0600000101010101" pitchFamily="34" charset="-127"/>
                  <a:cs typeface="EucrosiaUPC" pitchFamily="18" charset="-34"/>
                </a:rPr>
                <a:t>3</a:t>
              </a:r>
              <a:endParaRPr lang="en-US" altLang="ko-KR" sz="2400" b="1" dirty="0">
                <a:solidFill>
                  <a:schemeClr val="bg1"/>
                </a:solidFill>
                <a:latin typeface="EucrosiaUPC" pitchFamily="18" charset="-34"/>
                <a:ea typeface="Gulim" panose="020B0600000101010101" pitchFamily="34" charset="-127"/>
                <a:cs typeface="EucrosiaUPC" pitchFamily="18" charset="-34"/>
              </a:endParaRPr>
            </a:p>
          </p:txBody>
        </p:sp>
      </p:grpSp>
      <p:grpSp>
        <p:nvGrpSpPr>
          <p:cNvPr id="5" name="Group 29"/>
          <p:cNvGrpSpPr/>
          <p:nvPr/>
        </p:nvGrpSpPr>
        <p:grpSpPr>
          <a:xfrm>
            <a:off x="3347863" y="4176779"/>
            <a:ext cx="4878435" cy="764389"/>
            <a:chOff x="1571604" y="4093371"/>
            <a:chExt cx="5598515" cy="764389"/>
          </a:xfrm>
        </p:grpSpPr>
        <p:sp>
          <p:nvSpPr>
            <p:cNvPr id="39941" name="AutoShape 5"/>
            <p:cNvSpPr>
              <a:spLocks noChangeArrowheads="1"/>
            </p:cNvSpPr>
            <p:nvPr/>
          </p:nvSpPr>
          <p:spPr bwMode="auto">
            <a:xfrm>
              <a:off x="2143109" y="4143380"/>
              <a:ext cx="5027010" cy="714380"/>
            </a:xfrm>
            <a:prstGeom prst="roundRect">
              <a:avLst>
                <a:gd name="adj" fmla="val 16667"/>
              </a:avLst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h-TH">
                <a:latin typeface="EucrosiaUPC" pitchFamily="18" charset="-34"/>
                <a:cs typeface="EucrosiaUPC" pitchFamily="18" charset="-34"/>
              </a:endParaRPr>
            </a:p>
          </p:txBody>
        </p:sp>
        <p:sp>
          <p:nvSpPr>
            <p:cNvPr id="39950" name="AutoShape 14"/>
            <p:cNvSpPr>
              <a:spLocks noChangeArrowheads="1"/>
            </p:cNvSpPr>
            <p:nvPr/>
          </p:nvSpPr>
          <p:spPr bwMode="auto">
            <a:xfrm>
              <a:off x="2428861" y="4132246"/>
              <a:ext cx="4447396" cy="654076"/>
            </a:xfrm>
            <a:prstGeom prst="roundRect">
              <a:avLst>
                <a:gd name="adj" fmla="val 16667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gradFill rotWithShape="1">
                    <a:gsLst>
                      <a:gs pos="0">
                        <a:schemeClr val="tx1">
                          <a:gamma/>
                          <a:shade val="46275"/>
                          <a:invGamma/>
                        </a:schemeClr>
                      </a:gs>
                      <a:gs pos="50000">
                        <a:schemeClr val="tx1"/>
                      </a:gs>
                      <a:gs pos="100000">
                        <a:schemeClr val="tx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latinLnBrk="1" hangingPunct="1"/>
              <a:r>
                <a:rPr kumimoji="1" lang="th-TH" altLang="ko-KR" sz="2800" b="1" dirty="0" smtClean="0">
                  <a:solidFill>
                    <a:schemeClr val="bg1"/>
                  </a:solidFill>
                  <a:latin typeface="EucrosiaUPC" pitchFamily="18" charset="-34"/>
                  <a:ea typeface="Gulim" panose="020B0600000101010101" pitchFamily="34" charset="-127"/>
                  <a:cs typeface="EucrosiaUPC" pitchFamily="18" charset="-34"/>
                </a:rPr>
                <a:t>องค์กรสนับสนุนดูแลการจัดซื้อจัดจ้าง</a:t>
              </a:r>
              <a:endParaRPr kumimoji="1" lang="en-US" altLang="ko-KR" sz="2800" b="1" dirty="0">
                <a:solidFill>
                  <a:schemeClr val="bg1"/>
                </a:solidFill>
                <a:latin typeface="EucrosiaUPC" pitchFamily="18" charset="-34"/>
                <a:ea typeface="Gulim" panose="020B0600000101010101" pitchFamily="34" charset="-127"/>
                <a:cs typeface="EucrosiaUPC" pitchFamily="18" charset="-34"/>
              </a:endParaRPr>
            </a:p>
          </p:txBody>
        </p:sp>
        <p:sp>
          <p:nvSpPr>
            <p:cNvPr id="39957" name="AutoShape 21"/>
            <p:cNvSpPr>
              <a:spLocks noChangeArrowheads="1"/>
            </p:cNvSpPr>
            <p:nvPr/>
          </p:nvSpPr>
          <p:spPr bwMode="auto">
            <a:xfrm>
              <a:off x="1571604" y="4093371"/>
              <a:ext cx="757238" cy="714380"/>
            </a:xfrm>
            <a:prstGeom prst="diamond">
              <a:avLst/>
            </a:prstGeom>
            <a:solidFill>
              <a:schemeClr val="folHlink"/>
            </a:solidFill>
            <a:ln w="38100">
              <a:solidFill>
                <a:schemeClr val="bg1"/>
              </a:solidFill>
              <a:miter lim="800000"/>
              <a:headEnd/>
              <a:tailEnd/>
            </a:ln>
            <a:effectLst>
              <a:outerShdw dist="115003" dir="380412" algn="ctr" rotWithShape="0">
                <a:schemeClr val="tx1"/>
              </a:outerShdw>
            </a:effectLst>
          </p:spPr>
          <p:txBody>
            <a:bodyPr wrap="none" anchor="ctr"/>
            <a:lstStyle/>
            <a:p>
              <a:pPr algn="ctr"/>
              <a:r>
                <a:rPr lang="th-TH" altLang="ko-KR" sz="2400" b="1" dirty="0" smtClean="0">
                  <a:solidFill>
                    <a:schemeClr val="bg1"/>
                  </a:solidFill>
                  <a:latin typeface="EucrosiaUPC" pitchFamily="18" charset="-34"/>
                  <a:ea typeface="Gulim" panose="020B0600000101010101" pitchFamily="34" charset="-127"/>
                  <a:cs typeface="EucrosiaUPC" pitchFamily="18" charset="-34"/>
                </a:rPr>
                <a:t>4</a:t>
              </a:r>
              <a:endParaRPr lang="en-US" altLang="ko-KR" sz="2400" b="1" dirty="0">
                <a:solidFill>
                  <a:schemeClr val="bg1"/>
                </a:solidFill>
                <a:latin typeface="EucrosiaUPC" pitchFamily="18" charset="-34"/>
                <a:ea typeface="Gulim" panose="020B0600000101010101" pitchFamily="34" charset="-127"/>
                <a:cs typeface="EucrosiaUPC" pitchFamily="18" charset="-34"/>
              </a:endParaRPr>
            </a:p>
          </p:txBody>
        </p:sp>
      </p:grpSp>
      <p:grpSp>
        <p:nvGrpSpPr>
          <p:cNvPr id="6" name="Group 30"/>
          <p:cNvGrpSpPr/>
          <p:nvPr/>
        </p:nvGrpSpPr>
        <p:grpSpPr>
          <a:xfrm>
            <a:off x="2339752" y="5307478"/>
            <a:ext cx="4851406" cy="785818"/>
            <a:chOff x="1571604" y="5143512"/>
            <a:chExt cx="5567496" cy="785818"/>
          </a:xfrm>
        </p:grpSpPr>
        <p:sp>
          <p:nvSpPr>
            <p:cNvPr id="15" name="AutoShape 2"/>
            <p:cNvSpPr>
              <a:spLocks noChangeArrowheads="1"/>
            </p:cNvSpPr>
            <p:nvPr/>
          </p:nvSpPr>
          <p:spPr bwMode="auto">
            <a:xfrm>
              <a:off x="2021662" y="5203816"/>
              <a:ext cx="5117438" cy="725513"/>
            </a:xfrm>
            <a:prstGeom prst="roundRect">
              <a:avLst>
                <a:gd name="adj" fmla="val 28916"/>
              </a:avLst>
            </a:prstGeom>
            <a:solidFill>
              <a:schemeClr val="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h-TH">
                <a:latin typeface="EucrosiaUPC" pitchFamily="18" charset="-34"/>
                <a:cs typeface="EucrosiaUPC" pitchFamily="18" charset="-34"/>
              </a:endParaRPr>
            </a:p>
          </p:txBody>
        </p:sp>
        <p:sp>
          <p:nvSpPr>
            <p:cNvPr id="18" name="AutoShape 12"/>
            <p:cNvSpPr>
              <a:spLocks noChangeArrowheads="1"/>
            </p:cNvSpPr>
            <p:nvPr/>
          </p:nvSpPr>
          <p:spPr bwMode="auto">
            <a:xfrm>
              <a:off x="2357422" y="5286388"/>
              <a:ext cx="4590842" cy="571504"/>
            </a:xfrm>
            <a:prstGeom prst="roundRect">
              <a:avLst>
                <a:gd name="adj" fmla="val 19245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gradFill rotWithShape="1">
                    <a:gsLst>
                      <a:gs pos="0">
                        <a:schemeClr val="accent1">
                          <a:gamma/>
                          <a:shade val="46275"/>
                          <a:invGamma/>
                        </a:schemeClr>
                      </a:gs>
                      <a:gs pos="5000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latinLnBrk="1" hangingPunct="1"/>
              <a:r>
                <a:rPr kumimoji="1" lang="th-TH" altLang="ko-KR" sz="2800" b="1" dirty="0" smtClean="0">
                  <a:solidFill>
                    <a:schemeClr val="bg1"/>
                  </a:solidFill>
                  <a:latin typeface="EucrosiaUPC" pitchFamily="18" charset="-34"/>
                  <a:ea typeface="Gulim" panose="020B0600000101010101" pitchFamily="34" charset="-127"/>
                  <a:cs typeface="EucrosiaUPC" pitchFamily="18" charset="-34"/>
                </a:rPr>
                <a:t> การขึ้นทะเบียนผู้ประกอบการ</a:t>
              </a:r>
              <a:endParaRPr kumimoji="1" lang="en-US" altLang="ko-KR" sz="2800" b="1" dirty="0">
                <a:solidFill>
                  <a:schemeClr val="bg1"/>
                </a:solidFill>
                <a:latin typeface="EucrosiaUPC" pitchFamily="18" charset="-34"/>
                <a:ea typeface="Gulim" panose="020B0600000101010101" pitchFamily="34" charset="-127"/>
                <a:cs typeface="EucrosiaUPC" pitchFamily="18" charset="-34"/>
              </a:endParaRPr>
            </a:p>
          </p:txBody>
        </p:sp>
        <p:sp>
          <p:nvSpPr>
            <p:cNvPr id="19" name="AutoShape 15"/>
            <p:cNvSpPr>
              <a:spLocks noChangeArrowheads="1"/>
            </p:cNvSpPr>
            <p:nvPr/>
          </p:nvSpPr>
          <p:spPr bwMode="auto">
            <a:xfrm>
              <a:off x="1571604" y="5143512"/>
              <a:ext cx="785818" cy="785818"/>
            </a:xfrm>
            <a:prstGeom prst="diamond">
              <a:avLst/>
            </a:prstGeom>
            <a:solidFill>
              <a:schemeClr val="hlink"/>
            </a:solidFill>
            <a:ln w="38100">
              <a:solidFill>
                <a:schemeClr val="bg1"/>
              </a:solidFill>
              <a:miter lim="800000"/>
              <a:headEnd/>
              <a:tailEnd/>
            </a:ln>
            <a:effectLst>
              <a:outerShdw dist="115003" dir="380412" algn="ctr" rotWithShape="0">
                <a:schemeClr val="tx1"/>
              </a:outerShdw>
            </a:effectLst>
          </p:spPr>
          <p:txBody>
            <a:bodyPr wrap="none" anchor="ctr"/>
            <a:lstStyle/>
            <a:p>
              <a:pPr algn="ctr"/>
              <a:r>
                <a:rPr lang="th-TH" altLang="ko-KR" sz="2400" b="1" dirty="0" smtClean="0">
                  <a:solidFill>
                    <a:schemeClr val="bg1"/>
                  </a:solidFill>
                  <a:latin typeface="EucrosiaUPC" pitchFamily="18" charset="-34"/>
                  <a:ea typeface="Gulim" panose="020B0600000101010101" pitchFamily="34" charset="-127"/>
                  <a:cs typeface="EucrosiaUPC" pitchFamily="18" charset="-34"/>
                </a:rPr>
                <a:t>5</a:t>
              </a:r>
              <a:endParaRPr lang="en-US" altLang="ko-KR" sz="2400" b="1" dirty="0">
                <a:solidFill>
                  <a:schemeClr val="bg1"/>
                </a:solidFill>
                <a:latin typeface="EucrosiaUPC" pitchFamily="18" charset="-34"/>
                <a:ea typeface="Gulim" panose="020B0600000101010101" pitchFamily="34" charset="-127"/>
                <a:cs typeface="EucrosiaUPC" pitchFamily="18" charset="-34"/>
              </a:endParaRPr>
            </a:p>
          </p:txBody>
        </p:sp>
      </p:grpSp>
      <p:sp>
        <p:nvSpPr>
          <p:cNvPr id="20" name="Rectangle 19"/>
          <p:cNvSpPr/>
          <p:nvPr/>
        </p:nvSpPr>
        <p:spPr>
          <a:xfrm>
            <a:off x="152400" y="152400"/>
            <a:ext cx="8839200" cy="6629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>
              <a:latin typeface="EucrosiaUPC" pitchFamily="18" charset="-34"/>
              <a:cs typeface="EucrosiaUPC" pitchFamily="18" charset="-34"/>
            </a:endParaRPr>
          </a:p>
        </p:txBody>
      </p:sp>
      <p:grpSp>
        <p:nvGrpSpPr>
          <p:cNvPr id="24" name="Group 23"/>
          <p:cNvGrpSpPr/>
          <p:nvPr/>
        </p:nvGrpSpPr>
        <p:grpSpPr>
          <a:xfrm>
            <a:off x="0" y="6237312"/>
            <a:ext cx="9144000" cy="576064"/>
            <a:chOff x="0" y="6165304"/>
            <a:chExt cx="9144000" cy="576064"/>
          </a:xfrm>
        </p:grpSpPr>
        <p:grpSp>
          <p:nvGrpSpPr>
            <p:cNvPr id="26" name="Group 10"/>
            <p:cNvGrpSpPr/>
            <p:nvPr/>
          </p:nvGrpSpPr>
          <p:grpSpPr>
            <a:xfrm>
              <a:off x="0" y="6165304"/>
              <a:ext cx="9144000" cy="576064"/>
              <a:chOff x="0" y="5877272"/>
              <a:chExt cx="9144000" cy="576064"/>
            </a:xfrm>
          </p:grpSpPr>
          <p:grpSp>
            <p:nvGrpSpPr>
              <p:cNvPr id="28" name="Group 23"/>
              <p:cNvGrpSpPr/>
              <p:nvPr/>
            </p:nvGrpSpPr>
            <p:grpSpPr>
              <a:xfrm>
                <a:off x="0" y="5877272"/>
                <a:ext cx="9144000" cy="576064"/>
                <a:chOff x="0" y="5877272"/>
                <a:chExt cx="9144000" cy="576064"/>
              </a:xfrm>
            </p:grpSpPr>
            <p:cxnSp>
              <p:nvCxnSpPr>
                <p:cNvPr id="30" name="Straight Connector 29"/>
                <p:cNvCxnSpPr/>
                <p:nvPr/>
              </p:nvCxnSpPr>
              <p:spPr>
                <a:xfrm>
                  <a:off x="0" y="6093296"/>
                  <a:ext cx="9144000" cy="72008"/>
                </a:xfrm>
                <a:prstGeom prst="line">
                  <a:avLst/>
                </a:prstGeom>
                <a:ln>
                  <a:solidFill>
                    <a:srgbClr val="008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1" name="Rectangle 30"/>
                <p:cNvSpPr/>
                <p:nvPr/>
              </p:nvSpPr>
              <p:spPr>
                <a:xfrm>
                  <a:off x="6444208" y="5877272"/>
                  <a:ext cx="2664296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Natchanon</a:t>
                  </a:r>
                  <a:r>
                    <a:rPr lang="en-US" sz="2000" b="1" dirty="0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  </a:t>
                  </a:r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Siriphongsurapa</a:t>
                  </a:r>
                  <a:endParaRPr lang="th-TH" sz="2000" b="1" dirty="0">
                    <a:solidFill>
                      <a:schemeClr val="tx1"/>
                    </a:solidFill>
                    <a:effectLst>
                      <a:innerShdw blurRad="63500" dist="50800" dir="5400000">
                        <a:prstClr val="black">
                          <a:alpha val="50000"/>
                        </a:prstClr>
                      </a:innerShdw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  <p:sp>
              <p:nvSpPr>
                <p:cNvPr id="32" name="Rectangle 31"/>
                <p:cNvSpPr/>
                <p:nvPr/>
              </p:nvSpPr>
              <p:spPr>
                <a:xfrm>
                  <a:off x="6804248" y="6165304"/>
                  <a:ext cx="2160240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smtClean="0">
                      <a:solidFill>
                        <a:srgbClr val="FF6600"/>
                      </a:solidFill>
                      <a:effectLst>
                        <a:innerShdw blurRad="114300">
                          <a:prstClr val="black"/>
                        </a:innerShdw>
                        <a:reflection blurRad="6350" stA="55000" endA="300" endPos="45500" dir="5400000" sy="-100000" algn="bl" rotWithShape="0"/>
                      </a:effectLst>
                      <a:latin typeface="Angsana New" pitchFamily="18" charset="-34"/>
                      <a:cs typeface="Angsana New" pitchFamily="18" charset="-34"/>
                    </a:rPr>
                    <a:t> C    O P Y R I G H T</a:t>
                  </a:r>
                  <a:endParaRPr lang="th-TH" sz="2000" b="1" dirty="0">
                    <a:solidFill>
                      <a:srgbClr val="FF6600"/>
                    </a:solidFill>
                    <a:effectLst>
                      <a:innerShdw blurRad="114300">
                        <a:prstClr val="black"/>
                      </a:innerShdw>
                      <a:reflection blurRad="6350" stA="55000" endA="300" endPos="45500" dir="5400000" sy="-100000" algn="bl" rotWithShape="0"/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</p:grpSp>
          <p:cxnSp>
            <p:nvCxnSpPr>
              <p:cNvPr id="29" name="Straight Connector 28"/>
              <p:cNvCxnSpPr/>
              <p:nvPr/>
            </p:nvCxnSpPr>
            <p:spPr>
              <a:xfrm>
                <a:off x="0" y="6165304"/>
                <a:ext cx="9144000" cy="72008"/>
              </a:xfrm>
              <a:prstGeom prst="line">
                <a:avLst/>
              </a:prstGeom>
              <a:ln>
                <a:solidFill>
                  <a:srgbClr val="008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7" name="Oval 26"/>
            <p:cNvSpPr/>
            <p:nvPr/>
          </p:nvSpPr>
          <p:spPr>
            <a:xfrm>
              <a:off x="7092280" y="6453336"/>
              <a:ext cx="288032" cy="288032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FF6600"/>
              </a:solidFill>
            </a:ln>
            <a:scene3d>
              <a:camera prst="orthographicFront"/>
              <a:lightRig rig="threePt" dir="t"/>
            </a:scene3d>
            <a:sp3d>
              <a:bevelT w="114300" prst="hardEdg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tx1"/>
                  </a:solidFill>
                  <a:effectLst>
                    <a:innerShdw blurRad="114300">
                      <a:prstClr val="black"/>
                    </a:innerShdw>
                    <a:reflection blurRad="6350" stA="55000" endA="300" endPos="45500" dir="5400000" sy="-100000" algn="bl" rotWithShape="0"/>
                  </a:effectLst>
                  <a:latin typeface="Angsana New" pitchFamily="18" charset="-34"/>
                </a:rPr>
                <a:t>C</a:t>
              </a:r>
              <a:endParaRPr lang="th-TH" sz="2000" b="1" dirty="0">
                <a:solidFill>
                  <a:schemeClr val="tx1"/>
                </a:solidFill>
                <a:effectLst>
                  <a:innerShdw blurRad="114300">
                    <a:prstClr val="black"/>
                  </a:innerShdw>
                  <a:reflection blurRad="6350" stA="55000" endA="300" endPos="45500" dir="5400000" sy="-100000" algn="bl" rotWithShape="0"/>
                </a:effectLst>
                <a:latin typeface="Angsana New" pitchFamily="18" charset="-3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16892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 descr="IMG_1132.JPG"/>
          <p:cNvPicPr>
            <a:picLocks noChangeAspect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lum bright="8000"/>
          </a:blip>
          <a:stretch>
            <a:fillRect/>
          </a:stretch>
        </p:blipFill>
        <p:spPr>
          <a:xfrm>
            <a:off x="-828600" y="1052736"/>
            <a:ext cx="6816758" cy="4896544"/>
          </a:xfrm>
          <a:prstGeom prst="rect">
            <a:avLst/>
          </a:prstGeom>
          <a:ln>
            <a:noFill/>
          </a:ln>
          <a:effectLst>
            <a:softEdge rad="112500"/>
          </a:effectLst>
          <a:scene3d>
            <a:camera prst="orthographicFront">
              <a:rot lat="0" lon="0" rev="16200000"/>
            </a:camera>
            <a:lightRig rig="threePt" dir="t"/>
          </a:scene3d>
        </p:spPr>
      </p:pic>
      <p:grpSp>
        <p:nvGrpSpPr>
          <p:cNvPr id="2" name="Group 31"/>
          <p:cNvGrpSpPr/>
          <p:nvPr/>
        </p:nvGrpSpPr>
        <p:grpSpPr>
          <a:xfrm>
            <a:off x="1907705" y="1196752"/>
            <a:ext cx="5024511" cy="652363"/>
            <a:chOff x="1643043" y="1142984"/>
            <a:chExt cx="5593253" cy="652363"/>
          </a:xfrm>
        </p:grpSpPr>
        <p:sp>
          <p:nvSpPr>
            <p:cNvPr id="39938" name="AutoShape 2"/>
            <p:cNvSpPr>
              <a:spLocks noChangeArrowheads="1"/>
            </p:cNvSpPr>
            <p:nvPr/>
          </p:nvSpPr>
          <p:spPr bwMode="auto">
            <a:xfrm>
              <a:off x="2110557" y="1142984"/>
              <a:ext cx="5125739" cy="642942"/>
            </a:xfrm>
            <a:prstGeom prst="roundRect">
              <a:avLst>
                <a:gd name="adj" fmla="val 16667"/>
              </a:avLst>
            </a:prstGeom>
            <a:solidFill>
              <a:schemeClr val="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h-TH">
                <a:latin typeface="EucrosiaUPC" pitchFamily="18" charset="-34"/>
                <a:cs typeface="EucrosiaUPC" pitchFamily="18" charset="-34"/>
              </a:endParaRPr>
            </a:p>
          </p:txBody>
        </p:sp>
        <p:sp>
          <p:nvSpPr>
            <p:cNvPr id="39947" name="AutoShape 11"/>
            <p:cNvSpPr>
              <a:spLocks noChangeArrowheads="1"/>
            </p:cNvSpPr>
            <p:nvPr/>
          </p:nvSpPr>
          <p:spPr bwMode="auto">
            <a:xfrm>
              <a:off x="2354548" y="1142984"/>
              <a:ext cx="4089660" cy="642942"/>
            </a:xfrm>
            <a:prstGeom prst="roundRect">
              <a:avLst>
                <a:gd name="adj" fmla="val 16667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gradFill rotWithShape="1">
                    <a:gsLst>
                      <a:gs pos="0">
                        <a:schemeClr val="hlink">
                          <a:gamma/>
                          <a:shade val="46275"/>
                          <a:invGamma/>
                        </a:schemeClr>
                      </a:gs>
                      <a:gs pos="50000">
                        <a:schemeClr val="hlink"/>
                      </a:gs>
                      <a:gs pos="100000">
                        <a:schemeClr val="hlink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latinLnBrk="1" hangingPunct="1"/>
              <a:r>
                <a:rPr kumimoji="1" lang="th-TH" altLang="ko-KR" sz="2800" b="1" dirty="0" smtClean="0">
                  <a:solidFill>
                    <a:schemeClr val="bg1"/>
                  </a:solidFill>
                  <a:latin typeface="EucrosiaUPC" pitchFamily="18" charset="-34"/>
                  <a:ea typeface="Gulim" panose="020B0600000101010101" pitchFamily="34" charset="-127"/>
                  <a:cs typeface="EucrosiaUPC" pitchFamily="18" charset="-34"/>
                </a:rPr>
                <a:t>การจัดซื้อจัดจ้าง</a:t>
              </a:r>
              <a:endParaRPr kumimoji="1" lang="en-US" altLang="ko-KR" sz="2800" b="1" dirty="0">
                <a:solidFill>
                  <a:schemeClr val="bg1"/>
                </a:solidFill>
                <a:latin typeface="EucrosiaUPC" pitchFamily="18" charset="-34"/>
                <a:ea typeface="Gulim" panose="020B0600000101010101" pitchFamily="34" charset="-127"/>
                <a:cs typeface="EucrosiaUPC" pitchFamily="18" charset="-34"/>
              </a:endParaRPr>
            </a:p>
          </p:txBody>
        </p:sp>
        <p:sp>
          <p:nvSpPr>
            <p:cNvPr id="39951" name="AutoShape 15"/>
            <p:cNvSpPr>
              <a:spLocks noChangeArrowheads="1"/>
            </p:cNvSpPr>
            <p:nvPr/>
          </p:nvSpPr>
          <p:spPr bwMode="auto">
            <a:xfrm>
              <a:off x="1643043" y="1142984"/>
              <a:ext cx="671236" cy="652363"/>
            </a:xfrm>
            <a:prstGeom prst="diamond">
              <a:avLst/>
            </a:prstGeom>
            <a:solidFill>
              <a:schemeClr val="hlink"/>
            </a:solidFill>
            <a:ln w="38100">
              <a:solidFill>
                <a:schemeClr val="bg1"/>
              </a:solidFill>
              <a:miter lim="800000"/>
              <a:headEnd/>
              <a:tailEnd/>
            </a:ln>
            <a:effectLst>
              <a:outerShdw dist="115003" dir="380412" algn="ctr" rotWithShape="0">
                <a:schemeClr val="tx1"/>
              </a:outerShdw>
            </a:effectLst>
          </p:spPr>
          <p:txBody>
            <a:bodyPr wrap="none" anchor="ctr"/>
            <a:lstStyle/>
            <a:p>
              <a:pPr algn="ctr"/>
              <a:r>
                <a:rPr lang="th-TH" altLang="ko-KR" sz="2400" b="1" dirty="0" smtClean="0">
                  <a:solidFill>
                    <a:schemeClr val="bg1"/>
                  </a:solidFill>
                  <a:latin typeface="EucrosiaUPC" pitchFamily="18" charset="-34"/>
                  <a:ea typeface="Gulim" panose="020B0600000101010101" pitchFamily="34" charset="-127"/>
                  <a:cs typeface="EucrosiaUPC" pitchFamily="18" charset="-34"/>
                </a:rPr>
                <a:t>6</a:t>
              </a:r>
              <a:endParaRPr lang="en-US" altLang="ko-KR" sz="2400" b="1" dirty="0">
                <a:solidFill>
                  <a:schemeClr val="bg1"/>
                </a:solidFill>
                <a:latin typeface="EucrosiaUPC" pitchFamily="18" charset="-34"/>
                <a:ea typeface="Gulim" panose="020B0600000101010101" pitchFamily="34" charset="-127"/>
                <a:cs typeface="EucrosiaUPC" pitchFamily="18" charset="-34"/>
              </a:endParaRPr>
            </a:p>
          </p:txBody>
        </p:sp>
      </p:grpSp>
      <p:grpSp>
        <p:nvGrpSpPr>
          <p:cNvPr id="3" name="Group 27"/>
          <p:cNvGrpSpPr/>
          <p:nvPr/>
        </p:nvGrpSpPr>
        <p:grpSpPr>
          <a:xfrm>
            <a:off x="3203848" y="2132856"/>
            <a:ext cx="4895141" cy="685800"/>
            <a:chOff x="1643042" y="2106960"/>
            <a:chExt cx="5973766" cy="685800"/>
          </a:xfrm>
        </p:grpSpPr>
        <p:sp>
          <p:nvSpPr>
            <p:cNvPr id="39939" name="AutoShape 3"/>
            <p:cNvSpPr>
              <a:spLocks noChangeArrowheads="1"/>
            </p:cNvSpPr>
            <p:nvPr/>
          </p:nvSpPr>
          <p:spPr bwMode="auto">
            <a:xfrm>
              <a:off x="2143108" y="2143116"/>
              <a:ext cx="5473700" cy="64294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h-TH">
                <a:latin typeface="EucrosiaUPC" pitchFamily="18" charset="-34"/>
                <a:cs typeface="EucrosiaUPC" pitchFamily="18" charset="-34"/>
              </a:endParaRPr>
            </a:p>
          </p:txBody>
        </p:sp>
        <p:sp>
          <p:nvSpPr>
            <p:cNvPr id="39948" name="AutoShape 12"/>
            <p:cNvSpPr>
              <a:spLocks noChangeArrowheads="1"/>
            </p:cNvSpPr>
            <p:nvPr/>
          </p:nvSpPr>
          <p:spPr bwMode="auto">
            <a:xfrm>
              <a:off x="2428861" y="2143116"/>
              <a:ext cx="4303380" cy="598136"/>
            </a:xfrm>
            <a:prstGeom prst="roundRect">
              <a:avLst>
                <a:gd name="adj" fmla="val 16667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gradFill rotWithShape="1">
                    <a:gsLst>
                      <a:gs pos="0">
                        <a:schemeClr val="accent1">
                          <a:gamma/>
                          <a:shade val="46275"/>
                          <a:invGamma/>
                        </a:schemeClr>
                      </a:gs>
                      <a:gs pos="5000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latinLnBrk="1" hangingPunct="1"/>
              <a:r>
                <a:rPr kumimoji="1" lang="th-TH" altLang="ko-KR" sz="2800" b="1" dirty="0" smtClean="0">
                  <a:solidFill>
                    <a:schemeClr val="bg1"/>
                  </a:solidFill>
                  <a:latin typeface="EucrosiaUPC" pitchFamily="18" charset="-34"/>
                  <a:ea typeface="Gulim" panose="020B0600000101010101" pitchFamily="34" charset="-127"/>
                  <a:cs typeface="EucrosiaUPC" pitchFamily="18" charset="-34"/>
                </a:rPr>
                <a:t>งานจ้างที่ปรึกษา</a:t>
              </a:r>
              <a:endParaRPr kumimoji="1" lang="en-US" altLang="ko-KR" sz="2800" b="1" dirty="0">
                <a:solidFill>
                  <a:schemeClr val="bg1"/>
                </a:solidFill>
                <a:latin typeface="EucrosiaUPC" pitchFamily="18" charset="-34"/>
                <a:ea typeface="Gulim" panose="020B0600000101010101" pitchFamily="34" charset="-127"/>
                <a:cs typeface="EucrosiaUPC" pitchFamily="18" charset="-34"/>
              </a:endParaRPr>
            </a:p>
          </p:txBody>
        </p:sp>
        <p:sp>
          <p:nvSpPr>
            <p:cNvPr id="39955" name="AutoShape 19"/>
            <p:cNvSpPr>
              <a:spLocks noChangeArrowheads="1"/>
            </p:cNvSpPr>
            <p:nvPr/>
          </p:nvSpPr>
          <p:spPr bwMode="auto">
            <a:xfrm>
              <a:off x="1643042" y="2106960"/>
              <a:ext cx="728683" cy="685800"/>
            </a:xfrm>
            <a:prstGeom prst="diamond">
              <a:avLst/>
            </a:prstGeom>
            <a:solidFill>
              <a:schemeClr val="accent1"/>
            </a:solidFill>
            <a:ln w="38100">
              <a:solidFill>
                <a:schemeClr val="bg1"/>
              </a:solidFill>
              <a:miter lim="800000"/>
              <a:headEnd/>
              <a:tailEnd/>
            </a:ln>
            <a:effectLst>
              <a:outerShdw dist="115003" dir="380412" algn="ctr" rotWithShape="0">
                <a:schemeClr val="tx1"/>
              </a:outerShdw>
            </a:effectLst>
          </p:spPr>
          <p:txBody>
            <a:bodyPr wrap="none" anchor="ctr"/>
            <a:lstStyle/>
            <a:p>
              <a:pPr algn="ctr"/>
              <a:r>
                <a:rPr lang="th-TH" altLang="ko-KR" sz="2400" b="1" dirty="0" smtClean="0">
                  <a:solidFill>
                    <a:schemeClr val="bg1"/>
                  </a:solidFill>
                  <a:latin typeface="EucrosiaUPC" pitchFamily="18" charset="-34"/>
                  <a:ea typeface="Gulim" panose="020B0600000101010101" pitchFamily="34" charset="-127"/>
                  <a:cs typeface="EucrosiaUPC" pitchFamily="18" charset="-34"/>
                </a:rPr>
                <a:t>7</a:t>
              </a:r>
              <a:endParaRPr lang="en-US" altLang="ko-KR" sz="2400" b="1" dirty="0">
                <a:solidFill>
                  <a:schemeClr val="bg1"/>
                </a:solidFill>
                <a:latin typeface="EucrosiaUPC" pitchFamily="18" charset="-34"/>
                <a:ea typeface="Gulim" panose="020B0600000101010101" pitchFamily="34" charset="-127"/>
                <a:cs typeface="EucrosiaUPC" pitchFamily="18" charset="-34"/>
              </a:endParaRPr>
            </a:p>
          </p:txBody>
        </p:sp>
      </p:grpSp>
      <p:grpSp>
        <p:nvGrpSpPr>
          <p:cNvPr id="4" name="Group 28"/>
          <p:cNvGrpSpPr/>
          <p:nvPr/>
        </p:nvGrpSpPr>
        <p:grpSpPr>
          <a:xfrm>
            <a:off x="3731274" y="3146668"/>
            <a:ext cx="5089198" cy="714380"/>
            <a:chOff x="1643042" y="3071810"/>
            <a:chExt cx="5973766" cy="714380"/>
          </a:xfrm>
        </p:grpSpPr>
        <p:sp>
          <p:nvSpPr>
            <p:cNvPr id="39940" name="AutoShape 4"/>
            <p:cNvSpPr>
              <a:spLocks noChangeArrowheads="1"/>
            </p:cNvSpPr>
            <p:nvPr/>
          </p:nvSpPr>
          <p:spPr bwMode="auto">
            <a:xfrm>
              <a:off x="2143108" y="3143248"/>
              <a:ext cx="5473700" cy="642942"/>
            </a:xfrm>
            <a:prstGeom prst="roundRect">
              <a:avLst>
                <a:gd name="adj" fmla="val 16667"/>
              </a:avLst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h-TH" dirty="0">
                <a:latin typeface="EucrosiaUPC" pitchFamily="18" charset="-34"/>
                <a:cs typeface="EucrosiaUPC" pitchFamily="18" charset="-34"/>
              </a:endParaRPr>
            </a:p>
          </p:txBody>
        </p:sp>
        <p:sp>
          <p:nvSpPr>
            <p:cNvPr id="39949" name="AutoShape 13"/>
            <p:cNvSpPr>
              <a:spLocks noChangeArrowheads="1"/>
            </p:cNvSpPr>
            <p:nvPr/>
          </p:nvSpPr>
          <p:spPr bwMode="auto">
            <a:xfrm>
              <a:off x="2428861" y="3143248"/>
              <a:ext cx="4591412" cy="642942"/>
            </a:xfrm>
            <a:prstGeom prst="roundRect">
              <a:avLst>
                <a:gd name="adj" fmla="val 16667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gradFill rotWithShape="1">
                    <a:gsLst>
                      <a:gs pos="0">
                        <a:schemeClr val="accent2">
                          <a:gamma/>
                          <a:shade val="46275"/>
                          <a:invGamma/>
                        </a:schemeClr>
                      </a:gs>
                      <a:gs pos="50000">
                        <a:schemeClr val="accent2"/>
                      </a:gs>
                      <a:gs pos="100000">
                        <a:schemeClr val="accent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latinLnBrk="1" hangingPunct="1"/>
              <a:r>
                <a:rPr kumimoji="1" lang="th-TH" altLang="ko-KR" sz="2800" b="1" dirty="0" smtClean="0">
                  <a:solidFill>
                    <a:schemeClr val="bg1"/>
                  </a:solidFill>
                  <a:latin typeface="EucrosiaUPC" pitchFamily="18" charset="-34"/>
                  <a:ea typeface="Gulim" panose="020B0600000101010101" pitchFamily="34" charset="-127"/>
                  <a:cs typeface="EucrosiaUPC" pitchFamily="18" charset="-34"/>
                </a:rPr>
                <a:t>งานจ้างออกแบบหรือควบคุมงานก่อสร้าง</a:t>
              </a:r>
              <a:endParaRPr kumimoji="1" lang="en-US" altLang="ko-KR" sz="2800" b="1" dirty="0">
                <a:solidFill>
                  <a:schemeClr val="bg1"/>
                </a:solidFill>
                <a:latin typeface="EucrosiaUPC" pitchFamily="18" charset="-34"/>
                <a:ea typeface="Gulim" panose="020B0600000101010101" pitchFamily="34" charset="-127"/>
                <a:cs typeface="EucrosiaUPC" pitchFamily="18" charset="-34"/>
              </a:endParaRPr>
            </a:p>
          </p:txBody>
        </p:sp>
        <p:sp>
          <p:nvSpPr>
            <p:cNvPr id="39956" name="AutoShape 20"/>
            <p:cNvSpPr>
              <a:spLocks noChangeArrowheads="1"/>
            </p:cNvSpPr>
            <p:nvPr/>
          </p:nvSpPr>
          <p:spPr bwMode="auto">
            <a:xfrm>
              <a:off x="1643042" y="3071810"/>
              <a:ext cx="757238" cy="714380"/>
            </a:xfrm>
            <a:prstGeom prst="diamond">
              <a:avLst/>
            </a:prstGeom>
            <a:solidFill>
              <a:schemeClr val="tx2"/>
            </a:solidFill>
            <a:ln w="38100">
              <a:solidFill>
                <a:schemeClr val="bg1"/>
              </a:solidFill>
              <a:miter lim="800000"/>
              <a:headEnd/>
              <a:tailEnd/>
            </a:ln>
            <a:effectLst>
              <a:outerShdw dist="115003" dir="380412" algn="ctr" rotWithShape="0">
                <a:schemeClr val="tx1"/>
              </a:outerShdw>
            </a:effectLst>
          </p:spPr>
          <p:txBody>
            <a:bodyPr wrap="none" anchor="ctr"/>
            <a:lstStyle/>
            <a:p>
              <a:pPr algn="ctr"/>
              <a:r>
                <a:rPr lang="th-TH" altLang="ko-KR" sz="2400" b="1" dirty="0" smtClean="0">
                  <a:solidFill>
                    <a:schemeClr val="bg1"/>
                  </a:solidFill>
                  <a:latin typeface="EucrosiaUPC" pitchFamily="18" charset="-34"/>
                  <a:ea typeface="Gulim" panose="020B0600000101010101" pitchFamily="34" charset="-127"/>
                  <a:cs typeface="EucrosiaUPC" pitchFamily="18" charset="-34"/>
                </a:rPr>
                <a:t>8</a:t>
              </a:r>
              <a:endParaRPr lang="en-US" altLang="ko-KR" sz="2400" b="1" dirty="0">
                <a:solidFill>
                  <a:schemeClr val="bg1"/>
                </a:solidFill>
                <a:latin typeface="EucrosiaUPC" pitchFamily="18" charset="-34"/>
                <a:ea typeface="Gulim" panose="020B0600000101010101" pitchFamily="34" charset="-127"/>
                <a:cs typeface="EucrosiaUPC" pitchFamily="18" charset="-34"/>
              </a:endParaRPr>
            </a:p>
          </p:txBody>
        </p:sp>
      </p:grpSp>
      <p:grpSp>
        <p:nvGrpSpPr>
          <p:cNvPr id="5" name="Group 29"/>
          <p:cNvGrpSpPr/>
          <p:nvPr/>
        </p:nvGrpSpPr>
        <p:grpSpPr>
          <a:xfrm>
            <a:off x="3237926" y="4117539"/>
            <a:ext cx="4815389" cy="751621"/>
            <a:chOff x="1666244" y="4071942"/>
            <a:chExt cx="5938813" cy="751621"/>
          </a:xfrm>
        </p:grpSpPr>
        <p:sp>
          <p:nvSpPr>
            <p:cNvPr id="39941" name="AutoShape 5"/>
            <p:cNvSpPr>
              <a:spLocks noChangeArrowheads="1"/>
            </p:cNvSpPr>
            <p:nvPr/>
          </p:nvSpPr>
          <p:spPr bwMode="auto">
            <a:xfrm>
              <a:off x="2131357" y="4109183"/>
              <a:ext cx="5473700" cy="714380"/>
            </a:xfrm>
            <a:prstGeom prst="roundRect">
              <a:avLst>
                <a:gd name="adj" fmla="val 16667"/>
              </a:avLst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kumimoji="1" lang="th-TH" altLang="ko-KR" b="1" dirty="0" smtClean="0">
                  <a:solidFill>
                    <a:schemeClr val="bg1"/>
                  </a:solidFill>
                  <a:latin typeface="EucrosiaUPC" pitchFamily="18" charset="-34"/>
                  <a:ea typeface="Gulim" panose="020B0600000101010101" pitchFamily="34" charset="-127"/>
                  <a:cs typeface="EucrosiaUPC" pitchFamily="18" charset="-34"/>
                </a:rPr>
                <a:t>แ</a:t>
              </a:r>
              <a:endParaRPr lang="th-TH" dirty="0">
                <a:latin typeface="EucrosiaUPC" pitchFamily="18" charset="-34"/>
                <a:cs typeface="EucrosiaUPC" pitchFamily="18" charset="-34"/>
              </a:endParaRPr>
            </a:p>
          </p:txBody>
        </p:sp>
        <p:sp>
          <p:nvSpPr>
            <p:cNvPr id="39950" name="AutoShape 14"/>
            <p:cNvSpPr>
              <a:spLocks noChangeArrowheads="1"/>
            </p:cNvSpPr>
            <p:nvPr/>
          </p:nvSpPr>
          <p:spPr bwMode="auto">
            <a:xfrm>
              <a:off x="2428861" y="4143380"/>
              <a:ext cx="4159364" cy="642942"/>
            </a:xfrm>
            <a:prstGeom prst="roundRect">
              <a:avLst>
                <a:gd name="adj" fmla="val 16667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gradFill rotWithShape="1">
                    <a:gsLst>
                      <a:gs pos="0">
                        <a:schemeClr val="tx1">
                          <a:gamma/>
                          <a:shade val="46275"/>
                          <a:invGamma/>
                        </a:schemeClr>
                      </a:gs>
                      <a:gs pos="50000">
                        <a:schemeClr val="tx1"/>
                      </a:gs>
                      <a:gs pos="100000">
                        <a:schemeClr val="tx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latinLnBrk="1" hangingPunct="1"/>
              <a:r>
                <a:rPr kumimoji="1" lang="th-TH" altLang="ko-KR" sz="2800" b="1" dirty="0" smtClean="0">
                  <a:solidFill>
                    <a:schemeClr val="bg1"/>
                  </a:solidFill>
                  <a:latin typeface="EucrosiaUPC" pitchFamily="18" charset="-34"/>
                  <a:ea typeface="Gulim" panose="020B0600000101010101" pitchFamily="34" charset="-127"/>
                  <a:cs typeface="EucrosiaUPC" pitchFamily="18" charset="-34"/>
                </a:rPr>
                <a:t> การทำสัญญา</a:t>
              </a:r>
              <a:endParaRPr kumimoji="1" lang="en-US" altLang="ko-KR" sz="2800" b="1" dirty="0">
                <a:solidFill>
                  <a:schemeClr val="bg1"/>
                </a:solidFill>
                <a:latin typeface="EucrosiaUPC" pitchFamily="18" charset="-34"/>
                <a:ea typeface="Gulim" panose="020B0600000101010101" pitchFamily="34" charset="-127"/>
                <a:cs typeface="EucrosiaUPC" pitchFamily="18" charset="-34"/>
              </a:endParaRPr>
            </a:p>
          </p:txBody>
        </p:sp>
        <p:sp>
          <p:nvSpPr>
            <p:cNvPr id="39957" name="AutoShape 21"/>
            <p:cNvSpPr>
              <a:spLocks noChangeArrowheads="1"/>
            </p:cNvSpPr>
            <p:nvPr/>
          </p:nvSpPr>
          <p:spPr bwMode="auto">
            <a:xfrm>
              <a:off x="1666244" y="4071942"/>
              <a:ext cx="757238" cy="714380"/>
            </a:xfrm>
            <a:prstGeom prst="diamond">
              <a:avLst/>
            </a:prstGeom>
            <a:solidFill>
              <a:schemeClr val="folHlink"/>
            </a:solidFill>
            <a:ln w="38100">
              <a:solidFill>
                <a:schemeClr val="bg1"/>
              </a:solidFill>
              <a:miter lim="800000"/>
              <a:headEnd/>
              <a:tailEnd/>
            </a:ln>
            <a:effectLst>
              <a:outerShdw dist="115003" dir="380412" algn="ctr" rotWithShape="0">
                <a:schemeClr val="tx1"/>
              </a:outerShdw>
            </a:effectLst>
          </p:spPr>
          <p:txBody>
            <a:bodyPr wrap="none" anchor="ctr"/>
            <a:lstStyle/>
            <a:p>
              <a:pPr algn="ctr"/>
              <a:r>
                <a:rPr lang="th-TH" altLang="ko-KR" sz="2400" b="1" dirty="0" smtClean="0">
                  <a:solidFill>
                    <a:schemeClr val="bg1"/>
                  </a:solidFill>
                  <a:latin typeface="EucrosiaUPC" pitchFamily="18" charset="-34"/>
                  <a:ea typeface="Gulim" panose="020B0600000101010101" pitchFamily="34" charset="-127"/>
                  <a:cs typeface="EucrosiaUPC" pitchFamily="18" charset="-34"/>
                </a:rPr>
                <a:t>9</a:t>
              </a:r>
              <a:endParaRPr lang="en-US" altLang="ko-KR" sz="2400" b="1" dirty="0">
                <a:solidFill>
                  <a:schemeClr val="bg1"/>
                </a:solidFill>
                <a:latin typeface="EucrosiaUPC" pitchFamily="18" charset="-34"/>
                <a:ea typeface="Gulim" panose="020B0600000101010101" pitchFamily="34" charset="-127"/>
                <a:cs typeface="EucrosiaUPC" pitchFamily="18" charset="-34"/>
              </a:endParaRPr>
            </a:p>
          </p:txBody>
        </p:sp>
      </p:grpSp>
      <p:sp>
        <p:nvSpPr>
          <p:cNvPr id="17" name="AutoShape 11"/>
          <p:cNvSpPr>
            <a:spLocks noChangeArrowheads="1"/>
          </p:cNvSpPr>
          <p:nvPr/>
        </p:nvSpPr>
        <p:spPr bwMode="auto">
          <a:xfrm>
            <a:off x="2428860" y="4857760"/>
            <a:ext cx="5095875" cy="46672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hlink">
                        <a:gamma/>
                        <a:shade val="46275"/>
                        <a:invGamma/>
                      </a:schemeClr>
                    </a:gs>
                    <a:gs pos="50000">
                      <a:schemeClr val="hlink"/>
                    </a:gs>
                    <a:gs pos="100000">
                      <a:schemeClr val="hlink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bg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latinLnBrk="1" hangingPunct="1"/>
            <a:endParaRPr kumimoji="1" lang="en-US" altLang="ko-KR" sz="2000" b="1" dirty="0">
              <a:solidFill>
                <a:schemeClr val="bg1"/>
              </a:solidFill>
              <a:latin typeface="EucrosiaUPC" pitchFamily="18" charset="-34"/>
              <a:ea typeface="Gulim" panose="020B0600000101010101" pitchFamily="34" charset="-127"/>
              <a:cs typeface="EucrosiaUPC" pitchFamily="18" charset="-34"/>
            </a:endParaRPr>
          </a:p>
        </p:txBody>
      </p:sp>
      <p:grpSp>
        <p:nvGrpSpPr>
          <p:cNvPr id="6" name="Group 30"/>
          <p:cNvGrpSpPr/>
          <p:nvPr/>
        </p:nvGrpSpPr>
        <p:grpSpPr>
          <a:xfrm>
            <a:off x="1907704" y="5271876"/>
            <a:ext cx="5089198" cy="749412"/>
            <a:chOff x="1643042" y="5181587"/>
            <a:chExt cx="5973766" cy="749412"/>
          </a:xfrm>
        </p:grpSpPr>
        <p:sp>
          <p:nvSpPr>
            <p:cNvPr id="15" name="AutoShape 2"/>
            <p:cNvSpPr>
              <a:spLocks noChangeArrowheads="1"/>
            </p:cNvSpPr>
            <p:nvPr/>
          </p:nvSpPr>
          <p:spPr bwMode="auto">
            <a:xfrm>
              <a:off x="2140606" y="5216619"/>
              <a:ext cx="5476202" cy="714380"/>
            </a:xfrm>
            <a:prstGeom prst="roundRect">
              <a:avLst>
                <a:gd name="adj" fmla="val 28916"/>
              </a:avLst>
            </a:prstGeom>
            <a:solidFill>
              <a:schemeClr val="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h-TH">
                <a:latin typeface="EucrosiaUPC" pitchFamily="18" charset="-34"/>
                <a:cs typeface="EucrosiaUPC" pitchFamily="18" charset="-34"/>
              </a:endParaRPr>
            </a:p>
          </p:txBody>
        </p:sp>
        <p:sp>
          <p:nvSpPr>
            <p:cNvPr id="18" name="AutoShape 12"/>
            <p:cNvSpPr>
              <a:spLocks noChangeArrowheads="1"/>
            </p:cNvSpPr>
            <p:nvPr/>
          </p:nvSpPr>
          <p:spPr bwMode="auto">
            <a:xfrm>
              <a:off x="2357422" y="5286388"/>
              <a:ext cx="4734858" cy="571504"/>
            </a:xfrm>
            <a:prstGeom prst="roundRect">
              <a:avLst>
                <a:gd name="adj" fmla="val 19245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gradFill rotWithShape="1">
                    <a:gsLst>
                      <a:gs pos="0">
                        <a:schemeClr val="accent1">
                          <a:gamma/>
                          <a:shade val="46275"/>
                          <a:invGamma/>
                        </a:schemeClr>
                      </a:gs>
                      <a:gs pos="5000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latinLnBrk="1" hangingPunct="1"/>
              <a:r>
                <a:rPr kumimoji="1" lang="th-TH" altLang="ko-KR" sz="2800" b="1" dirty="0" smtClean="0">
                  <a:solidFill>
                    <a:schemeClr val="bg1"/>
                  </a:solidFill>
                  <a:latin typeface="EucrosiaUPC" pitchFamily="18" charset="-34"/>
                  <a:ea typeface="Gulim" panose="020B0600000101010101" pitchFamily="34" charset="-127"/>
                  <a:cs typeface="EucrosiaUPC" pitchFamily="18" charset="-34"/>
                </a:rPr>
                <a:t> การบริหารสัญญาและการตรวจรับพัสดุ</a:t>
              </a:r>
              <a:endParaRPr kumimoji="1" lang="en-US" altLang="ko-KR" sz="2800" b="1" dirty="0">
                <a:solidFill>
                  <a:schemeClr val="bg1"/>
                </a:solidFill>
                <a:latin typeface="EucrosiaUPC" pitchFamily="18" charset="-34"/>
                <a:ea typeface="Gulim" panose="020B0600000101010101" pitchFamily="34" charset="-127"/>
                <a:cs typeface="EucrosiaUPC" pitchFamily="18" charset="-34"/>
              </a:endParaRPr>
            </a:p>
          </p:txBody>
        </p:sp>
        <p:sp>
          <p:nvSpPr>
            <p:cNvPr id="19" name="AutoShape 15"/>
            <p:cNvSpPr>
              <a:spLocks noChangeArrowheads="1"/>
            </p:cNvSpPr>
            <p:nvPr/>
          </p:nvSpPr>
          <p:spPr bwMode="auto">
            <a:xfrm>
              <a:off x="1643042" y="5181587"/>
              <a:ext cx="785817" cy="749412"/>
            </a:xfrm>
            <a:prstGeom prst="diamond">
              <a:avLst/>
            </a:prstGeom>
            <a:solidFill>
              <a:schemeClr val="hlink"/>
            </a:solidFill>
            <a:ln w="38100">
              <a:solidFill>
                <a:schemeClr val="bg1"/>
              </a:solidFill>
              <a:miter lim="800000"/>
              <a:headEnd/>
              <a:tailEnd/>
            </a:ln>
            <a:effectLst>
              <a:outerShdw dist="115003" dir="380412" algn="ctr" rotWithShape="0">
                <a:schemeClr val="tx1"/>
              </a:outerShdw>
            </a:effectLst>
          </p:spPr>
          <p:txBody>
            <a:bodyPr wrap="none" anchor="ctr"/>
            <a:lstStyle/>
            <a:p>
              <a:pPr algn="ctr"/>
              <a:r>
                <a:rPr lang="th-TH" altLang="ko-KR" sz="2400" b="1" dirty="0" smtClean="0">
                  <a:solidFill>
                    <a:schemeClr val="bg1"/>
                  </a:solidFill>
                  <a:latin typeface="EucrosiaUPC" pitchFamily="18" charset="-34"/>
                  <a:ea typeface="Gulim" panose="020B0600000101010101" pitchFamily="34" charset="-127"/>
                  <a:cs typeface="EucrosiaUPC" pitchFamily="18" charset="-34"/>
                </a:rPr>
                <a:t>10</a:t>
              </a:r>
              <a:endParaRPr lang="en-US" altLang="ko-KR" sz="2400" b="1" dirty="0">
                <a:solidFill>
                  <a:schemeClr val="bg1"/>
                </a:solidFill>
                <a:latin typeface="EucrosiaUPC" pitchFamily="18" charset="-34"/>
                <a:ea typeface="Gulim" panose="020B0600000101010101" pitchFamily="34" charset="-127"/>
                <a:cs typeface="EucrosiaUPC" pitchFamily="18" charset="-34"/>
              </a:endParaRPr>
            </a:p>
          </p:txBody>
        </p:sp>
      </p:grpSp>
      <p:sp>
        <p:nvSpPr>
          <p:cNvPr id="23" name="Rectangle 22"/>
          <p:cNvSpPr/>
          <p:nvPr/>
        </p:nvSpPr>
        <p:spPr>
          <a:xfrm>
            <a:off x="152400" y="152400"/>
            <a:ext cx="8839200" cy="6629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25" name="Rectangle 10"/>
          <p:cNvSpPr>
            <a:spLocks noGrp="1" noChangeArrowheads="1"/>
          </p:cNvSpPr>
          <p:nvPr>
            <p:ph type="title"/>
          </p:nvPr>
        </p:nvSpPr>
        <p:spPr>
          <a:xfrm>
            <a:off x="1187450" y="288032"/>
            <a:ext cx="7056438" cy="836712"/>
          </a:xfr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/>
          <a:lstStyle/>
          <a:p>
            <a:r>
              <a:rPr lang="th-TH" altLang="ko-KR" sz="4800" b="1" dirty="0" smtClean="0">
                <a:solidFill>
                  <a:srgbClr val="FF0000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  <a:reflection blurRad="6350" stA="55000" endA="300" endPos="45500" dir="5400000" sy="-100000" algn="bl" rotWithShape="0"/>
                </a:effectLst>
                <a:latin typeface="EucrosiaUPC" pitchFamily="18" charset="-34"/>
                <a:ea typeface="Gulim" panose="020B0600000101010101" pitchFamily="34" charset="-127"/>
                <a:cs typeface="EucrosiaUPC" pitchFamily="18" charset="-34"/>
              </a:rPr>
              <a:t>โครงสร้าง พ.ร.บ. จัดซื้อจัดจ้าง</a:t>
            </a:r>
            <a:endParaRPr lang="en-US" altLang="ko-KR" sz="4800" b="1" dirty="0">
              <a:solidFill>
                <a:srgbClr val="FF0000"/>
              </a:solidFill>
              <a:effectLst>
                <a:innerShdw blurRad="63500" dist="50800" dir="5400000">
                  <a:prstClr val="black">
                    <a:alpha val="50000"/>
                  </a:prstClr>
                </a:innerShdw>
                <a:reflection blurRad="6350" stA="55000" endA="300" endPos="45500" dir="5400000" sy="-100000" algn="bl" rotWithShape="0"/>
              </a:effectLst>
              <a:latin typeface="EucrosiaUPC" pitchFamily="18" charset="-34"/>
              <a:ea typeface="Gulim" panose="020B0600000101010101" pitchFamily="34" charset="-127"/>
              <a:cs typeface="EucrosiaUPC" pitchFamily="18" charset="-34"/>
            </a:endParaRPr>
          </a:p>
        </p:txBody>
      </p:sp>
      <p:grpSp>
        <p:nvGrpSpPr>
          <p:cNvPr id="27" name="Group 26"/>
          <p:cNvGrpSpPr/>
          <p:nvPr/>
        </p:nvGrpSpPr>
        <p:grpSpPr>
          <a:xfrm>
            <a:off x="0" y="6237312"/>
            <a:ext cx="9144000" cy="576064"/>
            <a:chOff x="0" y="6165304"/>
            <a:chExt cx="9144000" cy="576064"/>
          </a:xfrm>
        </p:grpSpPr>
        <p:grpSp>
          <p:nvGrpSpPr>
            <p:cNvPr id="28" name="Group 10"/>
            <p:cNvGrpSpPr/>
            <p:nvPr/>
          </p:nvGrpSpPr>
          <p:grpSpPr>
            <a:xfrm>
              <a:off x="0" y="6165304"/>
              <a:ext cx="9144000" cy="576064"/>
              <a:chOff x="0" y="5877272"/>
              <a:chExt cx="9144000" cy="576064"/>
            </a:xfrm>
          </p:grpSpPr>
          <p:grpSp>
            <p:nvGrpSpPr>
              <p:cNvPr id="30" name="Group 23"/>
              <p:cNvGrpSpPr/>
              <p:nvPr/>
            </p:nvGrpSpPr>
            <p:grpSpPr>
              <a:xfrm>
                <a:off x="0" y="5877272"/>
                <a:ext cx="9144000" cy="576064"/>
                <a:chOff x="0" y="5877272"/>
                <a:chExt cx="9144000" cy="576064"/>
              </a:xfrm>
            </p:grpSpPr>
            <p:cxnSp>
              <p:nvCxnSpPr>
                <p:cNvPr id="32" name="Straight Connector 31"/>
                <p:cNvCxnSpPr/>
                <p:nvPr/>
              </p:nvCxnSpPr>
              <p:spPr>
                <a:xfrm>
                  <a:off x="0" y="6093296"/>
                  <a:ext cx="9144000" cy="72008"/>
                </a:xfrm>
                <a:prstGeom prst="line">
                  <a:avLst/>
                </a:prstGeom>
                <a:ln>
                  <a:solidFill>
                    <a:srgbClr val="008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3" name="Rectangle 32"/>
                <p:cNvSpPr/>
                <p:nvPr/>
              </p:nvSpPr>
              <p:spPr>
                <a:xfrm>
                  <a:off x="6444208" y="5877272"/>
                  <a:ext cx="2664296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Natchanon</a:t>
                  </a:r>
                  <a:r>
                    <a:rPr lang="en-US" sz="2000" b="1" dirty="0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  </a:t>
                  </a:r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Siriphongsurapa</a:t>
                  </a:r>
                  <a:endParaRPr lang="th-TH" sz="2000" b="1" dirty="0">
                    <a:solidFill>
                      <a:schemeClr val="tx1"/>
                    </a:solidFill>
                    <a:effectLst>
                      <a:innerShdw blurRad="63500" dist="50800" dir="5400000">
                        <a:prstClr val="black">
                          <a:alpha val="50000"/>
                        </a:prstClr>
                      </a:innerShdw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  <p:sp>
              <p:nvSpPr>
                <p:cNvPr id="34" name="Rectangle 33"/>
                <p:cNvSpPr/>
                <p:nvPr/>
              </p:nvSpPr>
              <p:spPr>
                <a:xfrm>
                  <a:off x="6804248" y="6165304"/>
                  <a:ext cx="2160240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smtClean="0">
                      <a:solidFill>
                        <a:srgbClr val="FF6600"/>
                      </a:solidFill>
                      <a:effectLst>
                        <a:innerShdw blurRad="114300">
                          <a:prstClr val="black"/>
                        </a:innerShdw>
                        <a:reflection blurRad="6350" stA="55000" endA="300" endPos="45500" dir="5400000" sy="-100000" algn="bl" rotWithShape="0"/>
                      </a:effectLst>
                      <a:latin typeface="Angsana New" pitchFamily="18" charset="-34"/>
                      <a:cs typeface="Angsana New" pitchFamily="18" charset="-34"/>
                    </a:rPr>
                    <a:t> C    O P Y R I G H T</a:t>
                  </a:r>
                  <a:endParaRPr lang="th-TH" sz="2000" b="1" dirty="0">
                    <a:solidFill>
                      <a:srgbClr val="FF6600"/>
                    </a:solidFill>
                    <a:effectLst>
                      <a:innerShdw blurRad="114300">
                        <a:prstClr val="black"/>
                      </a:innerShdw>
                      <a:reflection blurRad="6350" stA="55000" endA="300" endPos="45500" dir="5400000" sy="-100000" algn="bl" rotWithShape="0"/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</p:grpSp>
          <p:cxnSp>
            <p:nvCxnSpPr>
              <p:cNvPr id="31" name="Straight Connector 30"/>
              <p:cNvCxnSpPr/>
              <p:nvPr/>
            </p:nvCxnSpPr>
            <p:spPr>
              <a:xfrm>
                <a:off x="0" y="6165304"/>
                <a:ext cx="9144000" cy="72008"/>
              </a:xfrm>
              <a:prstGeom prst="line">
                <a:avLst/>
              </a:prstGeom>
              <a:ln>
                <a:solidFill>
                  <a:srgbClr val="008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9" name="Oval 28"/>
            <p:cNvSpPr/>
            <p:nvPr/>
          </p:nvSpPr>
          <p:spPr>
            <a:xfrm>
              <a:off x="7092280" y="6453336"/>
              <a:ext cx="288032" cy="288032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FF6600"/>
              </a:solidFill>
            </a:ln>
            <a:scene3d>
              <a:camera prst="orthographicFront"/>
              <a:lightRig rig="threePt" dir="t"/>
            </a:scene3d>
            <a:sp3d>
              <a:bevelT w="114300" prst="hardEdg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tx1"/>
                  </a:solidFill>
                  <a:effectLst>
                    <a:innerShdw blurRad="114300">
                      <a:prstClr val="black"/>
                    </a:innerShdw>
                    <a:reflection blurRad="6350" stA="55000" endA="300" endPos="45500" dir="5400000" sy="-100000" algn="bl" rotWithShape="0"/>
                  </a:effectLst>
                  <a:latin typeface="Angsana New" pitchFamily="18" charset="-34"/>
                </a:rPr>
                <a:t>C</a:t>
              </a:r>
              <a:endParaRPr lang="th-TH" sz="2000" b="1" dirty="0">
                <a:solidFill>
                  <a:schemeClr val="tx1"/>
                </a:solidFill>
                <a:effectLst>
                  <a:innerShdw blurRad="114300">
                    <a:prstClr val="black"/>
                  </a:innerShdw>
                  <a:reflection blurRad="6350" stA="55000" endA="300" endPos="45500" dir="5400000" sy="-100000" algn="bl" rotWithShape="0"/>
                </a:effectLst>
                <a:latin typeface="Angsana New" pitchFamily="18" charset="-3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95255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 descr="IMG_1132.JPG"/>
          <p:cNvPicPr>
            <a:picLocks noChangeAspect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lum bright="8000"/>
          </a:blip>
          <a:stretch>
            <a:fillRect/>
          </a:stretch>
        </p:blipFill>
        <p:spPr>
          <a:xfrm>
            <a:off x="-828600" y="1052736"/>
            <a:ext cx="6816758" cy="4896544"/>
          </a:xfrm>
          <a:prstGeom prst="rect">
            <a:avLst/>
          </a:prstGeom>
          <a:ln>
            <a:noFill/>
          </a:ln>
          <a:effectLst>
            <a:softEdge rad="112500"/>
          </a:effectLst>
          <a:scene3d>
            <a:camera prst="orthographicFront">
              <a:rot lat="0" lon="0" rev="16200000"/>
            </a:camera>
            <a:lightRig rig="threePt" dir="t"/>
          </a:scene3d>
        </p:spPr>
      </p:pic>
      <p:grpSp>
        <p:nvGrpSpPr>
          <p:cNvPr id="2" name="Group 26"/>
          <p:cNvGrpSpPr/>
          <p:nvPr/>
        </p:nvGrpSpPr>
        <p:grpSpPr>
          <a:xfrm>
            <a:off x="1259632" y="1071546"/>
            <a:ext cx="5881329" cy="731803"/>
            <a:chOff x="1714480" y="1071546"/>
            <a:chExt cx="5881329" cy="731803"/>
          </a:xfrm>
        </p:grpSpPr>
        <p:sp>
          <p:nvSpPr>
            <p:cNvPr id="39938" name="AutoShape 2"/>
            <p:cNvSpPr>
              <a:spLocks noChangeArrowheads="1"/>
            </p:cNvSpPr>
            <p:nvPr/>
          </p:nvSpPr>
          <p:spPr bwMode="auto">
            <a:xfrm>
              <a:off x="2214546" y="1142984"/>
              <a:ext cx="5381263" cy="660365"/>
            </a:xfrm>
            <a:prstGeom prst="roundRect">
              <a:avLst>
                <a:gd name="adj" fmla="val 16667"/>
              </a:avLst>
            </a:prstGeom>
            <a:solidFill>
              <a:schemeClr val="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h-TH" dirty="0">
                <a:latin typeface="EucrosiaUPC" pitchFamily="18" charset="-34"/>
                <a:cs typeface="EucrosiaUPC" pitchFamily="18" charset="-34"/>
              </a:endParaRPr>
            </a:p>
          </p:txBody>
        </p:sp>
        <p:sp>
          <p:nvSpPr>
            <p:cNvPr id="39947" name="AutoShape 11"/>
            <p:cNvSpPr>
              <a:spLocks noChangeArrowheads="1"/>
            </p:cNvSpPr>
            <p:nvPr/>
          </p:nvSpPr>
          <p:spPr bwMode="auto">
            <a:xfrm>
              <a:off x="2428860" y="1142983"/>
              <a:ext cx="5023460" cy="571505"/>
            </a:xfrm>
            <a:prstGeom prst="roundRect">
              <a:avLst>
                <a:gd name="adj" fmla="val 24568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gradFill rotWithShape="1">
                    <a:gsLst>
                      <a:gs pos="0">
                        <a:schemeClr val="hlink">
                          <a:gamma/>
                          <a:shade val="46275"/>
                          <a:invGamma/>
                        </a:schemeClr>
                      </a:gs>
                      <a:gs pos="50000">
                        <a:schemeClr val="hlink"/>
                      </a:gs>
                      <a:gs pos="100000">
                        <a:schemeClr val="hlink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latinLnBrk="1" hangingPunct="1"/>
              <a:r>
                <a:rPr kumimoji="1" lang="th-TH" altLang="ko-KR" sz="2800" b="1" dirty="0" smtClean="0">
                  <a:solidFill>
                    <a:schemeClr val="bg1"/>
                  </a:solidFill>
                  <a:latin typeface="EucrosiaUPC" pitchFamily="18" charset="-34"/>
                  <a:ea typeface="Gulim" panose="020B0600000101010101" pitchFamily="34" charset="-127"/>
                  <a:cs typeface="EucrosiaUPC" pitchFamily="18" charset="-34"/>
                </a:rPr>
                <a:t>การประเมินผลการปฏิบัติงานของผู้ประกอบการ</a:t>
              </a:r>
              <a:endParaRPr kumimoji="1" lang="en-US" altLang="ko-KR" sz="2800" b="1" dirty="0">
                <a:solidFill>
                  <a:schemeClr val="bg1"/>
                </a:solidFill>
                <a:latin typeface="EucrosiaUPC" pitchFamily="18" charset="-34"/>
                <a:ea typeface="Gulim" panose="020B0600000101010101" pitchFamily="34" charset="-127"/>
                <a:cs typeface="EucrosiaUPC" pitchFamily="18" charset="-34"/>
              </a:endParaRPr>
            </a:p>
          </p:txBody>
        </p:sp>
        <p:sp>
          <p:nvSpPr>
            <p:cNvPr id="39951" name="AutoShape 15"/>
            <p:cNvSpPr>
              <a:spLocks noChangeArrowheads="1"/>
            </p:cNvSpPr>
            <p:nvPr/>
          </p:nvSpPr>
          <p:spPr bwMode="auto">
            <a:xfrm>
              <a:off x="1714480" y="1071546"/>
              <a:ext cx="714380" cy="714380"/>
            </a:xfrm>
            <a:prstGeom prst="diamond">
              <a:avLst/>
            </a:prstGeom>
            <a:solidFill>
              <a:schemeClr val="hlink"/>
            </a:solidFill>
            <a:ln w="38100">
              <a:solidFill>
                <a:schemeClr val="bg1"/>
              </a:solidFill>
              <a:miter lim="800000"/>
              <a:headEnd/>
              <a:tailEnd/>
            </a:ln>
            <a:effectLst>
              <a:outerShdw dist="115003" dir="380412" algn="ctr" rotWithShape="0">
                <a:schemeClr val="tx1"/>
              </a:outerShdw>
            </a:effectLst>
          </p:spPr>
          <p:txBody>
            <a:bodyPr wrap="none" anchor="ctr"/>
            <a:lstStyle/>
            <a:p>
              <a:pPr algn="ctr"/>
              <a:r>
                <a:rPr lang="th-TH" altLang="ko-KR" sz="2400" b="1" dirty="0" smtClean="0">
                  <a:solidFill>
                    <a:schemeClr val="bg1"/>
                  </a:solidFill>
                  <a:latin typeface="EucrosiaUPC" pitchFamily="18" charset="-34"/>
                  <a:ea typeface="Gulim" panose="020B0600000101010101" pitchFamily="34" charset="-127"/>
                  <a:cs typeface="EucrosiaUPC" pitchFamily="18" charset="-34"/>
                </a:rPr>
                <a:t>11</a:t>
              </a:r>
              <a:endParaRPr lang="en-US" altLang="ko-KR" sz="2400" b="1" dirty="0">
                <a:solidFill>
                  <a:schemeClr val="bg1"/>
                </a:solidFill>
                <a:latin typeface="EucrosiaUPC" pitchFamily="18" charset="-34"/>
                <a:ea typeface="Gulim" panose="020B0600000101010101" pitchFamily="34" charset="-127"/>
                <a:cs typeface="EucrosiaUPC" pitchFamily="18" charset="-34"/>
              </a:endParaRPr>
            </a:p>
          </p:txBody>
        </p:sp>
      </p:grpSp>
      <p:grpSp>
        <p:nvGrpSpPr>
          <p:cNvPr id="3" name="Group 27"/>
          <p:cNvGrpSpPr/>
          <p:nvPr/>
        </p:nvGrpSpPr>
        <p:grpSpPr>
          <a:xfrm>
            <a:off x="2267744" y="2071678"/>
            <a:ext cx="5973766" cy="714380"/>
            <a:chOff x="1643042" y="2071678"/>
            <a:chExt cx="5973766" cy="714380"/>
          </a:xfrm>
        </p:grpSpPr>
        <p:sp>
          <p:nvSpPr>
            <p:cNvPr id="39939" name="AutoShape 3"/>
            <p:cNvSpPr>
              <a:spLocks noChangeArrowheads="1"/>
            </p:cNvSpPr>
            <p:nvPr/>
          </p:nvSpPr>
          <p:spPr bwMode="auto">
            <a:xfrm>
              <a:off x="2143108" y="2143116"/>
              <a:ext cx="5473700" cy="64294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h-TH">
                <a:latin typeface="EucrosiaUPC" pitchFamily="18" charset="-34"/>
                <a:cs typeface="EucrosiaUPC" pitchFamily="18" charset="-34"/>
              </a:endParaRPr>
            </a:p>
          </p:txBody>
        </p:sp>
        <p:sp>
          <p:nvSpPr>
            <p:cNvPr id="39948" name="AutoShape 12"/>
            <p:cNvSpPr>
              <a:spLocks noChangeArrowheads="1"/>
            </p:cNvSpPr>
            <p:nvPr/>
          </p:nvSpPr>
          <p:spPr bwMode="auto">
            <a:xfrm>
              <a:off x="2428861" y="2143116"/>
              <a:ext cx="4519404" cy="642942"/>
            </a:xfrm>
            <a:prstGeom prst="roundRect">
              <a:avLst>
                <a:gd name="adj" fmla="val 16667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gradFill rotWithShape="1">
                    <a:gsLst>
                      <a:gs pos="0">
                        <a:schemeClr val="accent1">
                          <a:gamma/>
                          <a:shade val="46275"/>
                          <a:invGamma/>
                        </a:schemeClr>
                      </a:gs>
                      <a:gs pos="5000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latinLnBrk="1" hangingPunct="1"/>
              <a:r>
                <a:rPr kumimoji="1" lang="th-TH" altLang="ko-KR" sz="2800" b="1" dirty="0" smtClean="0">
                  <a:solidFill>
                    <a:schemeClr val="bg1"/>
                  </a:solidFill>
                  <a:latin typeface="EucrosiaUPC" pitchFamily="18" charset="-34"/>
                  <a:ea typeface="Gulim" panose="020B0600000101010101" pitchFamily="34" charset="-127"/>
                  <a:cs typeface="EucrosiaUPC" pitchFamily="18" charset="-34"/>
                </a:rPr>
                <a:t>การทิ้งงาน</a:t>
              </a:r>
              <a:endParaRPr kumimoji="1" lang="en-US" altLang="ko-KR" sz="2800" b="1" dirty="0">
                <a:solidFill>
                  <a:schemeClr val="bg1"/>
                </a:solidFill>
                <a:latin typeface="EucrosiaUPC" pitchFamily="18" charset="-34"/>
                <a:ea typeface="Gulim" panose="020B0600000101010101" pitchFamily="34" charset="-127"/>
                <a:cs typeface="EucrosiaUPC" pitchFamily="18" charset="-34"/>
              </a:endParaRPr>
            </a:p>
          </p:txBody>
        </p:sp>
        <p:sp>
          <p:nvSpPr>
            <p:cNvPr id="39955" name="AutoShape 19"/>
            <p:cNvSpPr>
              <a:spLocks noChangeArrowheads="1"/>
            </p:cNvSpPr>
            <p:nvPr/>
          </p:nvSpPr>
          <p:spPr bwMode="auto">
            <a:xfrm>
              <a:off x="1643042" y="2071678"/>
              <a:ext cx="728683" cy="714380"/>
            </a:xfrm>
            <a:prstGeom prst="diamond">
              <a:avLst/>
            </a:prstGeom>
            <a:solidFill>
              <a:schemeClr val="accent1"/>
            </a:solidFill>
            <a:ln w="38100">
              <a:solidFill>
                <a:schemeClr val="bg1"/>
              </a:solidFill>
              <a:miter lim="800000"/>
              <a:headEnd/>
              <a:tailEnd/>
            </a:ln>
            <a:effectLst>
              <a:outerShdw dist="115003" dir="380412" algn="ctr" rotWithShape="0">
                <a:schemeClr val="tx1"/>
              </a:outerShdw>
            </a:effectLst>
          </p:spPr>
          <p:txBody>
            <a:bodyPr wrap="none" anchor="ctr"/>
            <a:lstStyle/>
            <a:p>
              <a:pPr algn="ctr"/>
              <a:r>
                <a:rPr lang="th-TH" altLang="ko-KR" sz="2400" b="1" dirty="0" smtClean="0">
                  <a:solidFill>
                    <a:schemeClr val="bg1"/>
                  </a:solidFill>
                  <a:latin typeface="EucrosiaUPC" pitchFamily="18" charset="-34"/>
                  <a:ea typeface="Gulim" panose="020B0600000101010101" pitchFamily="34" charset="-127"/>
                  <a:cs typeface="EucrosiaUPC" pitchFamily="18" charset="-34"/>
                </a:rPr>
                <a:t>12</a:t>
              </a:r>
              <a:endParaRPr lang="en-US" altLang="ko-KR" sz="2400" b="1" dirty="0">
                <a:solidFill>
                  <a:schemeClr val="bg1"/>
                </a:solidFill>
                <a:latin typeface="EucrosiaUPC" pitchFamily="18" charset="-34"/>
                <a:ea typeface="Gulim" panose="020B0600000101010101" pitchFamily="34" charset="-127"/>
                <a:cs typeface="EucrosiaUPC" pitchFamily="18" charset="-34"/>
              </a:endParaRPr>
            </a:p>
          </p:txBody>
        </p:sp>
      </p:grpSp>
      <p:grpSp>
        <p:nvGrpSpPr>
          <p:cNvPr id="4" name="Group 28"/>
          <p:cNvGrpSpPr/>
          <p:nvPr/>
        </p:nvGrpSpPr>
        <p:grpSpPr>
          <a:xfrm>
            <a:off x="2774698" y="3071810"/>
            <a:ext cx="5973766" cy="757238"/>
            <a:chOff x="1643042" y="3071810"/>
            <a:chExt cx="5973766" cy="757238"/>
          </a:xfrm>
        </p:grpSpPr>
        <p:sp>
          <p:nvSpPr>
            <p:cNvPr id="39940" name="AutoShape 4"/>
            <p:cNvSpPr>
              <a:spLocks noChangeArrowheads="1"/>
            </p:cNvSpPr>
            <p:nvPr/>
          </p:nvSpPr>
          <p:spPr bwMode="auto">
            <a:xfrm>
              <a:off x="2143108" y="3143248"/>
              <a:ext cx="5473700" cy="642942"/>
            </a:xfrm>
            <a:prstGeom prst="roundRect">
              <a:avLst>
                <a:gd name="adj" fmla="val 16667"/>
              </a:avLst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h-TH" dirty="0">
                <a:latin typeface="EucrosiaUPC" pitchFamily="18" charset="-34"/>
                <a:cs typeface="EucrosiaUPC" pitchFamily="18" charset="-34"/>
              </a:endParaRPr>
            </a:p>
          </p:txBody>
        </p:sp>
        <p:sp>
          <p:nvSpPr>
            <p:cNvPr id="39949" name="AutoShape 13"/>
            <p:cNvSpPr>
              <a:spLocks noChangeArrowheads="1"/>
            </p:cNvSpPr>
            <p:nvPr/>
          </p:nvSpPr>
          <p:spPr bwMode="auto">
            <a:xfrm>
              <a:off x="2428861" y="3143248"/>
              <a:ext cx="4807436" cy="642942"/>
            </a:xfrm>
            <a:prstGeom prst="roundRect">
              <a:avLst>
                <a:gd name="adj" fmla="val 16667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gradFill rotWithShape="1">
                    <a:gsLst>
                      <a:gs pos="0">
                        <a:schemeClr val="accent2">
                          <a:gamma/>
                          <a:shade val="46275"/>
                          <a:invGamma/>
                        </a:schemeClr>
                      </a:gs>
                      <a:gs pos="50000">
                        <a:schemeClr val="accent2"/>
                      </a:gs>
                      <a:gs pos="100000">
                        <a:schemeClr val="accent2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latinLnBrk="1" hangingPunct="1"/>
              <a:r>
                <a:rPr kumimoji="1" lang="th-TH" altLang="ko-KR" sz="2800" b="1" dirty="0" smtClean="0">
                  <a:solidFill>
                    <a:schemeClr val="bg1"/>
                  </a:solidFill>
                  <a:latin typeface="EucrosiaUPC" pitchFamily="18" charset="-34"/>
                  <a:ea typeface="Gulim" panose="020B0600000101010101" pitchFamily="34" charset="-127"/>
                  <a:cs typeface="EucrosiaUPC" pitchFamily="18" charset="-34"/>
                </a:rPr>
                <a:t>การบริหารพัสดุ</a:t>
              </a:r>
              <a:endParaRPr kumimoji="1" lang="en-US" altLang="ko-KR" sz="2800" b="1" dirty="0">
                <a:solidFill>
                  <a:schemeClr val="bg1"/>
                </a:solidFill>
                <a:latin typeface="EucrosiaUPC" pitchFamily="18" charset="-34"/>
                <a:ea typeface="Gulim" panose="020B0600000101010101" pitchFamily="34" charset="-127"/>
                <a:cs typeface="EucrosiaUPC" pitchFamily="18" charset="-34"/>
              </a:endParaRPr>
            </a:p>
          </p:txBody>
        </p:sp>
        <p:sp>
          <p:nvSpPr>
            <p:cNvPr id="39956" name="AutoShape 20"/>
            <p:cNvSpPr>
              <a:spLocks noChangeArrowheads="1"/>
            </p:cNvSpPr>
            <p:nvPr/>
          </p:nvSpPr>
          <p:spPr bwMode="auto">
            <a:xfrm>
              <a:off x="1643042" y="3071810"/>
              <a:ext cx="757238" cy="757238"/>
            </a:xfrm>
            <a:prstGeom prst="diamond">
              <a:avLst/>
            </a:prstGeom>
            <a:solidFill>
              <a:schemeClr val="tx2"/>
            </a:solidFill>
            <a:ln w="38100">
              <a:solidFill>
                <a:schemeClr val="bg1"/>
              </a:solidFill>
              <a:miter lim="800000"/>
              <a:headEnd/>
              <a:tailEnd/>
            </a:ln>
            <a:effectLst>
              <a:outerShdw dist="115003" dir="380412" algn="ctr" rotWithShape="0">
                <a:schemeClr val="tx1"/>
              </a:outerShdw>
            </a:effectLst>
          </p:spPr>
          <p:txBody>
            <a:bodyPr wrap="none" anchor="ctr"/>
            <a:lstStyle/>
            <a:p>
              <a:pPr algn="ctr"/>
              <a:r>
                <a:rPr lang="th-TH" altLang="ko-KR" sz="2400" b="1" dirty="0" smtClean="0">
                  <a:solidFill>
                    <a:schemeClr val="bg1"/>
                  </a:solidFill>
                  <a:latin typeface="EucrosiaUPC" pitchFamily="18" charset="-34"/>
                  <a:ea typeface="Gulim" panose="020B0600000101010101" pitchFamily="34" charset="-127"/>
                  <a:cs typeface="EucrosiaUPC" pitchFamily="18" charset="-34"/>
                </a:rPr>
                <a:t>13</a:t>
              </a:r>
              <a:endParaRPr lang="en-US" altLang="ko-KR" sz="2400" b="1" dirty="0">
                <a:solidFill>
                  <a:schemeClr val="bg1"/>
                </a:solidFill>
                <a:latin typeface="EucrosiaUPC" pitchFamily="18" charset="-34"/>
                <a:ea typeface="Gulim" panose="020B0600000101010101" pitchFamily="34" charset="-127"/>
                <a:cs typeface="EucrosiaUPC" pitchFamily="18" charset="-34"/>
              </a:endParaRPr>
            </a:p>
          </p:txBody>
        </p:sp>
      </p:grpSp>
      <p:grpSp>
        <p:nvGrpSpPr>
          <p:cNvPr id="5" name="Group 29"/>
          <p:cNvGrpSpPr/>
          <p:nvPr/>
        </p:nvGrpSpPr>
        <p:grpSpPr>
          <a:xfrm>
            <a:off x="2299792" y="4227358"/>
            <a:ext cx="6016624" cy="785818"/>
            <a:chOff x="1600184" y="4071942"/>
            <a:chExt cx="6016624" cy="785818"/>
          </a:xfrm>
        </p:grpSpPr>
        <p:sp>
          <p:nvSpPr>
            <p:cNvPr id="39941" name="AutoShape 5"/>
            <p:cNvSpPr>
              <a:spLocks noChangeArrowheads="1"/>
            </p:cNvSpPr>
            <p:nvPr/>
          </p:nvSpPr>
          <p:spPr bwMode="auto">
            <a:xfrm>
              <a:off x="2143108" y="4143380"/>
              <a:ext cx="5473700" cy="714380"/>
            </a:xfrm>
            <a:prstGeom prst="roundRect">
              <a:avLst>
                <a:gd name="adj" fmla="val 16667"/>
              </a:avLst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kumimoji="1" lang="th-TH" altLang="ko-KR" b="1" dirty="0" smtClean="0">
                  <a:solidFill>
                    <a:schemeClr val="bg1"/>
                  </a:solidFill>
                  <a:latin typeface="EucrosiaUPC" pitchFamily="18" charset="-34"/>
                  <a:ea typeface="Gulim" panose="020B0600000101010101" pitchFamily="34" charset="-127"/>
                  <a:cs typeface="EucrosiaUPC" pitchFamily="18" charset="-34"/>
                </a:rPr>
                <a:t>แ</a:t>
              </a:r>
              <a:endParaRPr lang="th-TH" dirty="0">
                <a:latin typeface="EucrosiaUPC" pitchFamily="18" charset="-34"/>
                <a:cs typeface="EucrosiaUPC" pitchFamily="18" charset="-34"/>
              </a:endParaRPr>
            </a:p>
          </p:txBody>
        </p:sp>
        <p:sp>
          <p:nvSpPr>
            <p:cNvPr id="39950" name="AutoShape 14"/>
            <p:cNvSpPr>
              <a:spLocks noChangeArrowheads="1"/>
            </p:cNvSpPr>
            <p:nvPr/>
          </p:nvSpPr>
          <p:spPr bwMode="auto">
            <a:xfrm>
              <a:off x="2428861" y="4143380"/>
              <a:ext cx="4663420" cy="642942"/>
            </a:xfrm>
            <a:prstGeom prst="roundRect">
              <a:avLst>
                <a:gd name="adj" fmla="val 16667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gradFill rotWithShape="1">
                    <a:gsLst>
                      <a:gs pos="0">
                        <a:schemeClr val="tx1">
                          <a:gamma/>
                          <a:shade val="46275"/>
                          <a:invGamma/>
                        </a:schemeClr>
                      </a:gs>
                      <a:gs pos="50000">
                        <a:schemeClr val="tx1"/>
                      </a:gs>
                      <a:gs pos="100000">
                        <a:schemeClr val="tx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latinLnBrk="1" hangingPunct="1"/>
              <a:r>
                <a:rPr kumimoji="1" lang="th-TH" altLang="ko-KR" sz="2800" b="1" dirty="0" smtClean="0">
                  <a:solidFill>
                    <a:schemeClr val="bg1"/>
                  </a:solidFill>
                  <a:latin typeface="EucrosiaUPC" pitchFamily="18" charset="-34"/>
                  <a:ea typeface="Gulim" panose="020B0600000101010101" pitchFamily="34" charset="-127"/>
                  <a:cs typeface="EucrosiaUPC" pitchFamily="18" charset="-34"/>
                </a:rPr>
                <a:t>การอุทธรณ์</a:t>
              </a:r>
              <a:endParaRPr kumimoji="1" lang="en-US" altLang="ko-KR" sz="2800" b="1" dirty="0">
                <a:solidFill>
                  <a:schemeClr val="bg1"/>
                </a:solidFill>
                <a:latin typeface="EucrosiaUPC" pitchFamily="18" charset="-34"/>
                <a:ea typeface="Gulim" panose="020B0600000101010101" pitchFamily="34" charset="-127"/>
                <a:cs typeface="EucrosiaUPC" pitchFamily="18" charset="-34"/>
              </a:endParaRPr>
            </a:p>
          </p:txBody>
        </p:sp>
        <p:sp>
          <p:nvSpPr>
            <p:cNvPr id="39957" name="AutoShape 21"/>
            <p:cNvSpPr>
              <a:spLocks noChangeArrowheads="1"/>
            </p:cNvSpPr>
            <p:nvPr/>
          </p:nvSpPr>
          <p:spPr bwMode="auto">
            <a:xfrm>
              <a:off x="1600184" y="4071942"/>
              <a:ext cx="757238" cy="785818"/>
            </a:xfrm>
            <a:prstGeom prst="diamond">
              <a:avLst/>
            </a:prstGeom>
            <a:solidFill>
              <a:schemeClr val="folHlink"/>
            </a:solidFill>
            <a:ln w="38100">
              <a:solidFill>
                <a:schemeClr val="bg1"/>
              </a:solidFill>
              <a:miter lim="800000"/>
              <a:headEnd/>
              <a:tailEnd/>
            </a:ln>
            <a:effectLst>
              <a:outerShdw dist="115003" dir="380412" algn="ctr" rotWithShape="0">
                <a:schemeClr val="tx1"/>
              </a:outerShdw>
            </a:effectLst>
          </p:spPr>
          <p:txBody>
            <a:bodyPr wrap="none" anchor="ctr"/>
            <a:lstStyle/>
            <a:p>
              <a:pPr algn="ctr"/>
              <a:r>
                <a:rPr lang="th-TH" altLang="ko-KR" sz="2400" b="1" dirty="0" smtClean="0">
                  <a:solidFill>
                    <a:schemeClr val="bg1"/>
                  </a:solidFill>
                  <a:latin typeface="EucrosiaUPC" pitchFamily="18" charset="-34"/>
                  <a:ea typeface="Gulim" panose="020B0600000101010101" pitchFamily="34" charset="-127"/>
                  <a:cs typeface="EucrosiaUPC" pitchFamily="18" charset="-34"/>
                </a:rPr>
                <a:t>14</a:t>
              </a:r>
              <a:endParaRPr lang="en-US" altLang="ko-KR" sz="2400" b="1" dirty="0">
                <a:solidFill>
                  <a:schemeClr val="bg1"/>
                </a:solidFill>
                <a:latin typeface="EucrosiaUPC" pitchFamily="18" charset="-34"/>
                <a:ea typeface="Gulim" panose="020B0600000101010101" pitchFamily="34" charset="-127"/>
                <a:cs typeface="EucrosiaUPC" pitchFamily="18" charset="-34"/>
              </a:endParaRPr>
            </a:p>
          </p:txBody>
        </p:sp>
      </p:grpSp>
      <p:sp>
        <p:nvSpPr>
          <p:cNvPr id="17" name="AutoShape 11"/>
          <p:cNvSpPr>
            <a:spLocks noChangeArrowheads="1"/>
          </p:cNvSpPr>
          <p:nvPr/>
        </p:nvSpPr>
        <p:spPr bwMode="auto">
          <a:xfrm>
            <a:off x="2428860" y="4857760"/>
            <a:ext cx="5095875" cy="46672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hlink">
                        <a:gamma/>
                        <a:shade val="46275"/>
                        <a:invGamma/>
                      </a:schemeClr>
                    </a:gs>
                    <a:gs pos="50000">
                      <a:schemeClr val="hlink"/>
                    </a:gs>
                    <a:gs pos="100000">
                      <a:schemeClr val="hlink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bg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latinLnBrk="1" hangingPunct="1"/>
            <a:endParaRPr kumimoji="1" lang="en-US" altLang="ko-KR" sz="2000" b="1" dirty="0">
              <a:solidFill>
                <a:schemeClr val="bg1"/>
              </a:solidFill>
              <a:latin typeface="EucrosiaUPC" pitchFamily="18" charset="-34"/>
              <a:ea typeface="Gulim" panose="020B0600000101010101" pitchFamily="34" charset="-127"/>
              <a:cs typeface="EucrosiaUPC" pitchFamily="18" charset="-34"/>
            </a:endParaRPr>
          </a:p>
        </p:txBody>
      </p:sp>
      <p:grpSp>
        <p:nvGrpSpPr>
          <p:cNvPr id="6" name="Group 30"/>
          <p:cNvGrpSpPr/>
          <p:nvPr/>
        </p:nvGrpSpPr>
        <p:grpSpPr>
          <a:xfrm>
            <a:off x="1259632" y="5415892"/>
            <a:ext cx="5954111" cy="749412"/>
            <a:chOff x="1662697" y="5181587"/>
            <a:chExt cx="5954111" cy="749412"/>
          </a:xfrm>
        </p:grpSpPr>
        <p:sp>
          <p:nvSpPr>
            <p:cNvPr id="15" name="AutoShape 2"/>
            <p:cNvSpPr>
              <a:spLocks noChangeArrowheads="1"/>
            </p:cNvSpPr>
            <p:nvPr/>
          </p:nvSpPr>
          <p:spPr bwMode="auto">
            <a:xfrm>
              <a:off x="2140606" y="5216619"/>
              <a:ext cx="5476202" cy="714380"/>
            </a:xfrm>
            <a:prstGeom prst="roundRect">
              <a:avLst>
                <a:gd name="adj" fmla="val 28916"/>
              </a:avLst>
            </a:prstGeom>
            <a:solidFill>
              <a:schemeClr val="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h-TH">
                <a:latin typeface="EucrosiaUPC" pitchFamily="18" charset="-34"/>
                <a:cs typeface="EucrosiaUPC" pitchFamily="18" charset="-34"/>
              </a:endParaRPr>
            </a:p>
          </p:txBody>
        </p:sp>
        <p:sp>
          <p:nvSpPr>
            <p:cNvPr id="18" name="AutoShape 12"/>
            <p:cNvSpPr>
              <a:spLocks noChangeArrowheads="1"/>
            </p:cNvSpPr>
            <p:nvPr/>
          </p:nvSpPr>
          <p:spPr bwMode="auto">
            <a:xfrm>
              <a:off x="2411760" y="5286388"/>
              <a:ext cx="4806866" cy="571504"/>
            </a:xfrm>
            <a:prstGeom prst="roundRect">
              <a:avLst>
                <a:gd name="adj" fmla="val 19245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gradFill rotWithShape="1">
                    <a:gsLst>
                      <a:gs pos="0">
                        <a:schemeClr val="accent1">
                          <a:gamma/>
                          <a:shade val="46275"/>
                          <a:invGamma/>
                        </a:schemeClr>
                      </a:gs>
                      <a:gs pos="50000">
                        <a:schemeClr val="accent1"/>
                      </a:gs>
                      <a:gs pos="100000">
                        <a:schemeClr val="accent1">
                          <a:gamma/>
                          <a:shade val="46275"/>
                          <a:invGamma/>
                        </a:schemeClr>
                      </a:gs>
                    </a:gsLst>
                    <a:lin ang="5400000" scaled="1"/>
                  </a:gra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latinLnBrk="1" hangingPunct="1"/>
              <a:r>
                <a:rPr kumimoji="1" lang="th-TH" altLang="ko-KR" sz="2800" b="1" dirty="0" smtClean="0">
                  <a:solidFill>
                    <a:schemeClr val="bg1"/>
                  </a:solidFill>
                  <a:latin typeface="EucrosiaUPC" pitchFamily="18" charset="-34"/>
                  <a:ea typeface="Gulim" panose="020B0600000101010101" pitchFamily="34" charset="-127"/>
                  <a:cs typeface="EucrosiaUPC" pitchFamily="18" charset="-34"/>
                </a:rPr>
                <a:t> บทกำหนดโทษ</a:t>
              </a:r>
              <a:endParaRPr kumimoji="1" lang="en-US" altLang="ko-KR" sz="2800" b="1" dirty="0">
                <a:solidFill>
                  <a:schemeClr val="bg1"/>
                </a:solidFill>
                <a:latin typeface="EucrosiaUPC" pitchFamily="18" charset="-34"/>
                <a:ea typeface="Gulim" panose="020B0600000101010101" pitchFamily="34" charset="-127"/>
                <a:cs typeface="EucrosiaUPC" pitchFamily="18" charset="-34"/>
              </a:endParaRPr>
            </a:p>
          </p:txBody>
        </p:sp>
        <p:sp>
          <p:nvSpPr>
            <p:cNvPr id="19" name="AutoShape 15"/>
            <p:cNvSpPr>
              <a:spLocks noChangeArrowheads="1"/>
            </p:cNvSpPr>
            <p:nvPr/>
          </p:nvSpPr>
          <p:spPr bwMode="auto">
            <a:xfrm>
              <a:off x="1662697" y="5181587"/>
              <a:ext cx="757238" cy="749412"/>
            </a:xfrm>
            <a:prstGeom prst="diamond">
              <a:avLst/>
            </a:prstGeom>
            <a:solidFill>
              <a:schemeClr val="hlink"/>
            </a:solidFill>
            <a:ln w="38100">
              <a:solidFill>
                <a:schemeClr val="bg1"/>
              </a:solidFill>
              <a:miter lim="800000"/>
              <a:headEnd/>
              <a:tailEnd/>
            </a:ln>
            <a:effectLst>
              <a:outerShdw dist="115003" dir="380412" algn="ctr" rotWithShape="0">
                <a:schemeClr val="tx1"/>
              </a:outerShdw>
            </a:effectLst>
          </p:spPr>
          <p:txBody>
            <a:bodyPr wrap="none" anchor="ctr"/>
            <a:lstStyle/>
            <a:p>
              <a:pPr algn="ctr"/>
              <a:r>
                <a:rPr lang="th-TH" altLang="ko-KR" sz="2400" b="1" dirty="0" smtClean="0">
                  <a:solidFill>
                    <a:schemeClr val="bg1"/>
                  </a:solidFill>
                  <a:latin typeface="EucrosiaUPC" pitchFamily="18" charset="-34"/>
                  <a:ea typeface="Gulim" panose="020B0600000101010101" pitchFamily="34" charset="-127"/>
                  <a:cs typeface="EucrosiaUPC" pitchFamily="18" charset="-34"/>
                </a:rPr>
                <a:t>15</a:t>
              </a:r>
              <a:endParaRPr lang="en-US" altLang="ko-KR" sz="2400" b="1" dirty="0">
                <a:solidFill>
                  <a:schemeClr val="bg1"/>
                </a:solidFill>
                <a:latin typeface="EucrosiaUPC" pitchFamily="18" charset="-34"/>
                <a:ea typeface="Gulim" panose="020B0600000101010101" pitchFamily="34" charset="-127"/>
                <a:cs typeface="EucrosiaUPC" pitchFamily="18" charset="-34"/>
              </a:endParaRPr>
            </a:p>
          </p:txBody>
        </p:sp>
      </p:grpSp>
      <p:sp>
        <p:nvSpPr>
          <p:cNvPr id="20" name="Rectangle 19"/>
          <p:cNvSpPr/>
          <p:nvPr/>
        </p:nvSpPr>
        <p:spPr>
          <a:xfrm>
            <a:off x="152400" y="152400"/>
            <a:ext cx="8839200" cy="6629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26" name="Rectangle 10"/>
          <p:cNvSpPr>
            <a:spLocks noGrp="1" noChangeArrowheads="1"/>
          </p:cNvSpPr>
          <p:nvPr>
            <p:ph type="title"/>
          </p:nvPr>
        </p:nvSpPr>
        <p:spPr>
          <a:xfrm>
            <a:off x="1187450" y="288032"/>
            <a:ext cx="7056438" cy="836712"/>
          </a:xfr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/>
          <a:lstStyle/>
          <a:p>
            <a:r>
              <a:rPr lang="th-TH" altLang="ko-KR" sz="4800" b="1" dirty="0" smtClean="0">
                <a:solidFill>
                  <a:srgbClr val="FF0000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  <a:reflection blurRad="6350" stA="55000" endA="300" endPos="45500" dir="5400000" sy="-100000" algn="bl" rotWithShape="0"/>
                </a:effectLst>
                <a:latin typeface="EucrosiaUPC" pitchFamily="18" charset="-34"/>
                <a:ea typeface="Gulim" panose="020B0600000101010101" pitchFamily="34" charset="-127"/>
                <a:cs typeface="EucrosiaUPC" pitchFamily="18" charset="-34"/>
              </a:rPr>
              <a:t>โครงสร้าง พ.ร.บ. จัดซื้อจัดจ้าง</a:t>
            </a:r>
            <a:endParaRPr lang="en-US" altLang="ko-KR" sz="4800" b="1" dirty="0">
              <a:solidFill>
                <a:srgbClr val="FF0000"/>
              </a:solidFill>
              <a:effectLst>
                <a:innerShdw blurRad="63500" dist="50800" dir="5400000">
                  <a:prstClr val="black">
                    <a:alpha val="50000"/>
                  </a:prstClr>
                </a:innerShdw>
                <a:reflection blurRad="6350" stA="55000" endA="300" endPos="45500" dir="5400000" sy="-100000" algn="bl" rotWithShape="0"/>
              </a:effectLst>
              <a:latin typeface="EucrosiaUPC" pitchFamily="18" charset="-34"/>
              <a:ea typeface="Gulim" panose="020B0600000101010101" pitchFamily="34" charset="-127"/>
              <a:cs typeface="EucrosiaUPC" pitchFamily="18" charset="-34"/>
            </a:endParaRPr>
          </a:p>
        </p:txBody>
      </p:sp>
      <p:grpSp>
        <p:nvGrpSpPr>
          <p:cNvPr id="27" name="Group 26"/>
          <p:cNvGrpSpPr/>
          <p:nvPr/>
        </p:nvGrpSpPr>
        <p:grpSpPr>
          <a:xfrm>
            <a:off x="0" y="6237312"/>
            <a:ext cx="9144000" cy="576064"/>
            <a:chOff x="0" y="6165304"/>
            <a:chExt cx="9144000" cy="576064"/>
          </a:xfrm>
        </p:grpSpPr>
        <p:grpSp>
          <p:nvGrpSpPr>
            <p:cNvPr id="28" name="Group 10"/>
            <p:cNvGrpSpPr/>
            <p:nvPr/>
          </p:nvGrpSpPr>
          <p:grpSpPr>
            <a:xfrm>
              <a:off x="0" y="6165304"/>
              <a:ext cx="9144000" cy="576064"/>
              <a:chOff x="0" y="5877272"/>
              <a:chExt cx="9144000" cy="576064"/>
            </a:xfrm>
          </p:grpSpPr>
          <p:grpSp>
            <p:nvGrpSpPr>
              <p:cNvPr id="30" name="Group 23"/>
              <p:cNvGrpSpPr/>
              <p:nvPr/>
            </p:nvGrpSpPr>
            <p:grpSpPr>
              <a:xfrm>
                <a:off x="0" y="5877272"/>
                <a:ext cx="9144000" cy="576064"/>
                <a:chOff x="0" y="5877272"/>
                <a:chExt cx="9144000" cy="576064"/>
              </a:xfrm>
            </p:grpSpPr>
            <p:cxnSp>
              <p:nvCxnSpPr>
                <p:cNvPr id="32" name="Straight Connector 31"/>
                <p:cNvCxnSpPr/>
                <p:nvPr/>
              </p:nvCxnSpPr>
              <p:spPr>
                <a:xfrm>
                  <a:off x="0" y="6093296"/>
                  <a:ext cx="9144000" cy="72008"/>
                </a:xfrm>
                <a:prstGeom prst="line">
                  <a:avLst/>
                </a:prstGeom>
                <a:ln>
                  <a:solidFill>
                    <a:srgbClr val="008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3" name="Rectangle 32"/>
                <p:cNvSpPr/>
                <p:nvPr/>
              </p:nvSpPr>
              <p:spPr>
                <a:xfrm>
                  <a:off x="6444208" y="5877272"/>
                  <a:ext cx="2664296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Natchanon</a:t>
                  </a:r>
                  <a:r>
                    <a:rPr lang="en-US" sz="2000" b="1" dirty="0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  </a:t>
                  </a:r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Siriphongsurapa</a:t>
                  </a:r>
                  <a:endParaRPr lang="th-TH" sz="2000" b="1" dirty="0">
                    <a:solidFill>
                      <a:schemeClr val="tx1"/>
                    </a:solidFill>
                    <a:effectLst>
                      <a:innerShdw blurRad="63500" dist="50800" dir="5400000">
                        <a:prstClr val="black">
                          <a:alpha val="50000"/>
                        </a:prstClr>
                      </a:innerShdw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  <p:sp>
              <p:nvSpPr>
                <p:cNvPr id="34" name="Rectangle 33"/>
                <p:cNvSpPr/>
                <p:nvPr/>
              </p:nvSpPr>
              <p:spPr>
                <a:xfrm>
                  <a:off x="6804248" y="6165304"/>
                  <a:ext cx="2160240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smtClean="0">
                      <a:solidFill>
                        <a:srgbClr val="FF6600"/>
                      </a:solidFill>
                      <a:effectLst>
                        <a:innerShdw blurRad="114300">
                          <a:prstClr val="black"/>
                        </a:innerShdw>
                        <a:reflection blurRad="6350" stA="55000" endA="300" endPos="45500" dir="5400000" sy="-100000" algn="bl" rotWithShape="0"/>
                      </a:effectLst>
                      <a:latin typeface="Angsana New" pitchFamily="18" charset="-34"/>
                      <a:cs typeface="Angsana New" pitchFamily="18" charset="-34"/>
                    </a:rPr>
                    <a:t> C    O P Y R I G H T</a:t>
                  </a:r>
                  <a:endParaRPr lang="th-TH" sz="2000" b="1" dirty="0">
                    <a:solidFill>
                      <a:srgbClr val="FF6600"/>
                    </a:solidFill>
                    <a:effectLst>
                      <a:innerShdw blurRad="114300">
                        <a:prstClr val="black"/>
                      </a:innerShdw>
                      <a:reflection blurRad="6350" stA="55000" endA="300" endPos="45500" dir="5400000" sy="-100000" algn="bl" rotWithShape="0"/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</p:grpSp>
          <p:cxnSp>
            <p:nvCxnSpPr>
              <p:cNvPr id="31" name="Straight Connector 30"/>
              <p:cNvCxnSpPr/>
              <p:nvPr/>
            </p:nvCxnSpPr>
            <p:spPr>
              <a:xfrm>
                <a:off x="0" y="6165304"/>
                <a:ext cx="9144000" cy="72008"/>
              </a:xfrm>
              <a:prstGeom prst="line">
                <a:avLst/>
              </a:prstGeom>
              <a:ln>
                <a:solidFill>
                  <a:srgbClr val="008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9" name="Oval 28"/>
            <p:cNvSpPr/>
            <p:nvPr/>
          </p:nvSpPr>
          <p:spPr>
            <a:xfrm>
              <a:off x="7092280" y="6453336"/>
              <a:ext cx="288032" cy="288032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FF6600"/>
              </a:solidFill>
            </a:ln>
            <a:scene3d>
              <a:camera prst="orthographicFront"/>
              <a:lightRig rig="threePt" dir="t"/>
            </a:scene3d>
            <a:sp3d>
              <a:bevelT w="114300" prst="hardEdg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tx1"/>
                  </a:solidFill>
                  <a:effectLst>
                    <a:innerShdw blurRad="114300">
                      <a:prstClr val="black"/>
                    </a:innerShdw>
                    <a:reflection blurRad="6350" stA="55000" endA="300" endPos="45500" dir="5400000" sy="-100000" algn="bl" rotWithShape="0"/>
                  </a:effectLst>
                  <a:latin typeface="Angsana New" pitchFamily="18" charset="-34"/>
                </a:rPr>
                <a:t>C</a:t>
              </a:r>
              <a:endParaRPr lang="th-TH" sz="2000" b="1" dirty="0">
                <a:solidFill>
                  <a:schemeClr val="tx1"/>
                </a:solidFill>
                <a:effectLst>
                  <a:innerShdw blurRad="114300">
                    <a:prstClr val="black"/>
                  </a:innerShdw>
                  <a:reflection blurRad="6350" stA="55000" endA="300" endPos="45500" dir="5400000" sy="-100000" algn="bl" rotWithShape="0"/>
                </a:effectLst>
                <a:latin typeface="Angsana New" pitchFamily="18" charset="-3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97351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3"/>
          <p:cNvGrpSpPr/>
          <p:nvPr/>
        </p:nvGrpSpPr>
        <p:grpSpPr>
          <a:xfrm>
            <a:off x="0" y="6237312"/>
            <a:ext cx="9144000" cy="576064"/>
            <a:chOff x="0" y="6165304"/>
            <a:chExt cx="9144000" cy="576064"/>
          </a:xfrm>
        </p:grpSpPr>
        <p:grpSp>
          <p:nvGrpSpPr>
            <p:cNvPr id="3" name="Group 10"/>
            <p:cNvGrpSpPr/>
            <p:nvPr/>
          </p:nvGrpSpPr>
          <p:grpSpPr>
            <a:xfrm>
              <a:off x="0" y="6165304"/>
              <a:ext cx="9144000" cy="576064"/>
              <a:chOff x="0" y="5877272"/>
              <a:chExt cx="9144000" cy="576064"/>
            </a:xfrm>
          </p:grpSpPr>
          <p:grpSp>
            <p:nvGrpSpPr>
              <p:cNvPr id="12" name="Group 23"/>
              <p:cNvGrpSpPr/>
              <p:nvPr/>
            </p:nvGrpSpPr>
            <p:grpSpPr>
              <a:xfrm>
                <a:off x="0" y="5877272"/>
                <a:ext cx="9144000" cy="576064"/>
                <a:chOff x="0" y="5877272"/>
                <a:chExt cx="9144000" cy="576064"/>
              </a:xfrm>
            </p:grpSpPr>
            <p:cxnSp>
              <p:nvCxnSpPr>
                <p:cNvPr id="49" name="Straight Connector 48"/>
                <p:cNvCxnSpPr/>
                <p:nvPr/>
              </p:nvCxnSpPr>
              <p:spPr>
                <a:xfrm>
                  <a:off x="0" y="6093296"/>
                  <a:ext cx="9144000" cy="72008"/>
                </a:xfrm>
                <a:prstGeom prst="line">
                  <a:avLst/>
                </a:prstGeom>
                <a:ln>
                  <a:solidFill>
                    <a:srgbClr val="008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0" name="Rectangle 49"/>
                <p:cNvSpPr/>
                <p:nvPr/>
              </p:nvSpPr>
              <p:spPr>
                <a:xfrm>
                  <a:off x="6444208" y="5877272"/>
                  <a:ext cx="2664296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Natchanon</a:t>
                  </a:r>
                  <a:r>
                    <a:rPr lang="en-US" sz="2000" b="1" dirty="0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  </a:t>
                  </a:r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Siriphongsurapa</a:t>
                  </a:r>
                  <a:endParaRPr lang="th-TH" sz="2000" b="1" dirty="0">
                    <a:solidFill>
                      <a:schemeClr val="tx1"/>
                    </a:solidFill>
                    <a:effectLst>
                      <a:innerShdw blurRad="63500" dist="50800" dir="5400000">
                        <a:prstClr val="black">
                          <a:alpha val="50000"/>
                        </a:prstClr>
                      </a:innerShdw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  <p:sp>
              <p:nvSpPr>
                <p:cNvPr id="51" name="Rectangle 50"/>
                <p:cNvSpPr/>
                <p:nvPr/>
              </p:nvSpPr>
              <p:spPr>
                <a:xfrm>
                  <a:off x="6804248" y="6165304"/>
                  <a:ext cx="2160240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smtClean="0">
                      <a:solidFill>
                        <a:srgbClr val="FF6600"/>
                      </a:solidFill>
                      <a:effectLst>
                        <a:innerShdw blurRad="114300">
                          <a:prstClr val="black"/>
                        </a:innerShdw>
                        <a:reflection blurRad="6350" stA="55000" endA="300" endPos="45500" dir="5400000" sy="-100000" algn="bl" rotWithShape="0"/>
                      </a:effectLst>
                      <a:latin typeface="Angsana New" pitchFamily="18" charset="-34"/>
                      <a:cs typeface="Angsana New" pitchFamily="18" charset="-34"/>
                    </a:rPr>
                    <a:t> C    O P Y R I G H T</a:t>
                  </a:r>
                  <a:endParaRPr lang="th-TH" sz="2000" b="1" dirty="0">
                    <a:solidFill>
                      <a:srgbClr val="FF6600"/>
                    </a:solidFill>
                    <a:effectLst>
                      <a:innerShdw blurRad="114300">
                        <a:prstClr val="black"/>
                      </a:innerShdw>
                      <a:reflection blurRad="6350" stA="55000" endA="300" endPos="45500" dir="5400000" sy="-100000" algn="bl" rotWithShape="0"/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</p:grpSp>
          <p:cxnSp>
            <p:nvCxnSpPr>
              <p:cNvPr id="48" name="Straight Connector 47"/>
              <p:cNvCxnSpPr/>
              <p:nvPr/>
            </p:nvCxnSpPr>
            <p:spPr>
              <a:xfrm>
                <a:off x="0" y="6165304"/>
                <a:ext cx="9144000" cy="72008"/>
              </a:xfrm>
              <a:prstGeom prst="line">
                <a:avLst/>
              </a:prstGeom>
              <a:ln>
                <a:solidFill>
                  <a:srgbClr val="008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6" name="Oval 45"/>
            <p:cNvSpPr/>
            <p:nvPr/>
          </p:nvSpPr>
          <p:spPr>
            <a:xfrm>
              <a:off x="7092280" y="6453336"/>
              <a:ext cx="288032" cy="288032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FF6600"/>
              </a:solidFill>
            </a:ln>
            <a:scene3d>
              <a:camera prst="orthographicFront"/>
              <a:lightRig rig="threePt" dir="t"/>
            </a:scene3d>
            <a:sp3d>
              <a:bevelT w="114300" prst="hardEdg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tx1"/>
                  </a:solidFill>
                  <a:effectLst>
                    <a:innerShdw blurRad="114300">
                      <a:prstClr val="black"/>
                    </a:innerShdw>
                    <a:reflection blurRad="6350" stA="55000" endA="300" endPos="45500" dir="5400000" sy="-100000" algn="bl" rotWithShape="0"/>
                  </a:effectLst>
                  <a:latin typeface="Angsana New" pitchFamily="18" charset="-34"/>
                </a:rPr>
                <a:t>C</a:t>
              </a:r>
              <a:endParaRPr lang="th-TH" sz="2000" b="1" dirty="0">
                <a:solidFill>
                  <a:schemeClr val="tx1"/>
                </a:solidFill>
                <a:effectLst>
                  <a:innerShdw blurRad="114300">
                    <a:prstClr val="black"/>
                  </a:innerShdw>
                  <a:reflection blurRad="6350" stA="55000" endA="300" endPos="45500" dir="5400000" sy="-100000" algn="bl" rotWithShape="0"/>
                </a:effectLst>
                <a:latin typeface="Angsana New" pitchFamily="18" charset="-34"/>
              </a:endParaRPr>
            </a:p>
          </p:txBody>
        </p:sp>
      </p:grpSp>
      <p:cxnSp>
        <p:nvCxnSpPr>
          <p:cNvPr id="24" name="Elbow Connector 23"/>
          <p:cNvCxnSpPr/>
          <p:nvPr/>
        </p:nvCxnSpPr>
        <p:spPr>
          <a:xfrm flipV="1">
            <a:off x="0" y="6021288"/>
            <a:ext cx="9144000" cy="720080"/>
          </a:xfrm>
          <a:prstGeom prst="bentConnector3">
            <a:avLst>
              <a:gd name="adj1" fmla="val 44651"/>
            </a:avLst>
          </a:prstGeom>
          <a:ln>
            <a:solidFill>
              <a:srgbClr val="00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Elbow Connector 21"/>
          <p:cNvCxnSpPr/>
          <p:nvPr/>
        </p:nvCxnSpPr>
        <p:spPr>
          <a:xfrm flipV="1">
            <a:off x="0" y="5877272"/>
            <a:ext cx="9144000" cy="792088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Elbow Connector 19"/>
          <p:cNvCxnSpPr/>
          <p:nvPr/>
        </p:nvCxnSpPr>
        <p:spPr>
          <a:xfrm flipV="1">
            <a:off x="0" y="548680"/>
            <a:ext cx="9144000" cy="1008112"/>
          </a:xfrm>
          <a:prstGeom prst="bentConnector3">
            <a:avLst>
              <a:gd name="adj1" fmla="val 50000"/>
            </a:avLst>
          </a:prstGeom>
          <a:ln>
            <a:solidFill>
              <a:srgbClr val="FF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Elbow Connector 17"/>
          <p:cNvCxnSpPr/>
          <p:nvPr/>
        </p:nvCxnSpPr>
        <p:spPr>
          <a:xfrm flipV="1">
            <a:off x="0" y="620688"/>
            <a:ext cx="9144000" cy="792088"/>
          </a:xfrm>
          <a:prstGeom prst="bentConnector3">
            <a:avLst>
              <a:gd name="adj1" fmla="val 50000"/>
            </a:avLst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395536" y="692696"/>
          <a:ext cx="5400600" cy="55446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3203848" y="-13394"/>
            <a:ext cx="2808312" cy="634082"/>
          </a:xfrm>
        </p:spPr>
        <p:txBody>
          <a:bodyPr>
            <a:noAutofit/>
          </a:bodyPr>
          <a:lstStyle/>
          <a:p>
            <a:pPr>
              <a:buFont typeface="Courier New" pitchFamily="49" charset="0"/>
              <a:buChar char="o"/>
            </a:pPr>
            <a:r>
              <a:rPr lang="th-TH" sz="3600" b="1" dirty="0" smtClean="0"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EucrosiaUPC" pitchFamily="18" charset="-34"/>
                <a:cs typeface="EucrosiaUPC" pitchFamily="18" charset="-34"/>
              </a:rPr>
              <a:t> </a:t>
            </a:r>
            <a:r>
              <a:rPr lang="th-TH" b="1" dirty="0" smtClean="0"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EucrosiaUPC" pitchFamily="18" charset="-34"/>
                <a:cs typeface="EucrosiaUPC" pitchFamily="18" charset="-34"/>
              </a:rPr>
              <a:t>กฎกระทรวง</a:t>
            </a:r>
            <a:endParaRPr lang="th-TH" b="1" dirty="0">
              <a:solidFill>
                <a:srgbClr val="FF0000"/>
              </a:solidFill>
              <a:effectLst>
                <a:reflection blurRad="6350" stA="55000" endA="300" endPos="45500" dir="5400000" sy="-100000" algn="bl" rotWithShape="0"/>
              </a:effectLst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D85E7-25CD-47EF-B19D-98B9F94D8257}" type="slidenum">
              <a:rPr lang="th-TH" smtClean="0"/>
              <a:pPr/>
              <a:t>12</a:t>
            </a:fld>
            <a:endParaRPr lang="th-TH" dirty="0"/>
          </a:p>
        </p:txBody>
      </p:sp>
      <p:sp>
        <p:nvSpPr>
          <p:cNvPr id="7" name="Oval 6"/>
          <p:cNvSpPr/>
          <p:nvPr/>
        </p:nvSpPr>
        <p:spPr>
          <a:xfrm>
            <a:off x="395536" y="836712"/>
            <a:ext cx="720080" cy="720080"/>
          </a:xfrm>
          <a:prstGeom prst="ellipse">
            <a:avLst/>
          </a:prstGeom>
          <a:solidFill>
            <a:srgbClr val="FFC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b="1" dirty="0" smtClean="0">
                <a:latin typeface="EucrosiaUPC" pitchFamily="18" charset="-34"/>
                <a:cs typeface="EucrosiaUPC" pitchFamily="18" charset="-34"/>
              </a:rPr>
              <a:t>1</a:t>
            </a:r>
            <a:endParaRPr lang="th-TH" b="1" dirty="0"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8" name="Oval 7"/>
          <p:cNvSpPr/>
          <p:nvPr/>
        </p:nvSpPr>
        <p:spPr>
          <a:xfrm>
            <a:off x="395536" y="2060848"/>
            <a:ext cx="720080" cy="72008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b="1" dirty="0" smtClean="0">
                <a:latin typeface="EucrosiaUPC" pitchFamily="18" charset="-34"/>
                <a:cs typeface="EucrosiaUPC" pitchFamily="18" charset="-34"/>
              </a:rPr>
              <a:t>2</a:t>
            </a:r>
            <a:endParaRPr lang="th-TH" b="1" dirty="0"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9" name="Oval 8"/>
          <p:cNvSpPr/>
          <p:nvPr/>
        </p:nvSpPr>
        <p:spPr>
          <a:xfrm>
            <a:off x="395536" y="3068960"/>
            <a:ext cx="720080" cy="720080"/>
          </a:xfrm>
          <a:prstGeom prst="ellipse">
            <a:avLst/>
          </a:prstGeom>
          <a:solidFill>
            <a:srgbClr val="00B0F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b="1" dirty="0" smtClean="0">
                <a:latin typeface="EucrosiaUPC" pitchFamily="18" charset="-34"/>
                <a:cs typeface="EucrosiaUPC" pitchFamily="18" charset="-34"/>
              </a:rPr>
              <a:t>3</a:t>
            </a:r>
            <a:endParaRPr lang="th-TH" b="1" dirty="0"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10" name="Oval 9"/>
          <p:cNvSpPr/>
          <p:nvPr/>
        </p:nvSpPr>
        <p:spPr>
          <a:xfrm>
            <a:off x="395536" y="4293096"/>
            <a:ext cx="720080" cy="720080"/>
          </a:xfrm>
          <a:prstGeom prst="ellipse">
            <a:avLst/>
          </a:prstGeom>
          <a:solidFill>
            <a:srgbClr val="FFC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b="1" dirty="0" smtClean="0">
                <a:latin typeface="EucrosiaUPC" pitchFamily="18" charset="-34"/>
                <a:cs typeface="EucrosiaUPC" pitchFamily="18" charset="-34"/>
              </a:rPr>
              <a:t>4</a:t>
            </a:r>
            <a:endParaRPr lang="th-TH" b="1" dirty="0"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395536" y="5445224"/>
            <a:ext cx="720080" cy="72008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b="1" dirty="0" smtClean="0">
                <a:latin typeface="EucrosiaUPC" pitchFamily="18" charset="-34"/>
                <a:cs typeface="EucrosiaUPC" pitchFamily="18" charset="-34"/>
              </a:rPr>
              <a:t>5</a:t>
            </a:r>
            <a:endParaRPr lang="th-TH" b="1" dirty="0"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26" name="Title 1"/>
          <p:cNvSpPr txBox="1">
            <a:spLocks/>
          </p:cNvSpPr>
          <p:nvPr/>
        </p:nvSpPr>
        <p:spPr>
          <a:xfrm>
            <a:off x="5796136" y="692696"/>
            <a:ext cx="1512168" cy="432048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8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Courier New" pitchFamily="49" charset="0"/>
              <a:buChar char="o"/>
              <a:tabLst/>
              <a:defRPr/>
            </a:pPr>
            <a:r>
              <a:rPr lang="th-TH" sz="1800" b="1" dirty="0" smtClean="0">
                <a:solidFill>
                  <a:srgbClr val="0000FF"/>
                </a:solidFill>
                <a:effectLst>
                  <a:reflection blurRad="6350" stA="55000" endA="300" endPos="45500" dir="5400000" sy="-100000" algn="bl" rotWithShape="0"/>
                </a:effectLst>
                <a:latin typeface="EucrosiaUPC" pitchFamily="18" charset="-34"/>
                <a:ea typeface="+mj-ea"/>
                <a:cs typeface="EucrosiaUPC" pitchFamily="18" charset="-34"/>
              </a:rPr>
              <a:t> ประกาศ</a:t>
            </a:r>
          </a:p>
          <a:p>
            <a:pPr marL="0" marR="0" lvl="0" indent="0" algn="ctr" defTabSz="914400" rtl="0" eaLnBrk="1" fontAlgn="auto" latinLnBrk="0" hangingPunct="1">
              <a:lnSpc>
                <a:spcPts val="18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th-TH" sz="1800" b="1" dirty="0" smtClean="0">
                <a:solidFill>
                  <a:srgbClr val="0000FF"/>
                </a:solidFill>
                <a:effectLst>
                  <a:reflection blurRad="6350" stA="55000" endA="300" endPos="45500" dir="5400000" sy="-100000" algn="bl" rotWithShape="0"/>
                </a:effectLst>
                <a:latin typeface="EucrosiaUPC" pitchFamily="18" charset="-34"/>
                <a:ea typeface="+mj-ea"/>
                <a:cs typeface="EucrosiaUPC" pitchFamily="18" charset="-34"/>
              </a:rPr>
              <a:t>   ราชกิจจา</a:t>
            </a:r>
            <a:r>
              <a:rPr lang="th-TH" sz="1800" b="1" dirty="0" err="1" smtClean="0">
                <a:solidFill>
                  <a:srgbClr val="0000FF"/>
                </a:solidFill>
                <a:effectLst>
                  <a:reflection blurRad="6350" stA="55000" endA="300" endPos="45500" dir="5400000" sy="-100000" algn="bl" rotWithShape="0"/>
                </a:effectLst>
                <a:latin typeface="EucrosiaUPC" pitchFamily="18" charset="-34"/>
                <a:ea typeface="+mj-ea"/>
                <a:cs typeface="EucrosiaUPC" pitchFamily="18" charset="-34"/>
              </a:rPr>
              <a:t>นุเบกษา</a:t>
            </a:r>
            <a:endParaRPr kumimoji="0" lang="th-TH" sz="18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>
                <a:reflection blurRad="6350" stA="55000" endA="300" endPos="45500" dir="5400000" sy="-100000" algn="bl" rotWithShape="0"/>
              </a:effectLst>
              <a:uLnTx/>
              <a:uFillTx/>
              <a:latin typeface="EucrosiaUPC" pitchFamily="18" charset="-34"/>
              <a:ea typeface="+mj-ea"/>
              <a:cs typeface="EucrosiaUPC" pitchFamily="18" charset="-34"/>
            </a:endParaRPr>
          </a:p>
        </p:txBody>
      </p:sp>
      <p:sp>
        <p:nvSpPr>
          <p:cNvPr id="27" name="Title 1"/>
          <p:cNvSpPr txBox="1">
            <a:spLocks/>
          </p:cNvSpPr>
          <p:nvPr/>
        </p:nvSpPr>
        <p:spPr>
          <a:xfrm>
            <a:off x="5796136" y="1196752"/>
            <a:ext cx="1512168" cy="27404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th-TH" sz="1800" b="1" dirty="0" smtClean="0">
                <a:solidFill>
                  <a:srgbClr val="0000FF"/>
                </a:solidFill>
                <a:effectLst>
                  <a:reflection blurRad="6350" stA="55000" endA="300" endPos="45500" dir="5400000" sy="-100000" algn="bl" rotWithShape="0"/>
                </a:effectLst>
                <a:latin typeface="EucrosiaUPC" pitchFamily="18" charset="-34"/>
                <a:ea typeface="+mj-ea"/>
                <a:cs typeface="EucrosiaUPC" pitchFamily="18" charset="-34"/>
              </a:rPr>
              <a:t> </a:t>
            </a:r>
            <a:r>
              <a:rPr kumimoji="0" lang="th-TH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EucrosiaUPC" pitchFamily="18" charset="-34"/>
                <a:ea typeface="+mj-ea"/>
                <a:cs typeface="EucrosiaUPC" pitchFamily="18" charset="-34"/>
              </a:rPr>
              <a:t>23 ส.ค.</a:t>
            </a:r>
            <a:r>
              <a:rPr kumimoji="0" lang="th-TH" sz="1800" b="1" i="0" u="none" strike="noStrike" kern="1200" cap="none" spc="0" normalizeH="0" noProof="0" dirty="0" smtClean="0">
                <a:ln>
                  <a:noFill/>
                </a:ln>
                <a:solidFill>
                  <a:srgbClr val="0000FF"/>
                </a:soli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EucrosiaUPC" pitchFamily="18" charset="-34"/>
                <a:ea typeface="+mj-ea"/>
                <a:cs typeface="EucrosiaUPC" pitchFamily="18" charset="-34"/>
              </a:rPr>
              <a:t> 2560</a:t>
            </a:r>
            <a:endParaRPr kumimoji="0" lang="th-TH" sz="18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>
                <a:reflection blurRad="6350" stA="55000" endA="300" endPos="45500" dir="5400000" sy="-100000" algn="bl" rotWithShape="0"/>
              </a:effectLst>
              <a:uLnTx/>
              <a:uFillTx/>
              <a:latin typeface="EucrosiaUPC" pitchFamily="18" charset="-34"/>
              <a:ea typeface="+mj-ea"/>
              <a:cs typeface="EucrosiaUPC" pitchFamily="18" charset="-34"/>
            </a:endParaRPr>
          </a:p>
        </p:txBody>
      </p:sp>
      <p:sp>
        <p:nvSpPr>
          <p:cNvPr id="28" name="Title 1"/>
          <p:cNvSpPr txBox="1">
            <a:spLocks/>
          </p:cNvSpPr>
          <p:nvPr/>
        </p:nvSpPr>
        <p:spPr>
          <a:xfrm>
            <a:off x="5796136" y="2218854"/>
            <a:ext cx="1512168" cy="27404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th-TH" sz="1800" b="1" dirty="0" smtClean="0">
                <a:solidFill>
                  <a:srgbClr val="0000FF"/>
                </a:solidFill>
                <a:effectLst>
                  <a:reflection blurRad="6350" stA="55000" endA="300" endPos="45500" dir="5400000" sy="-100000" algn="bl" rotWithShape="0"/>
                </a:effectLst>
                <a:latin typeface="EucrosiaUPC" pitchFamily="18" charset="-34"/>
                <a:ea typeface="+mj-ea"/>
                <a:cs typeface="EucrosiaUPC" pitchFamily="18" charset="-34"/>
              </a:rPr>
              <a:t> </a:t>
            </a:r>
            <a:r>
              <a:rPr kumimoji="0" lang="th-TH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EucrosiaUPC" pitchFamily="18" charset="-34"/>
                <a:ea typeface="+mj-ea"/>
                <a:cs typeface="EucrosiaUPC" pitchFamily="18" charset="-34"/>
              </a:rPr>
              <a:t>23 ส.ค.</a:t>
            </a:r>
            <a:r>
              <a:rPr kumimoji="0" lang="th-TH" sz="1800" b="1" i="0" u="none" strike="noStrike" kern="1200" cap="none" spc="0" normalizeH="0" noProof="0" dirty="0" smtClean="0">
                <a:ln>
                  <a:noFill/>
                </a:ln>
                <a:solidFill>
                  <a:srgbClr val="0000FF"/>
                </a:soli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EucrosiaUPC" pitchFamily="18" charset="-34"/>
                <a:ea typeface="+mj-ea"/>
                <a:cs typeface="EucrosiaUPC" pitchFamily="18" charset="-34"/>
              </a:rPr>
              <a:t> 2560</a:t>
            </a:r>
            <a:endParaRPr kumimoji="0" lang="th-TH" sz="18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>
                <a:reflection blurRad="6350" stA="55000" endA="300" endPos="45500" dir="5400000" sy="-100000" algn="bl" rotWithShape="0"/>
              </a:effectLst>
              <a:uLnTx/>
              <a:uFillTx/>
              <a:latin typeface="EucrosiaUPC" pitchFamily="18" charset="-34"/>
              <a:ea typeface="+mj-ea"/>
              <a:cs typeface="EucrosiaUPC" pitchFamily="18" charset="-34"/>
            </a:endParaRPr>
          </a:p>
        </p:txBody>
      </p:sp>
      <p:sp>
        <p:nvSpPr>
          <p:cNvPr id="29" name="Title 1"/>
          <p:cNvSpPr txBox="1">
            <a:spLocks/>
          </p:cNvSpPr>
          <p:nvPr/>
        </p:nvSpPr>
        <p:spPr>
          <a:xfrm>
            <a:off x="5796136" y="3212976"/>
            <a:ext cx="1512168" cy="27404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th-TH" sz="1800" b="1" dirty="0" smtClean="0">
                <a:solidFill>
                  <a:srgbClr val="0000FF"/>
                </a:solidFill>
                <a:effectLst>
                  <a:reflection blurRad="6350" stA="55000" endA="300" endPos="45500" dir="5400000" sy="-100000" algn="bl" rotWithShape="0"/>
                </a:effectLst>
                <a:latin typeface="EucrosiaUPC" pitchFamily="18" charset="-34"/>
                <a:ea typeface="+mj-ea"/>
                <a:cs typeface="EucrosiaUPC" pitchFamily="18" charset="-34"/>
              </a:rPr>
              <a:t> </a:t>
            </a:r>
            <a:r>
              <a:rPr kumimoji="0" lang="th-TH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EucrosiaUPC" pitchFamily="18" charset="-34"/>
                <a:ea typeface="+mj-ea"/>
                <a:cs typeface="EucrosiaUPC" pitchFamily="18" charset="-34"/>
              </a:rPr>
              <a:t>23 ส.ค.</a:t>
            </a:r>
            <a:r>
              <a:rPr kumimoji="0" lang="th-TH" sz="1800" b="1" i="0" u="none" strike="noStrike" kern="1200" cap="none" spc="0" normalizeH="0" noProof="0" dirty="0" smtClean="0">
                <a:ln>
                  <a:noFill/>
                </a:ln>
                <a:solidFill>
                  <a:srgbClr val="0000FF"/>
                </a:soli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EucrosiaUPC" pitchFamily="18" charset="-34"/>
                <a:ea typeface="+mj-ea"/>
                <a:cs typeface="EucrosiaUPC" pitchFamily="18" charset="-34"/>
              </a:rPr>
              <a:t> 2560</a:t>
            </a:r>
            <a:endParaRPr kumimoji="0" lang="th-TH" sz="18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>
                <a:reflection blurRad="6350" stA="55000" endA="300" endPos="45500" dir="5400000" sy="-100000" algn="bl" rotWithShape="0"/>
              </a:effectLst>
              <a:uLnTx/>
              <a:uFillTx/>
              <a:latin typeface="EucrosiaUPC" pitchFamily="18" charset="-34"/>
              <a:ea typeface="+mj-ea"/>
              <a:cs typeface="EucrosiaUPC" pitchFamily="18" charset="-34"/>
            </a:endParaRPr>
          </a:p>
        </p:txBody>
      </p:sp>
      <p:sp>
        <p:nvSpPr>
          <p:cNvPr id="30" name="Title 1"/>
          <p:cNvSpPr txBox="1">
            <a:spLocks/>
          </p:cNvSpPr>
          <p:nvPr/>
        </p:nvSpPr>
        <p:spPr>
          <a:xfrm>
            <a:off x="5796136" y="4437112"/>
            <a:ext cx="1512168" cy="27404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th-TH" sz="1800" b="1" dirty="0" smtClean="0">
                <a:solidFill>
                  <a:srgbClr val="0000FF"/>
                </a:solidFill>
                <a:effectLst>
                  <a:reflection blurRad="6350" stA="55000" endA="300" endPos="45500" dir="5400000" sy="-100000" algn="bl" rotWithShape="0"/>
                </a:effectLst>
                <a:latin typeface="EucrosiaUPC" pitchFamily="18" charset="-34"/>
                <a:ea typeface="+mj-ea"/>
                <a:cs typeface="EucrosiaUPC" pitchFamily="18" charset="-34"/>
              </a:rPr>
              <a:t> </a:t>
            </a:r>
            <a:r>
              <a:rPr kumimoji="0" lang="th-TH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EucrosiaUPC" pitchFamily="18" charset="-34"/>
                <a:ea typeface="+mj-ea"/>
                <a:cs typeface="EucrosiaUPC" pitchFamily="18" charset="-34"/>
              </a:rPr>
              <a:t>23 ส.ค.</a:t>
            </a:r>
            <a:r>
              <a:rPr kumimoji="0" lang="th-TH" sz="1800" b="1" i="0" u="none" strike="noStrike" kern="1200" cap="none" spc="0" normalizeH="0" noProof="0" dirty="0" smtClean="0">
                <a:ln>
                  <a:noFill/>
                </a:ln>
                <a:solidFill>
                  <a:srgbClr val="0000FF"/>
                </a:soli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EucrosiaUPC" pitchFamily="18" charset="-34"/>
                <a:ea typeface="+mj-ea"/>
                <a:cs typeface="EucrosiaUPC" pitchFamily="18" charset="-34"/>
              </a:rPr>
              <a:t> 2560</a:t>
            </a:r>
            <a:endParaRPr kumimoji="0" lang="th-TH" sz="18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>
                <a:reflection blurRad="6350" stA="55000" endA="300" endPos="45500" dir="5400000" sy="-100000" algn="bl" rotWithShape="0"/>
              </a:effectLst>
              <a:uLnTx/>
              <a:uFillTx/>
              <a:latin typeface="EucrosiaUPC" pitchFamily="18" charset="-34"/>
              <a:ea typeface="+mj-ea"/>
              <a:cs typeface="EucrosiaUPC" pitchFamily="18" charset="-34"/>
            </a:endParaRPr>
          </a:p>
        </p:txBody>
      </p:sp>
      <p:sp>
        <p:nvSpPr>
          <p:cNvPr id="31" name="Title 1"/>
          <p:cNvSpPr txBox="1">
            <a:spLocks/>
          </p:cNvSpPr>
          <p:nvPr/>
        </p:nvSpPr>
        <p:spPr>
          <a:xfrm>
            <a:off x="5796136" y="5589240"/>
            <a:ext cx="1512168" cy="27404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th-TH" sz="1800" b="1" dirty="0" smtClean="0">
                <a:solidFill>
                  <a:srgbClr val="0000FF"/>
                </a:solidFill>
                <a:effectLst>
                  <a:reflection blurRad="6350" stA="55000" endA="300" endPos="45500" dir="5400000" sy="-100000" algn="bl" rotWithShape="0"/>
                </a:effectLst>
                <a:latin typeface="EucrosiaUPC" pitchFamily="18" charset="-34"/>
                <a:ea typeface="+mj-ea"/>
                <a:cs typeface="EucrosiaUPC" pitchFamily="18" charset="-34"/>
              </a:rPr>
              <a:t> </a:t>
            </a:r>
            <a:r>
              <a:rPr kumimoji="0" lang="th-TH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EucrosiaUPC" pitchFamily="18" charset="-34"/>
                <a:ea typeface="+mj-ea"/>
                <a:cs typeface="EucrosiaUPC" pitchFamily="18" charset="-34"/>
              </a:rPr>
              <a:t>23 ส.ค.</a:t>
            </a:r>
            <a:r>
              <a:rPr kumimoji="0" lang="th-TH" sz="1800" b="1" i="0" u="none" strike="noStrike" kern="1200" cap="none" spc="0" normalizeH="0" noProof="0" dirty="0" smtClean="0">
                <a:ln>
                  <a:noFill/>
                </a:ln>
                <a:solidFill>
                  <a:srgbClr val="0000FF"/>
                </a:soli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EucrosiaUPC" pitchFamily="18" charset="-34"/>
                <a:ea typeface="+mj-ea"/>
                <a:cs typeface="EucrosiaUPC" pitchFamily="18" charset="-34"/>
              </a:rPr>
              <a:t> 2560</a:t>
            </a:r>
            <a:endParaRPr kumimoji="0" lang="th-TH" sz="18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>
                <a:reflection blurRad="6350" stA="55000" endA="300" endPos="45500" dir="5400000" sy="-100000" algn="bl" rotWithShape="0"/>
              </a:effectLst>
              <a:uLnTx/>
              <a:uFillTx/>
              <a:latin typeface="EucrosiaUPC" pitchFamily="18" charset="-34"/>
              <a:ea typeface="+mj-ea"/>
              <a:cs typeface="EucrosiaUPC" pitchFamily="18" charset="-34"/>
            </a:endParaRPr>
          </a:p>
        </p:txBody>
      </p:sp>
      <p:sp>
        <p:nvSpPr>
          <p:cNvPr id="35" name="Title 1"/>
          <p:cNvSpPr txBox="1">
            <a:spLocks/>
          </p:cNvSpPr>
          <p:nvPr/>
        </p:nvSpPr>
        <p:spPr>
          <a:xfrm>
            <a:off x="7452320" y="620688"/>
            <a:ext cx="1296144" cy="36004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2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Courier New" pitchFamily="49" charset="0"/>
              <a:buChar char="o"/>
              <a:tabLst/>
              <a:defRPr/>
            </a:pPr>
            <a:r>
              <a:rPr lang="th-TH" sz="1800" b="1" dirty="0" smtClean="0"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EucrosiaUPC" pitchFamily="18" charset="-34"/>
                <a:ea typeface="+mj-ea"/>
                <a:cs typeface="EucrosiaUPC" pitchFamily="18" charset="-34"/>
              </a:rPr>
              <a:t> วันที่ใช้บังคับ</a:t>
            </a:r>
            <a:endParaRPr kumimoji="0" lang="th-TH" sz="1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reflection blurRad="6350" stA="55000" endA="300" endPos="45500" dir="5400000" sy="-100000" algn="bl" rotWithShape="0"/>
              </a:effectLst>
              <a:uLnTx/>
              <a:uFillTx/>
              <a:latin typeface="EucrosiaUPC" pitchFamily="18" charset="-34"/>
              <a:ea typeface="+mj-ea"/>
              <a:cs typeface="EucrosiaUPC" pitchFamily="18" charset="-34"/>
            </a:endParaRPr>
          </a:p>
        </p:txBody>
      </p:sp>
      <p:sp>
        <p:nvSpPr>
          <p:cNvPr id="36" name="Title 1"/>
          <p:cNvSpPr txBox="1">
            <a:spLocks/>
          </p:cNvSpPr>
          <p:nvPr/>
        </p:nvSpPr>
        <p:spPr>
          <a:xfrm>
            <a:off x="7380312" y="1210742"/>
            <a:ext cx="1512168" cy="27404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th-TH" sz="1800" b="1" dirty="0" smtClean="0"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EucrosiaUPC" pitchFamily="18" charset="-34"/>
                <a:ea typeface="+mj-ea"/>
                <a:cs typeface="EucrosiaUPC" pitchFamily="18" charset="-34"/>
              </a:rPr>
              <a:t> </a:t>
            </a:r>
            <a:r>
              <a:rPr kumimoji="0" lang="th-TH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EucrosiaUPC" pitchFamily="18" charset="-34"/>
                <a:ea typeface="+mj-ea"/>
                <a:cs typeface="EucrosiaUPC" pitchFamily="18" charset="-34"/>
              </a:rPr>
              <a:t>23 ส.ค.</a:t>
            </a:r>
            <a:r>
              <a:rPr kumimoji="0" lang="th-TH" sz="1800" b="1" i="0" u="none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EucrosiaUPC" pitchFamily="18" charset="-34"/>
                <a:ea typeface="+mj-ea"/>
                <a:cs typeface="EucrosiaUPC" pitchFamily="18" charset="-34"/>
              </a:rPr>
              <a:t> 2560</a:t>
            </a:r>
            <a:endParaRPr kumimoji="0" lang="th-TH" sz="1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reflection blurRad="6350" stA="55000" endA="300" endPos="45500" dir="5400000" sy="-100000" algn="bl" rotWithShape="0"/>
              </a:effectLst>
              <a:uLnTx/>
              <a:uFillTx/>
              <a:latin typeface="EucrosiaUPC" pitchFamily="18" charset="-34"/>
              <a:ea typeface="+mj-ea"/>
              <a:cs typeface="EucrosiaUPC" pitchFamily="18" charset="-34"/>
            </a:endParaRPr>
          </a:p>
        </p:txBody>
      </p:sp>
      <p:sp>
        <p:nvSpPr>
          <p:cNvPr id="37" name="Title 1"/>
          <p:cNvSpPr txBox="1">
            <a:spLocks/>
          </p:cNvSpPr>
          <p:nvPr/>
        </p:nvSpPr>
        <p:spPr>
          <a:xfrm>
            <a:off x="7380312" y="2218854"/>
            <a:ext cx="1512168" cy="27404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th-TH" sz="1800" b="1" dirty="0" smtClean="0"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EucrosiaUPC" pitchFamily="18" charset="-34"/>
                <a:ea typeface="+mj-ea"/>
                <a:cs typeface="EucrosiaUPC" pitchFamily="18" charset="-34"/>
              </a:rPr>
              <a:t> </a:t>
            </a:r>
            <a:r>
              <a:rPr kumimoji="0" lang="th-TH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EucrosiaUPC" pitchFamily="18" charset="-34"/>
                <a:ea typeface="+mj-ea"/>
                <a:cs typeface="EucrosiaUPC" pitchFamily="18" charset="-34"/>
              </a:rPr>
              <a:t>23 ส.ค.</a:t>
            </a:r>
            <a:r>
              <a:rPr kumimoji="0" lang="th-TH" sz="1800" b="1" i="0" u="none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EucrosiaUPC" pitchFamily="18" charset="-34"/>
                <a:ea typeface="+mj-ea"/>
                <a:cs typeface="EucrosiaUPC" pitchFamily="18" charset="-34"/>
              </a:rPr>
              <a:t> 2560</a:t>
            </a:r>
            <a:endParaRPr kumimoji="0" lang="th-TH" sz="1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reflection blurRad="6350" stA="55000" endA="300" endPos="45500" dir="5400000" sy="-100000" algn="bl" rotWithShape="0"/>
              </a:effectLst>
              <a:uLnTx/>
              <a:uFillTx/>
              <a:latin typeface="EucrosiaUPC" pitchFamily="18" charset="-34"/>
              <a:ea typeface="+mj-ea"/>
              <a:cs typeface="EucrosiaUPC" pitchFamily="18" charset="-34"/>
            </a:endParaRPr>
          </a:p>
        </p:txBody>
      </p:sp>
      <p:sp>
        <p:nvSpPr>
          <p:cNvPr id="38" name="Title 1"/>
          <p:cNvSpPr txBox="1">
            <a:spLocks/>
          </p:cNvSpPr>
          <p:nvPr/>
        </p:nvSpPr>
        <p:spPr>
          <a:xfrm>
            <a:off x="7380312" y="3226966"/>
            <a:ext cx="1512168" cy="27404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th-TH" sz="1800" b="1" dirty="0" smtClean="0"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EucrosiaUPC" pitchFamily="18" charset="-34"/>
                <a:ea typeface="+mj-ea"/>
                <a:cs typeface="EucrosiaUPC" pitchFamily="18" charset="-34"/>
              </a:rPr>
              <a:t> </a:t>
            </a:r>
            <a:r>
              <a:rPr kumimoji="0" lang="th-TH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EucrosiaUPC" pitchFamily="18" charset="-34"/>
                <a:ea typeface="+mj-ea"/>
                <a:cs typeface="EucrosiaUPC" pitchFamily="18" charset="-34"/>
              </a:rPr>
              <a:t>23 ส.ค.</a:t>
            </a:r>
            <a:r>
              <a:rPr kumimoji="0" lang="th-TH" sz="1800" b="1" i="0" u="none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EucrosiaUPC" pitchFamily="18" charset="-34"/>
                <a:ea typeface="+mj-ea"/>
                <a:cs typeface="EucrosiaUPC" pitchFamily="18" charset="-34"/>
              </a:rPr>
              <a:t> 2560</a:t>
            </a:r>
            <a:endParaRPr kumimoji="0" lang="th-TH" sz="1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reflection blurRad="6350" stA="55000" endA="300" endPos="45500" dir="5400000" sy="-100000" algn="bl" rotWithShape="0"/>
              </a:effectLst>
              <a:uLnTx/>
              <a:uFillTx/>
              <a:latin typeface="EucrosiaUPC" pitchFamily="18" charset="-34"/>
              <a:ea typeface="+mj-ea"/>
              <a:cs typeface="EucrosiaUPC" pitchFamily="18" charset="-34"/>
            </a:endParaRPr>
          </a:p>
        </p:txBody>
      </p:sp>
      <p:sp>
        <p:nvSpPr>
          <p:cNvPr id="39" name="Title 1"/>
          <p:cNvSpPr txBox="1">
            <a:spLocks/>
          </p:cNvSpPr>
          <p:nvPr/>
        </p:nvSpPr>
        <p:spPr>
          <a:xfrm>
            <a:off x="7380312" y="4451102"/>
            <a:ext cx="1512168" cy="27404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th-TH" sz="1800" b="1" dirty="0" smtClean="0"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EucrosiaUPC" pitchFamily="18" charset="-34"/>
                <a:ea typeface="+mj-ea"/>
                <a:cs typeface="EucrosiaUPC" pitchFamily="18" charset="-34"/>
              </a:rPr>
              <a:t> </a:t>
            </a:r>
            <a:r>
              <a:rPr kumimoji="0" lang="th-TH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EucrosiaUPC" pitchFamily="18" charset="-34"/>
                <a:ea typeface="+mj-ea"/>
                <a:cs typeface="EucrosiaUPC" pitchFamily="18" charset="-34"/>
              </a:rPr>
              <a:t>23 ส.ค.</a:t>
            </a:r>
            <a:r>
              <a:rPr kumimoji="0" lang="th-TH" sz="1800" b="1" i="0" u="none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EucrosiaUPC" pitchFamily="18" charset="-34"/>
                <a:ea typeface="+mj-ea"/>
                <a:cs typeface="EucrosiaUPC" pitchFamily="18" charset="-34"/>
              </a:rPr>
              <a:t> 2560</a:t>
            </a:r>
            <a:endParaRPr kumimoji="0" lang="th-TH" sz="1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reflection blurRad="6350" stA="55000" endA="300" endPos="45500" dir="5400000" sy="-100000" algn="bl" rotWithShape="0"/>
              </a:effectLst>
              <a:uLnTx/>
              <a:uFillTx/>
              <a:latin typeface="EucrosiaUPC" pitchFamily="18" charset="-34"/>
              <a:ea typeface="+mj-ea"/>
              <a:cs typeface="EucrosiaUPC" pitchFamily="18" charset="-34"/>
            </a:endParaRPr>
          </a:p>
        </p:txBody>
      </p:sp>
      <p:sp>
        <p:nvSpPr>
          <p:cNvPr id="40" name="Title 1"/>
          <p:cNvSpPr txBox="1">
            <a:spLocks/>
          </p:cNvSpPr>
          <p:nvPr/>
        </p:nvSpPr>
        <p:spPr>
          <a:xfrm>
            <a:off x="7380312" y="5589240"/>
            <a:ext cx="1512168" cy="27404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th-TH" sz="1800" b="1" dirty="0" smtClean="0"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EucrosiaUPC" pitchFamily="18" charset="-34"/>
                <a:ea typeface="+mj-ea"/>
                <a:cs typeface="EucrosiaUPC" pitchFamily="18" charset="-34"/>
              </a:rPr>
              <a:t> </a:t>
            </a:r>
            <a:r>
              <a:rPr kumimoji="0" lang="th-TH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EucrosiaUPC" pitchFamily="18" charset="-34"/>
                <a:ea typeface="+mj-ea"/>
                <a:cs typeface="EucrosiaUPC" pitchFamily="18" charset="-34"/>
              </a:rPr>
              <a:t>23 ส.ค.</a:t>
            </a:r>
            <a:r>
              <a:rPr kumimoji="0" lang="th-TH" sz="1800" b="1" i="0" u="none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EucrosiaUPC" pitchFamily="18" charset="-34"/>
                <a:ea typeface="+mj-ea"/>
                <a:cs typeface="EucrosiaUPC" pitchFamily="18" charset="-34"/>
              </a:rPr>
              <a:t> 2560</a:t>
            </a:r>
            <a:endParaRPr kumimoji="0" lang="th-TH" sz="1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reflection blurRad="6350" stA="55000" endA="300" endPos="45500" dir="5400000" sy="-100000" algn="bl" rotWithShape="0"/>
              </a:effectLst>
              <a:uLnTx/>
              <a:uFillTx/>
              <a:latin typeface="EucrosiaUPC" pitchFamily="18" charset="-34"/>
              <a:ea typeface="+mj-ea"/>
              <a:cs typeface="EucrosiaUPC" pitchFamily="18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3"/>
          <p:cNvGrpSpPr/>
          <p:nvPr/>
        </p:nvGrpSpPr>
        <p:grpSpPr>
          <a:xfrm>
            <a:off x="0" y="6237312"/>
            <a:ext cx="9144000" cy="576064"/>
            <a:chOff x="0" y="6165304"/>
            <a:chExt cx="9144000" cy="576064"/>
          </a:xfrm>
        </p:grpSpPr>
        <p:grpSp>
          <p:nvGrpSpPr>
            <p:cNvPr id="3" name="Group 10"/>
            <p:cNvGrpSpPr/>
            <p:nvPr/>
          </p:nvGrpSpPr>
          <p:grpSpPr>
            <a:xfrm>
              <a:off x="0" y="6165304"/>
              <a:ext cx="9144000" cy="576064"/>
              <a:chOff x="0" y="5877272"/>
              <a:chExt cx="9144000" cy="576064"/>
            </a:xfrm>
          </p:grpSpPr>
          <p:grpSp>
            <p:nvGrpSpPr>
              <p:cNvPr id="7" name="Group 23"/>
              <p:cNvGrpSpPr/>
              <p:nvPr/>
            </p:nvGrpSpPr>
            <p:grpSpPr>
              <a:xfrm>
                <a:off x="0" y="5877272"/>
                <a:ext cx="9144000" cy="576064"/>
                <a:chOff x="0" y="5877272"/>
                <a:chExt cx="9144000" cy="576064"/>
              </a:xfrm>
            </p:grpSpPr>
            <p:cxnSp>
              <p:nvCxnSpPr>
                <p:cNvPr id="49" name="Straight Connector 48"/>
                <p:cNvCxnSpPr/>
                <p:nvPr/>
              </p:nvCxnSpPr>
              <p:spPr>
                <a:xfrm>
                  <a:off x="0" y="6093296"/>
                  <a:ext cx="9144000" cy="72008"/>
                </a:xfrm>
                <a:prstGeom prst="line">
                  <a:avLst/>
                </a:prstGeom>
                <a:ln>
                  <a:solidFill>
                    <a:srgbClr val="008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0" name="Rectangle 49"/>
                <p:cNvSpPr/>
                <p:nvPr/>
              </p:nvSpPr>
              <p:spPr>
                <a:xfrm>
                  <a:off x="6444208" y="5877272"/>
                  <a:ext cx="2664296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Natchanon</a:t>
                  </a:r>
                  <a:r>
                    <a:rPr lang="en-US" sz="2000" b="1" dirty="0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  </a:t>
                  </a:r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Siriphongsurapa</a:t>
                  </a:r>
                  <a:endParaRPr lang="th-TH" sz="2000" b="1" dirty="0">
                    <a:solidFill>
                      <a:schemeClr val="tx1"/>
                    </a:solidFill>
                    <a:effectLst>
                      <a:innerShdw blurRad="63500" dist="50800" dir="5400000">
                        <a:prstClr val="black">
                          <a:alpha val="50000"/>
                        </a:prstClr>
                      </a:innerShdw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  <p:sp>
              <p:nvSpPr>
                <p:cNvPr id="51" name="Rectangle 50"/>
                <p:cNvSpPr/>
                <p:nvPr/>
              </p:nvSpPr>
              <p:spPr>
                <a:xfrm>
                  <a:off x="6804248" y="6165304"/>
                  <a:ext cx="2160240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smtClean="0">
                      <a:solidFill>
                        <a:srgbClr val="FF6600"/>
                      </a:solidFill>
                      <a:effectLst>
                        <a:innerShdw blurRad="114300">
                          <a:prstClr val="black"/>
                        </a:innerShdw>
                        <a:reflection blurRad="6350" stA="55000" endA="300" endPos="45500" dir="5400000" sy="-100000" algn="bl" rotWithShape="0"/>
                      </a:effectLst>
                      <a:latin typeface="Angsana New" pitchFamily="18" charset="-34"/>
                      <a:cs typeface="Angsana New" pitchFamily="18" charset="-34"/>
                    </a:rPr>
                    <a:t> C    O P Y R I G H T</a:t>
                  </a:r>
                  <a:endParaRPr lang="th-TH" sz="2000" b="1" dirty="0">
                    <a:solidFill>
                      <a:srgbClr val="FF6600"/>
                    </a:solidFill>
                    <a:effectLst>
                      <a:innerShdw blurRad="114300">
                        <a:prstClr val="black"/>
                      </a:innerShdw>
                      <a:reflection blurRad="6350" stA="55000" endA="300" endPos="45500" dir="5400000" sy="-100000" algn="bl" rotWithShape="0"/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</p:grpSp>
          <p:cxnSp>
            <p:nvCxnSpPr>
              <p:cNvPr id="48" name="Straight Connector 47"/>
              <p:cNvCxnSpPr/>
              <p:nvPr/>
            </p:nvCxnSpPr>
            <p:spPr>
              <a:xfrm>
                <a:off x="0" y="6165304"/>
                <a:ext cx="9144000" cy="72008"/>
              </a:xfrm>
              <a:prstGeom prst="line">
                <a:avLst/>
              </a:prstGeom>
              <a:ln>
                <a:solidFill>
                  <a:srgbClr val="008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6" name="Oval 45"/>
            <p:cNvSpPr/>
            <p:nvPr/>
          </p:nvSpPr>
          <p:spPr>
            <a:xfrm>
              <a:off x="7092280" y="6453336"/>
              <a:ext cx="288032" cy="288032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FF6600"/>
              </a:solidFill>
            </a:ln>
            <a:scene3d>
              <a:camera prst="orthographicFront"/>
              <a:lightRig rig="threePt" dir="t"/>
            </a:scene3d>
            <a:sp3d>
              <a:bevelT w="114300" prst="hardEdg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tx1"/>
                  </a:solidFill>
                  <a:effectLst>
                    <a:innerShdw blurRad="114300">
                      <a:prstClr val="black"/>
                    </a:innerShdw>
                    <a:reflection blurRad="6350" stA="55000" endA="300" endPos="45500" dir="5400000" sy="-100000" algn="bl" rotWithShape="0"/>
                  </a:effectLst>
                  <a:latin typeface="Angsana New" pitchFamily="18" charset="-34"/>
                </a:rPr>
                <a:t>C</a:t>
              </a:r>
              <a:endParaRPr lang="th-TH" sz="2000" b="1" dirty="0">
                <a:solidFill>
                  <a:schemeClr val="tx1"/>
                </a:solidFill>
                <a:effectLst>
                  <a:innerShdw blurRad="114300">
                    <a:prstClr val="black"/>
                  </a:innerShdw>
                  <a:reflection blurRad="6350" stA="55000" endA="300" endPos="45500" dir="5400000" sy="-100000" algn="bl" rotWithShape="0"/>
                </a:effectLst>
                <a:latin typeface="Angsana New" pitchFamily="18" charset="-34"/>
              </a:endParaRPr>
            </a:p>
          </p:txBody>
        </p:sp>
      </p:grpSp>
      <p:cxnSp>
        <p:nvCxnSpPr>
          <p:cNvPr id="24" name="Elbow Connector 23"/>
          <p:cNvCxnSpPr/>
          <p:nvPr/>
        </p:nvCxnSpPr>
        <p:spPr>
          <a:xfrm flipV="1">
            <a:off x="0" y="6021288"/>
            <a:ext cx="9144000" cy="720080"/>
          </a:xfrm>
          <a:prstGeom prst="bentConnector3">
            <a:avLst>
              <a:gd name="adj1" fmla="val 44651"/>
            </a:avLst>
          </a:prstGeom>
          <a:ln>
            <a:solidFill>
              <a:srgbClr val="00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Elbow Connector 21"/>
          <p:cNvCxnSpPr/>
          <p:nvPr/>
        </p:nvCxnSpPr>
        <p:spPr>
          <a:xfrm flipV="1">
            <a:off x="0" y="5877272"/>
            <a:ext cx="9144000" cy="792088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Elbow Connector 19"/>
          <p:cNvCxnSpPr/>
          <p:nvPr/>
        </p:nvCxnSpPr>
        <p:spPr>
          <a:xfrm flipV="1">
            <a:off x="0" y="548680"/>
            <a:ext cx="9144000" cy="1008112"/>
          </a:xfrm>
          <a:prstGeom prst="bentConnector3">
            <a:avLst>
              <a:gd name="adj1" fmla="val 50000"/>
            </a:avLst>
          </a:prstGeom>
          <a:ln>
            <a:solidFill>
              <a:srgbClr val="FF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Elbow Connector 17"/>
          <p:cNvCxnSpPr/>
          <p:nvPr/>
        </p:nvCxnSpPr>
        <p:spPr>
          <a:xfrm flipV="1">
            <a:off x="0" y="620688"/>
            <a:ext cx="9144000" cy="792088"/>
          </a:xfrm>
          <a:prstGeom prst="bentConnector3">
            <a:avLst>
              <a:gd name="adj1" fmla="val 50000"/>
            </a:avLst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395536" y="980728"/>
          <a:ext cx="5400600" cy="52565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3131840" y="44624"/>
            <a:ext cx="2808312" cy="634082"/>
          </a:xfrm>
        </p:spPr>
        <p:txBody>
          <a:bodyPr>
            <a:noAutofit/>
          </a:bodyPr>
          <a:lstStyle/>
          <a:p>
            <a:pPr>
              <a:buFont typeface="Courier New" pitchFamily="49" charset="0"/>
              <a:buChar char="o"/>
            </a:pPr>
            <a:r>
              <a:rPr lang="th-TH" sz="3600" b="1" dirty="0" smtClean="0"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EucrosiaUPC" pitchFamily="18" charset="-34"/>
                <a:cs typeface="EucrosiaUPC" pitchFamily="18" charset="-34"/>
              </a:rPr>
              <a:t> </a:t>
            </a:r>
            <a:r>
              <a:rPr lang="th-TH" b="1" dirty="0" smtClean="0"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EucrosiaUPC" pitchFamily="18" charset="-34"/>
                <a:cs typeface="EucrosiaUPC" pitchFamily="18" charset="-34"/>
              </a:rPr>
              <a:t>กฎกระทรวง</a:t>
            </a:r>
            <a:endParaRPr lang="th-TH" b="1" dirty="0">
              <a:solidFill>
                <a:srgbClr val="FF0000"/>
              </a:solidFill>
              <a:effectLst>
                <a:reflection blurRad="6350" stA="55000" endA="300" endPos="45500" dir="5400000" sy="-100000" algn="bl" rotWithShape="0"/>
              </a:effectLst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D85E7-25CD-47EF-B19D-98B9F94D8257}" type="slidenum">
              <a:rPr lang="th-TH" smtClean="0"/>
              <a:pPr/>
              <a:t>13</a:t>
            </a:fld>
            <a:endParaRPr lang="th-TH" dirty="0"/>
          </a:p>
        </p:txBody>
      </p:sp>
      <p:sp>
        <p:nvSpPr>
          <p:cNvPr id="11" name="Oval 10"/>
          <p:cNvSpPr/>
          <p:nvPr/>
        </p:nvSpPr>
        <p:spPr>
          <a:xfrm>
            <a:off x="395536" y="1052736"/>
            <a:ext cx="648072" cy="648072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b="1" dirty="0" smtClean="0">
                <a:latin typeface="EucrosiaUPC" pitchFamily="18" charset="-34"/>
                <a:cs typeface="EucrosiaUPC" pitchFamily="18" charset="-34"/>
              </a:rPr>
              <a:t>6</a:t>
            </a:r>
            <a:endParaRPr lang="th-TH" b="1" dirty="0"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395536" y="2060848"/>
            <a:ext cx="648072" cy="648072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b="1" dirty="0" smtClean="0">
                <a:latin typeface="EucrosiaUPC" pitchFamily="18" charset="-34"/>
                <a:cs typeface="EucrosiaUPC" pitchFamily="18" charset="-34"/>
              </a:rPr>
              <a:t>7</a:t>
            </a:r>
            <a:endParaRPr lang="th-TH" b="1" dirty="0"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395536" y="4221088"/>
            <a:ext cx="648072" cy="648072"/>
          </a:xfrm>
          <a:prstGeom prst="ellipse">
            <a:avLst/>
          </a:prstGeom>
          <a:solidFill>
            <a:srgbClr val="00B05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b="1" dirty="0" smtClean="0">
                <a:latin typeface="EucrosiaUPC" pitchFamily="18" charset="-34"/>
                <a:cs typeface="EucrosiaUPC" pitchFamily="18" charset="-34"/>
              </a:rPr>
              <a:t>9</a:t>
            </a:r>
            <a:endParaRPr lang="th-TH" b="1" dirty="0"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14" name="Oval 13"/>
          <p:cNvSpPr/>
          <p:nvPr/>
        </p:nvSpPr>
        <p:spPr>
          <a:xfrm>
            <a:off x="395536" y="5445224"/>
            <a:ext cx="648072" cy="648072"/>
          </a:xfrm>
          <a:prstGeom prst="ellipse">
            <a:avLst/>
          </a:prstGeom>
          <a:solidFill>
            <a:srgbClr val="00B0F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000" b="1" dirty="0" smtClean="0">
                <a:latin typeface="EucrosiaUPC" pitchFamily="18" charset="-34"/>
                <a:cs typeface="EucrosiaUPC" pitchFamily="18" charset="-34"/>
              </a:rPr>
              <a:t>10</a:t>
            </a:r>
            <a:endParaRPr lang="th-TH" sz="2000" b="1" dirty="0"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26" name="Title 1"/>
          <p:cNvSpPr txBox="1">
            <a:spLocks/>
          </p:cNvSpPr>
          <p:nvPr/>
        </p:nvSpPr>
        <p:spPr>
          <a:xfrm>
            <a:off x="5796136" y="692696"/>
            <a:ext cx="1512168" cy="432048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8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Courier New" pitchFamily="49" charset="0"/>
              <a:buChar char="o"/>
              <a:tabLst/>
              <a:defRPr/>
            </a:pPr>
            <a:r>
              <a:rPr lang="th-TH" sz="1800" b="1" dirty="0" smtClean="0">
                <a:solidFill>
                  <a:srgbClr val="0000FF"/>
                </a:solidFill>
                <a:effectLst>
                  <a:reflection blurRad="6350" stA="55000" endA="300" endPos="45500" dir="5400000" sy="-100000" algn="bl" rotWithShape="0"/>
                </a:effectLst>
                <a:latin typeface="EucrosiaUPC" pitchFamily="18" charset="-34"/>
                <a:ea typeface="+mj-ea"/>
                <a:cs typeface="EucrosiaUPC" pitchFamily="18" charset="-34"/>
              </a:rPr>
              <a:t> ประกาศ</a:t>
            </a:r>
          </a:p>
          <a:p>
            <a:pPr marL="0" marR="0" lvl="0" indent="0" algn="ctr" defTabSz="914400" rtl="0" eaLnBrk="1" fontAlgn="auto" latinLnBrk="0" hangingPunct="1">
              <a:lnSpc>
                <a:spcPts val="18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th-TH" sz="1800" b="1" dirty="0" smtClean="0">
                <a:solidFill>
                  <a:srgbClr val="0000FF"/>
                </a:solidFill>
                <a:effectLst>
                  <a:reflection blurRad="6350" stA="55000" endA="300" endPos="45500" dir="5400000" sy="-100000" algn="bl" rotWithShape="0"/>
                </a:effectLst>
                <a:latin typeface="EucrosiaUPC" pitchFamily="18" charset="-34"/>
                <a:ea typeface="+mj-ea"/>
                <a:cs typeface="EucrosiaUPC" pitchFamily="18" charset="-34"/>
              </a:rPr>
              <a:t>   ราชกิจจา</a:t>
            </a:r>
            <a:r>
              <a:rPr lang="th-TH" sz="1800" b="1" dirty="0" err="1" smtClean="0">
                <a:solidFill>
                  <a:srgbClr val="0000FF"/>
                </a:solidFill>
                <a:effectLst>
                  <a:reflection blurRad="6350" stA="55000" endA="300" endPos="45500" dir="5400000" sy="-100000" algn="bl" rotWithShape="0"/>
                </a:effectLst>
                <a:latin typeface="EucrosiaUPC" pitchFamily="18" charset="-34"/>
                <a:ea typeface="+mj-ea"/>
                <a:cs typeface="EucrosiaUPC" pitchFamily="18" charset="-34"/>
              </a:rPr>
              <a:t>นุเบกษา</a:t>
            </a:r>
            <a:endParaRPr kumimoji="0" lang="th-TH" sz="18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>
                <a:reflection blurRad="6350" stA="55000" endA="300" endPos="45500" dir="5400000" sy="-100000" algn="bl" rotWithShape="0"/>
              </a:effectLst>
              <a:uLnTx/>
              <a:uFillTx/>
              <a:latin typeface="EucrosiaUPC" pitchFamily="18" charset="-34"/>
              <a:ea typeface="+mj-ea"/>
              <a:cs typeface="EucrosiaUPC" pitchFamily="18" charset="-34"/>
            </a:endParaRPr>
          </a:p>
        </p:txBody>
      </p:sp>
      <p:sp>
        <p:nvSpPr>
          <p:cNvPr id="32" name="Title 1"/>
          <p:cNvSpPr txBox="1">
            <a:spLocks/>
          </p:cNvSpPr>
          <p:nvPr/>
        </p:nvSpPr>
        <p:spPr>
          <a:xfrm>
            <a:off x="5796136" y="1282750"/>
            <a:ext cx="1512168" cy="27404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th-TH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EucrosiaUPC" pitchFamily="18" charset="-34"/>
                <a:ea typeface="+mj-ea"/>
                <a:cs typeface="EucrosiaUPC" pitchFamily="18" charset="-34"/>
              </a:rPr>
              <a:t> 23 ส.ค.</a:t>
            </a:r>
            <a:r>
              <a:rPr kumimoji="0" lang="th-TH" sz="1800" b="1" i="0" u="none" strike="noStrike" kern="1200" cap="none" spc="0" normalizeH="0" noProof="0" dirty="0" smtClean="0">
                <a:ln>
                  <a:noFill/>
                </a:ln>
                <a:solidFill>
                  <a:srgbClr val="0000FF"/>
                </a:soli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EucrosiaUPC" pitchFamily="18" charset="-34"/>
                <a:ea typeface="+mj-ea"/>
                <a:cs typeface="EucrosiaUPC" pitchFamily="18" charset="-34"/>
              </a:rPr>
              <a:t> 2560</a:t>
            </a:r>
            <a:endParaRPr kumimoji="0" lang="th-TH" sz="18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>
                <a:reflection blurRad="6350" stA="55000" endA="300" endPos="45500" dir="5400000" sy="-100000" algn="bl" rotWithShape="0"/>
              </a:effectLst>
              <a:uLnTx/>
              <a:uFillTx/>
              <a:latin typeface="EucrosiaUPC" pitchFamily="18" charset="-34"/>
              <a:ea typeface="+mj-ea"/>
              <a:cs typeface="EucrosiaUPC" pitchFamily="18" charset="-34"/>
            </a:endParaRPr>
          </a:p>
        </p:txBody>
      </p:sp>
      <p:sp>
        <p:nvSpPr>
          <p:cNvPr id="33" name="Title 1"/>
          <p:cNvSpPr txBox="1">
            <a:spLocks/>
          </p:cNvSpPr>
          <p:nvPr/>
        </p:nvSpPr>
        <p:spPr>
          <a:xfrm>
            <a:off x="5796136" y="2060848"/>
            <a:ext cx="1512168" cy="27404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th-TH" sz="1800" b="1" dirty="0" smtClean="0">
                <a:solidFill>
                  <a:srgbClr val="0000FF"/>
                </a:solidFill>
                <a:effectLst>
                  <a:reflection blurRad="6350" stA="55000" endA="300" endPos="45500" dir="5400000" sy="-100000" algn="bl" rotWithShape="0"/>
                </a:effectLst>
                <a:latin typeface="EucrosiaUPC" pitchFamily="18" charset="-34"/>
                <a:ea typeface="+mj-ea"/>
                <a:cs typeface="EucrosiaUPC" pitchFamily="18" charset="-34"/>
              </a:rPr>
              <a:t> </a:t>
            </a:r>
            <a:r>
              <a:rPr kumimoji="0" lang="th-TH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EucrosiaUPC" pitchFamily="18" charset="-34"/>
                <a:ea typeface="+mj-ea"/>
                <a:cs typeface="EucrosiaUPC" pitchFamily="18" charset="-34"/>
              </a:rPr>
              <a:t>23 ส.ค.</a:t>
            </a:r>
            <a:r>
              <a:rPr kumimoji="0" lang="th-TH" sz="1800" b="1" i="0" u="none" strike="noStrike" kern="1200" cap="none" spc="0" normalizeH="0" noProof="0" dirty="0" smtClean="0">
                <a:ln>
                  <a:noFill/>
                </a:ln>
                <a:solidFill>
                  <a:srgbClr val="0000FF"/>
                </a:soli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EucrosiaUPC" pitchFamily="18" charset="-34"/>
                <a:ea typeface="+mj-ea"/>
                <a:cs typeface="EucrosiaUPC" pitchFamily="18" charset="-34"/>
              </a:rPr>
              <a:t> 2560</a:t>
            </a:r>
            <a:endParaRPr kumimoji="0" lang="th-TH" sz="18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>
                <a:reflection blurRad="6350" stA="55000" endA="300" endPos="45500" dir="5400000" sy="-100000" algn="bl" rotWithShape="0"/>
              </a:effectLst>
              <a:uLnTx/>
              <a:uFillTx/>
              <a:latin typeface="EucrosiaUPC" pitchFamily="18" charset="-34"/>
              <a:ea typeface="+mj-ea"/>
              <a:cs typeface="EucrosiaUPC" pitchFamily="18" charset="-34"/>
            </a:endParaRPr>
          </a:p>
        </p:txBody>
      </p:sp>
      <p:sp>
        <p:nvSpPr>
          <p:cNvPr id="34" name="Title 1"/>
          <p:cNvSpPr txBox="1">
            <a:spLocks/>
          </p:cNvSpPr>
          <p:nvPr/>
        </p:nvSpPr>
        <p:spPr>
          <a:xfrm>
            <a:off x="5796136" y="5373216"/>
            <a:ext cx="1512168" cy="27404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th-TH" sz="1800" b="1" dirty="0" smtClean="0">
                <a:solidFill>
                  <a:srgbClr val="0000FF"/>
                </a:solidFill>
                <a:effectLst>
                  <a:reflection blurRad="6350" stA="55000" endA="300" endPos="45500" dir="5400000" sy="-100000" algn="bl" rotWithShape="0"/>
                </a:effectLst>
                <a:latin typeface="EucrosiaUPC" pitchFamily="18" charset="-34"/>
                <a:ea typeface="+mj-ea"/>
                <a:cs typeface="EucrosiaUPC" pitchFamily="18" charset="-34"/>
              </a:rPr>
              <a:t> 2</a:t>
            </a:r>
            <a:r>
              <a:rPr kumimoji="0" lang="th-TH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EucrosiaUPC" pitchFamily="18" charset="-34"/>
                <a:ea typeface="+mj-ea"/>
                <a:cs typeface="EucrosiaUPC" pitchFamily="18" charset="-34"/>
              </a:rPr>
              <a:t>2 ส.ค.</a:t>
            </a:r>
            <a:r>
              <a:rPr kumimoji="0" lang="th-TH" sz="1800" b="1" i="0" u="none" strike="noStrike" kern="1200" cap="none" spc="0" normalizeH="0" noProof="0" dirty="0" smtClean="0">
                <a:ln>
                  <a:noFill/>
                </a:ln>
                <a:solidFill>
                  <a:srgbClr val="0000FF"/>
                </a:soli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EucrosiaUPC" pitchFamily="18" charset="-34"/>
                <a:ea typeface="+mj-ea"/>
                <a:cs typeface="EucrosiaUPC" pitchFamily="18" charset="-34"/>
              </a:rPr>
              <a:t> 2561</a:t>
            </a:r>
            <a:endParaRPr kumimoji="0" lang="th-TH" sz="18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>
                <a:reflection blurRad="6350" stA="55000" endA="300" endPos="45500" dir="5400000" sy="-100000" algn="bl" rotWithShape="0"/>
              </a:effectLst>
              <a:uLnTx/>
              <a:uFillTx/>
              <a:latin typeface="EucrosiaUPC" pitchFamily="18" charset="-34"/>
              <a:ea typeface="+mj-ea"/>
              <a:cs typeface="EucrosiaUPC" pitchFamily="18" charset="-34"/>
            </a:endParaRPr>
          </a:p>
        </p:txBody>
      </p:sp>
      <p:sp>
        <p:nvSpPr>
          <p:cNvPr id="35" name="Title 1"/>
          <p:cNvSpPr txBox="1">
            <a:spLocks/>
          </p:cNvSpPr>
          <p:nvPr/>
        </p:nvSpPr>
        <p:spPr>
          <a:xfrm>
            <a:off x="7452320" y="620688"/>
            <a:ext cx="1296144" cy="36004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2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Courier New" pitchFamily="49" charset="0"/>
              <a:buChar char="o"/>
              <a:tabLst/>
              <a:defRPr/>
            </a:pPr>
            <a:r>
              <a:rPr lang="th-TH" sz="1800" b="1" dirty="0" smtClean="0"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EucrosiaUPC" pitchFamily="18" charset="-34"/>
                <a:ea typeface="+mj-ea"/>
                <a:cs typeface="EucrosiaUPC" pitchFamily="18" charset="-34"/>
              </a:rPr>
              <a:t> วันที่ใช้บังคับ</a:t>
            </a:r>
            <a:endParaRPr kumimoji="0" lang="th-TH" sz="1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reflection blurRad="6350" stA="55000" endA="300" endPos="45500" dir="5400000" sy="-100000" algn="bl" rotWithShape="0"/>
              </a:effectLst>
              <a:uLnTx/>
              <a:uFillTx/>
              <a:latin typeface="EucrosiaUPC" pitchFamily="18" charset="-34"/>
              <a:ea typeface="+mj-ea"/>
              <a:cs typeface="EucrosiaUPC" pitchFamily="18" charset="-34"/>
            </a:endParaRPr>
          </a:p>
        </p:txBody>
      </p:sp>
      <p:sp>
        <p:nvSpPr>
          <p:cNvPr id="41" name="Title 1"/>
          <p:cNvSpPr txBox="1">
            <a:spLocks/>
          </p:cNvSpPr>
          <p:nvPr/>
        </p:nvSpPr>
        <p:spPr>
          <a:xfrm>
            <a:off x="7380312" y="1282750"/>
            <a:ext cx="1512168" cy="27404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th-TH" sz="1800" b="1" dirty="0" smtClean="0"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EucrosiaUPC" pitchFamily="18" charset="-34"/>
                <a:ea typeface="+mj-ea"/>
                <a:cs typeface="EucrosiaUPC" pitchFamily="18" charset="-34"/>
              </a:rPr>
              <a:t> </a:t>
            </a:r>
            <a:r>
              <a:rPr kumimoji="0" lang="th-TH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EucrosiaUPC" pitchFamily="18" charset="-34"/>
                <a:ea typeface="+mj-ea"/>
                <a:cs typeface="EucrosiaUPC" pitchFamily="18" charset="-34"/>
              </a:rPr>
              <a:t>23 ส.ค.</a:t>
            </a:r>
            <a:r>
              <a:rPr kumimoji="0" lang="th-TH" sz="1800" b="1" i="0" u="none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EucrosiaUPC" pitchFamily="18" charset="-34"/>
                <a:ea typeface="+mj-ea"/>
                <a:cs typeface="EucrosiaUPC" pitchFamily="18" charset="-34"/>
              </a:rPr>
              <a:t> 2560</a:t>
            </a:r>
            <a:endParaRPr kumimoji="0" lang="th-TH" sz="1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reflection blurRad="6350" stA="55000" endA="300" endPos="45500" dir="5400000" sy="-100000" algn="bl" rotWithShape="0"/>
              </a:effectLst>
              <a:uLnTx/>
              <a:uFillTx/>
              <a:latin typeface="EucrosiaUPC" pitchFamily="18" charset="-34"/>
              <a:ea typeface="+mj-ea"/>
              <a:cs typeface="EucrosiaUPC" pitchFamily="18" charset="-34"/>
            </a:endParaRPr>
          </a:p>
        </p:txBody>
      </p:sp>
      <p:sp>
        <p:nvSpPr>
          <p:cNvPr id="42" name="Title 1"/>
          <p:cNvSpPr txBox="1">
            <a:spLocks/>
          </p:cNvSpPr>
          <p:nvPr/>
        </p:nvSpPr>
        <p:spPr>
          <a:xfrm>
            <a:off x="7380312" y="2060848"/>
            <a:ext cx="1512168" cy="27404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th-TH" sz="1800" b="1" dirty="0" smtClean="0"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EucrosiaUPC" pitchFamily="18" charset="-34"/>
                <a:ea typeface="+mj-ea"/>
                <a:cs typeface="EucrosiaUPC" pitchFamily="18" charset="-34"/>
              </a:rPr>
              <a:t> </a:t>
            </a:r>
            <a:r>
              <a:rPr kumimoji="0" lang="th-TH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EucrosiaUPC" pitchFamily="18" charset="-34"/>
                <a:ea typeface="+mj-ea"/>
                <a:cs typeface="EucrosiaUPC" pitchFamily="18" charset="-34"/>
              </a:rPr>
              <a:t>23 ส.ค.</a:t>
            </a:r>
            <a:r>
              <a:rPr kumimoji="0" lang="th-TH" sz="1800" b="1" i="0" u="none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EucrosiaUPC" pitchFamily="18" charset="-34"/>
                <a:ea typeface="+mj-ea"/>
                <a:cs typeface="EucrosiaUPC" pitchFamily="18" charset="-34"/>
              </a:rPr>
              <a:t> 2560</a:t>
            </a:r>
            <a:endParaRPr kumimoji="0" lang="th-TH" sz="1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reflection blurRad="6350" stA="55000" endA="300" endPos="45500" dir="5400000" sy="-100000" algn="bl" rotWithShape="0"/>
              </a:effectLst>
              <a:uLnTx/>
              <a:uFillTx/>
              <a:latin typeface="EucrosiaUPC" pitchFamily="18" charset="-34"/>
              <a:ea typeface="+mj-ea"/>
              <a:cs typeface="EucrosiaUPC" pitchFamily="18" charset="-34"/>
            </a:endParaRPr>
          </a:p>
        </p:txBody>
      </p:sp>
      <p:sp>
        <p:nvSpPr>
          <p:cNvPr id="43" name="Title 1"/>
          <p:cNvSpPr txBox="1">
            <a:spLocks/>
          </p:cNvSpPr>
          <p:nvPr/>
        </p:nvSpPr>
        <p:spPr>
          <a:xfrm>
            <a:off x="7380312" y="5373216"/>
            <a:ext cx="1512168" cy="27404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th-TH" sz="1800" b="1" dirty="0" smtClean="0"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EucrosiaUPC" pitchFamily="18" charset="-34"/>
                <a:ea typeface="+mj-ea"/>
                <a:cs typeface="EucrosiaUPC" pitchFamily="18" charset="-34"/>
              </a:rPr>
              <a:t> 2</a:t>
            </a:r>
            <a:r>
              <a:rPr kumimoji="0" lang="th-TH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EucrosiaUPC" pitchFamily="18" charset="-34"/>
                <a:ea typeface="+mj-ea"/>
                <a:cs typeface="EucrosiaUPC" pitchFamily="18" charset="-34"/>
              </a:rPr>
              <a:t>2 ส.ค.</a:t>
            </a:r>
            <a:r>
              <a:rPr kumimoji="0" lang="th-TH" sz="1800" b="1" i="0" u="none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EucrosiaUPC" pitchFamily="18" charset="-34"/>
                <a:ea typeface="+mj-ea"/>
                <a:cs typeface="EucrosiaUPC" pitchFamily="18" charset="-34"/>
              </a:rPr>
              <a:t> 2561</a:t>
            </a:r>
            <a:endParaRPr kumimoji="0" lang="th-TH" sz="1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reflection blurRad="6350" stA="55000" endA="300" endPos="45500" dir="5400000" sy="-100000" algn="bl" rotWithShape="0"/>
              </a:effectLst>
              <a:uLnTx/>
              <a:uFillTx/>
              <a:latin typeface="EucrosiaUPC" pitchFamily="18" charset="-34"/>
              <a:ea typeface="+mj-ea"/>
              <a:cs typeface="EucrosiaUPC" pitchFamily="18" charset="-34"/>
            </a:endParaRPr>
          </a:p>
        </p:txBody>
      </p:sp>
      <p:sp>
        <p:nvSpPr>
          <p:cNvPr id="52" name="Title 1"/>
          <p:cNvSpPr txBox="1">
            <a:spLocks/>
          </p:cNvSpPr>
          <p:nvPr/>
        </p:nvSpPr>
        <p:spPr>
          <a:xfrm>
            <a:off x="5796136" y="3140968"/>
            <a:ext cx="1512168" cy="27404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th-TH" sz="1800" b="1" dirty="0" smtClean="0">
                <a:solidFill>
                  <a:srgbClr val="0000FF"/>
                </a:solidFill>
                <a:effectLst>
                  <a:reflection blurRad="6350" stA="55000" endA="300" endPos="45500" dir="5400000" sy="-100000" algn="bl" rotWithShape="0"/>
                </a:effectLst>
                <a:latin typeface="EucrosiaUPC" pitchFamily="18" charset="-34"/>
                <a:ea typeface="+mj-ea"/>
                <a:cs typeface="EucrosiaUPC" pitchFamily="18" charset="-34"/>
              </a:rPr>
              <a:t> 2</a:t>
            </a:r>
            <a:r>
              <a:rPr kumimoji="0" lang="th-TH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EucrosiaUPC" pitchFamily="18" charset="-34"/>
                <a:ea typeface="+mj-ea"/>
                <a:cs typeface="EucrosiaUPC" pitchFamily="18" charset="-34"/>
              </a:rPr>
              <a:t> ก.พ.</a:t>
            </a:r>
            <a:r>
              <a:rPr kumimoji="0" lang="th-TH" sz="1800" b="1" i="0" u="none" strike="noStrike" kern="1200" cap="none" spc="0" normalizeH="0" noProof="0" dirty="0" smtClean="0">
                <a:ln>
                  <a:noFill/>
                </a:ln>
                <a:solidFill>
                  <a:srgbClr val="0000FF"/>
                </a:soli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EucrosiaUPC" pitchFamily="18" charset="-34"/>
                <a:ea typeface="+mj-ea"/>
                <a:cs typeface="EucrosiaUPC" pitchFamily="18" charset="-34"/>
              </a:rPr>
              <a:t> 2561</a:t>
            </a:r>
            <a:endParaRPr kumimoji="0" lang="th-TH" sz="18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>
                <a:reflection blurRad="6350" stA="55000" endA="300" endPos="45500" dir="5400000" sy="-100000" algn="bl" rotWithShape="0"/>
              </a:effectLst>
              <a:uLnTx/>
              <a:uFillTx/>
              <a:latin typeface="EucrosiaUPC" pitchFamily="18" charset="-34"/>
              <a:ea typeface="+mj-ea"/>
              <a:cs typeface="EucrosiaUPC" pitchFamily="18" charset="-34"/>
            </a:endParaRPr>
          </a:p>
        </p:txBody>
      </p:sp>
      <p:sp>
        <p:nvSpPr>
          <p:cNvPr id="53" name="Title 1"/>
          <p:cNvSpPr txBox="1">
            <a:spLocks/>
          </p:cNvSpPr>
          <p:nvPr/>
        </p:nvSpPr>
        <p:spPr>
          <a:xfrm>
            <a:off x="7380312" y="3140968"/>
            <a:ext cx="1512168" cy="27404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th-TH" sz="1800" b="1" dirty="0" smtClean="0"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EucrosiaUPC" pitchFamily="18" charset="-34"/>
                <a:ea typeface="+mj-ea"/>
                <a:cs typeface="EucrosiaUPC" pitchFamily="18" charset="-34"/>
              </a:rPr>
              <a:t> </a:t>
            </a:r>
            <a:r>
              <a:rPr kumimoji="0" lang="th-TH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EucrosiaUPC" pitchFamily="18" charset="-34"/>
                <a:ea typeface="+mj-ea"/>
                <a:cs typeface="EucrosiaUPC" pitchFamily="18" charset="-34"/>
              </a:rPr>
              <a:t>2 ก.พ.</a:t>
            </a:r>
            <a:r>
              <a:rPr kumimoji="0" lang="th-TH" sz="1800" b="1" i="0" u="none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EucrosiaUPC" pitchFamily="18" charset="-34"/>
                <a:ea typeface="+mj-ea"/>
                <a:cs typeface="EucrosiaUPC" pitchFamily="18" charset="-34"/>
              </a:rPr>
              <a:t> 2561</a:t>
            </a:r>
            <a:endParaRPr kumimoji="0" lang="th-TH" sz="1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reflection blurRad="6350" stA="55000" endA="300" endPos="45500" dir="5400000" sy="-100000" algn="bl" rotWithShape="0"/>
              </a:effectLst>
              <a:uLnTx/>
              <a:uFillTx/>
              <a:latin typeface="EucrosiaUPC" pitchFamily="18" charset="-34"/>
              <a:ea typeface="+mj-ea"/>
              <a:cs typeface="EucrosiaUPC" pitchFamily="18" charset="-34"/>
            </a:endParaRPr>
          </a:p>
        </p:txBody>
      </p:sp>
      <p:sp>
        <p:nvSpPr>
          <p:cNvPr id="31" name="Oval 30"/>
          <p:cNvSpPr/>
          <p:nvPr/>
        </p:nvSpPr>
        <p:spPr>
          <a:xfrm>
            <a:off x="395536" y="3068960"/>
            <a:ext cx="648072" cy="648072"/>
          </a:xfrm>
          <a:prstGeom prst="ellipse">
            <a:avLst/>
          </a:prstGeom>
          <a:solidFill>
            <a:srgbClr val="00B05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b="1" dirty="0" smtClean="0">
                <a:latin typeface="EucrosiaUPC" pitchFamily="18" charset="-34"/>
                <a:cs typeface="EucrosiaUPC" pitchFamily="18" charset="-34"/>
              </a:rPr>
              <a:t>8</a:t>
            </a:r>
            <a:endParaRPr lang="th-TH" b="1" dirty="0"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36" name="Title 1"/>
          <p:cNvSpPr txBox="1">
            <a:spLocks/>
          </p:cNvSpPr>
          <p:nvPr/>
        </p:nvSpPr>
        <p:spPr>
          <a:xfrm>
            <a:off x="5796136" y="4163070"/>
            <a:ext cx="1512168" cy="27404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th-TH" sz="1800" b="1" dirty="0" smtClean="0">
                <a:solidFill>
                  <a:srgbClr val="0000FF"/>
                </a:solidFill>
                <a:effectLst>
                  <a:reflection blurRad="6350" stA="55000" endA="300" endPos="45500" dir="5400000" sy="-100000" algn="bl" rotWithShape="0"/>
                </a:effectLst>
                <a:latin typeface="EucrosiaUPC" pitchFamily="18" charset="-34"/>
                <a:ea typeface="+mj-ea"/>
                <a:cs typeface="EucrosiaUPC" pitchFamily="18" charset="-34"/>
              </a:rPr>
              <a:t> 28</a:t>
            </a:r>
            <a:r>
              <a:rPr kumimoji="0" lang="th-TH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EucrosiaUPC" pitchFamily="18" charset="-34"/>
                <a:ea typeface="+mj-ea"/>
                <a:cs typeface="EucrosiaUPC" pitchFamily="18" charset="-34"/>
              </a:rPr>
              <a:t> </a:t>
            </a:r>
            <a:r>
              <a:rPr lang="th-TH" sz="1800" b="1" dirty="0" smtClean="0">
                <a:solidFill>
                  <a:srgbClr val="0000FF"/>
                </a:solidFill>
                <a:effectLst>
                  <a:reflection blurRad="6350" stA="55000" endA="300" endPos="45500" dir="5400000" sy="-100000" algn="bl" rotWithShape="0"/>
                </a:effectLst>
                <a:latin typeface="EucrosiaUPC" pitchFamily="18" charset="-34"/>
                <a:ea typeface="+mj-ea"/>
                <a:cs typeface="EucrosiaUPC" pitchFamily="18" charset="-34"/>
              </a:rPr>
              <a:t>พ</a:t>
            </a:r>
            <a:r>
              <a:rPr kumimoji="0" lang="th-TH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EucrosiaUPC" pitchFamily="18" charset="-34"/>
                <a:ea typeface="+mj-ea"/>
                <a:cs typeface="EucrosiaUPC" pitchFamily="18" charset="-34"/>
              </a:rPr>
              <a:t>.ย.</a:t>
            </a:r>
            <a:r>
              <a:rPr kumimoji="0" lang="th-TH" sz="1800" b="1" i="0" u="none" strike="noStrike" kern="1200" cap="none" spc="0" normalizeH="0" noProof="0" dirty="0" smtClean="0">
                <a:ln>
                  <a:noFill/>
                </a:ln>
                <a:solidFill>
                  <a:srgbClr val="0000FF"/>
                </a:soli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EucrosiaUPC" pitchFamily="18" charset="-34"/>
                <a:ea typeface="+mj-ea"/>
                <a:cs typeface="EucrosiaUPC" pitchFamily="18" charset="-34"/>
              </a:rPr>
              <a:t> 2561</a:t>
            </a:r>
            <a:endParaRPr kumimoji="0" lang="th-TH" sz="18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>
                <a:reflection blurRad="6350" stA="55000" endA="300" endPos="45500" dir="5400000" sy="-100000" algn="bl" rotWithShape="0"/>
              </a:effectLst>
              <a:uLnTx/>
              <a:uFillTx/>
              <a:latin typeface="EucrosiaUPC" pitchFamily="18" charset="-34"/>
              <a:ea typeface="+mj-ea"/>
              <a:cs typeface="EucrosiaUPC" pitchFamily="18" charset="-34"/>
            </a:endParaRPr>
          </a:p>
        </p:txBody>
      </p:sp>
      <p:sp>
        <p:nvSpPr>
          <p:cNvPr id="37" name="Title 1"/>
          <p:cNvSpPr txBox="1">
            <a:spLocks/>
          </p:cNvSpPr>
          <p:nvPr/>
        </p:nvSpPr>
        <p:spPr>
          <a:xfrm>
            <a:off x="7380312" y="4163070"/>
            <a:ext cx="1512168" cy="27404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th-TH" sz="1800" b="1" dirty="0" smtClean="0"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EucrosiaUPC" pitchFamily="18" charset="-34"/>
                <a:ea typeface="+mj-ea"/>
                <a:cs typeface="EucrosiaUPC" pitchFamily="18" charset="-34"/>
              </a:rPr>
              <a:t> </a:t>
            </a:r>
            <a:r>
              <a:rPr kumimoji="0" lang="th-TH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EucrosiaUPC" pitchFamily="18" charset="-34"/>
                <a:ea typeface="+mj-ea"/>
                <a:cs typeface="EucrosiaUPC" pitchFamily="18" charset="-34"/>
              </a:rPr>
              <a:t>28 </a:t>
            </a:r>
            <a:r>
              <a:rPr lang="th-TH" sz="1800" b="1" dirty="0" smtClean="0"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EucrosiaUPC" pitchFamily="18" charset="-34"/>
                <a:ea typeface="+mj-ea"/>
                <a:cs typeface="EucrosiaUPC" pitchFamily="18" charset="-34"/>
              </a:rPr>
              <a:t>พ</a:t>
            </a:r>
            <a:r>
              <a:rPr kumimoji="0" lang="th-TH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EucrosiaUPC" pitchFamily="18" charset="-34"/>
                <a:ea typeface="+mj-ea"/>
                <a:cs typeface="EucrosiaUPC" pitchFamily="18" charset="-34"/>
              </a:rPr>
              <a:t>.ย.</a:t>
            </a:r>
            <a:r>
              <a:rPr kumimoji="0" lang="th-TH" sz="1800" b="1" i="0" u="none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EucrosiaUPC" pitchFamily="18" charset="-34"/>
                <a:ea typeface="+mj-ea"/>
                <a:cs typeface="EucrosiaUPC" pitchFamily="18" charset="-34"/>
              </a:rPr>
              <a:t> 2561</a:t>
            </a:r>
            <a:endParaRPr kumimoji="0" lang="th-TH" sz="1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reflection blurRad="6350" stA="55000" endA="300" endPos="45500" dir="5400000" sy="-100000" algn="bl" rotWithShape="0"/>
              </a:effectLst>
              <a:uLnTx/>
              <a:uFillTx/>
              <a:latin typeface="EucrosiaUPC" pitchFamily="18" charset="-34"/>
              <a:ea typeface="+mj-ea"/>
              <a:cs typeface="EucrosiaUPC" pitchFamily="18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 descr="IMG_1132.JPG"/>
          <p:cNvPicPr>
            <a:picLocks noChangeAspect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lum bright="8000"/>
          </a:blip>
          <a:stretch>
            <a:fillRect/>
          </a:stretch>
        </p:blipFill>
        <p:spPr>
          <a:xfrm>
            <a:off x="-828600" y="1052736"/>
            <a:ext cx="6816758" cy="4896544"/>
          </a:xfrm>
          <a:prstGeom prst="rect">
            <a:avLst/>
          </a:prstGeom>
          <a:ln>
            <a:noFill/>
          </a:ln>
          <a:effectLst>
            <a:softEdge rad="112500"/>
          </a:effectLst>
          <a:scene3d>
            <a:camera prst="orthographicFront">
              <a:rot lat="0" lon="0" rev="16200000"/>
            </a:camera>
            <a:lightRig rig="threePt" dir="t"/>
          </a:scene3d>
        </p:spPr>
      </p:pic>
      <p:sp>
        <p:nvSpPr>
          <p:cNvPr id="39946" name="Rectangle 10"/>
          <p:cNvSpPr>
            <a:spLocks noGrp="1" noChangeArrowheads="1"/>
          </p:cNvSpPr>
          <p:nvPr>
            <p:ph type="title"/>
          </p:nvPr>
        </p:nvSpPr>
        <p:spPr>
          <a:xfrm>
            <a:off x="539552" y="288032"/>
            <a:ext cx="8136904" cy="836712"/>
          </a:xfr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>
              <a:lnSpc>
                <a:spcPts val="3800"/>
              </a:lnSpc>
            </a:pPr>
            <a:r>
              <a:rPr lang="th-TH" altLang="ko-KR" sz="3600" b="1" dirty="0" smtClean="0">
                <a:solidFill>
                  <a:srgbClr val="FF0000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  <a:reflection blurRad="6350" stA="55000" endA="300" endPos="45500" dir="5400000" sy="-100000" algn="bl" rotWithShape="0"/>
                </a:effectLst>
                <a:latin typeface="EucrosiaUPC" pitchFamily="18" charset="-34"/>
                <a:ea typeface="Gulim" panose="020B0600000101010101" pitchFamily="34" charset="-127"/>
                <a:cs typeface="EucrosiaUPC" pitchFamily="18" charset="-34"/>
              </a:rPr>
              <a:t>โครงสร้างระเบียบกระทรวงการคลังว่าด้วยการจัดซื้อจัดจ้างและการบริหารพัสดุภาครัฐ พ.ศ. 2560</a:t>
            </a:r>
            <a:endParaRPr lang="en-US" altLang="ko-KR" sz="3600" b="1" dirty="0">
              <a:solidFill>
                <a:srgbClr val="FF0000"/>
              </a:solidFill>
              <a:effectLst>
                <a:innerShdw blurRad="63500" dist="50800" dir="5400000">
                  <a:prstClr val="black">
                    <a:alpha val="50000"/>
                  </a:prstClr>
                </a:innerShdw>
                <a:reflection blurRad="6350" stA="55000" endA="300" endPos="45500" dir="5400000" sy="-100000" algn="bl" rotWithShape="0"/>
              </a:effectLst>
              <a:latin typeface="EucrosiaUPC" pitchFamily="18" charset="-34"/>
              <a:ea typeface="Gulim" panose="020B0600000101010101" pitchFamily="34" charset="-127"/>
              <a:cs typeface="EucrosiaUPC" pitchFamily="18" charset="-34"/>
            </a:endParaRPr>
          </a:p>
        </p:txBody>
      </p:sp>
      <p:grpSp>
        <p:nvGrpSpPr>
          <p:cNvPr id="2" name="Group 27"/>
          <p:cNvGrpSpPr/>
          <p:nvPr/>
        </p:nvGrpSpPr>
        <p:grpSpPr>
          <a:xfrm>
            <a:off x="467544" y="1988840"/>
            <a:ext cx="8352928" cy="1152128"/>
            <a:chOff x="-336684" y="1863064"/>
            <a:chExt cx="9172684" cy="1152128"/>
          </a:xfrm>
          <a:solidFill>
            <a:srgbClr val="FFFF00"/>
          </a:solidFill>
        </p:grpSpPr>
        <p:sp>
          <p:nvSpPr>
            <p:cNvPr id="39938" name="AutoShape 2"/>
            <p:cNvSpPr>
              <a:spLocks noChangeArrowheads="1"/>
            </p:cNvSpPr>
            <p:nvPr/>
          </p:nvSpPr>
          <p:spPr bwMode="auto">
            <a:xfrm>
              <a:off x="324411" y="1863064"/>
              <a:ext cx="8511589" cy="1152128"/>
            </a:xfrm>
            <a:prstGeom prst="roundRect">
              <a:avLst>
                <a:gd name="adj" fmla="val 16667"/>
              </a:avLst>
            </a:prstGeom>
            <a:grpFill/>
            <a:ln>
              <a:solidFill>
                <a:schemeClr val="accent6">
                  <a:lumMod val="20000"/>
                  <a:lumOff val="80000"/>
                </a:schemeClr>
              </a:solidFill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th-TH" b="1" dirty="0" smtClean="0">
                  <a:latin typeface="EucrosiaUPC" pitchFamily="18" charset="-34"/>
                  <a:cs typeface="EucrosiaUPC" pitchFamily="18" charset="-34"/>
                </a:rPr>
                <a:t>ข้อความทั่วไป </a:t>
              </a:r>
              <a:r>
                <a:rPr lang="th-TH" sz="2400" b="1" dirty="0" smtClean="0">
                  <a:solidFill>
                    <a:srgbClr val="0000FF"/>
                  </a:solidFill>
                  <a:latin typeface="EucrosiaUPC" pitchFamily="18" charset="-34"/>
                  <a:cs typeface="EucrosiaUPC" pitchFamily="18" charset="-34"/>
                </a:rPr>
                <a:t>(นิยาม การมีส่วนได้เสียในเรื่องที่ประชุมพิจารณา ผู้มีอำนาจและ</a:t>
              </a:r>
            </a:p>
            <a:p>
              <a:r>
                <a:rPr lang="th-TH" sz="2400" b="1" dirty="0" smtClean="0">
                  <a:solidFill>
                    <a:srgbClr val="0000FF"/>
                  </a:solidFill>
                  <a:latin typeface="EucrosiaUPC" pitchFamily="18" charset="-34"/>
                  <a:cs typeface="EucrosiaUPC" pitchFamily="18" charset="-34"/>
                </a:rPr>
                <a:t>การมอบอำนาจ การดำเนินการด้วยวิธีการทางอิเล็กทรอนิกส์ การจัดทำแผนการจัดซื้อ</a:t>
              </a:r>
            </a:p>
            <a:p>
              <a:r>
                <a:rPr lang="th-TH" sz="2400" b="1" dirty="0" smtClean="0">
                  <a:solidFill>
                    <a:srgbClr val="0000FF"/>
                  </a:solidFill>
                  <a:latin typeface="EucrosiaUPC" pitchFamily="18" charset="-34"/>
                  <a:cs typeface="EucrosiaUPC" pitchFamily="18" charset="-34"/>
                </a:rPr>
                <a:t>จัดจ้าง การตรวจสอบผู้มีผลประโยชน์ร่วมกัน การจัดทำบันทึกรายงานผลการพิจารณา)</a:t>
              </a:r>
              <a:endParaRPr lang="th-TH" sz="2400" b="1" dirty="0">
                <a:solidFill>
                  <a:schemeClr val="bg1"/>
                </a:solidFill>
                <a:latin typeface="EucrosiaUPC" pitchFamily="18" charset="-34"/>
                <a:cs typeface="EucrosiaUPC" pitchFamily="18" charset="-34"/>
              </a:endParaRPr>
            </a:p>
          </p:txBody>
        </p:sp>
        <p:sp>
          <p:nvSpPr>
            <p:cNvPr id="39951" name="AutoShape 15"/>
            <p:cNvSpPr>
              <a:spLocks noChangeArrowheads="1"/>
            </p:cNvSpPr>
            <p:nvPr/>
          </p:nvSpPr>
          <p:spPr bwMode="auto">
            <a:xfrm>
              <a:off x="-336684" y="2041360"/>
              <a:ext cx="714381" cy="685800"/>
            </a:xfrm>
            <a:prstGeom prst="diamond">
              <a:avLst/>
            </a:prstGeom>
            <a:grpFill/>
            <a:ln w="38100">
              <a:solidFill>
                <a:schemeClr val="bg1"/>
              </a:solidFill>
              <a:miter lim="800000"/>
              <a:headEnd/>
              <a:tailEnd/>
            </a:ln>
            <a:effectLst>
              <a:outerShdw dist="115003" dir="380412" algn="ctr" rotWithShape="0">
                <a:schemeClr val="tx1"/>
              </a:outerShdw>
            </a:effectLst>
          </p:spPr>
          <p:txBody>
            <a:bodyPr wrap="none" anchor="ctr"/>
            <a:lstStyle/>
            <a:p>
              <a:pPr algn="ctr"/>
              <a:r>
                <a:rPr lang="th-TH" altLang="ko-KR" sz="2400" b="1" dirty="0" smtClean="0">
                  <a:solidFill>
                    <a:sysClr val="windowText" lastClr="000000"/>
                  </a:solidFill>
                  <a:latin typeface="EucrosiaUPC" pitchFamily="18" charset="-34"/>
                  <a:ea typeface="Gulim" panose="020B0600000101010101" pitchFamily="34" charset="-127"/>
                  <a:cs typeface="EucrosiaUPC" pitchFamily="18" charset="-34"/>
                </a:rPr>
                <a:t>1</a:t>
              </a:r>
              <a:endParaRPr lang="en-US" altLang="ko-KR" sz="2400" b="1" dirty="0">
                <a:solidFill>
                  <a:sysClr val="windowText" lastClr="000000"/>
                </a:solidFill>
                <a:latin typeface="EucrosiaUPC" pitchFamily="18" charset="-34"/>
                <a:ea typeface="Gulim" panose="020B0600000101010101" pitchFamily="34" charset="-127"/>
                <a:cs typeface="EucrosiaUPC" pitchFamily="18" charset="-34"/>
              </a:endParaRPr>
            </a:p>
          </p:txBody>
        </p:sp>
      </p:grpSp>
      <p:sp>
        <p:nvSpPr>
          <p:cNvPr id="39939" name="AutoShape 3"/>
          <p:cNvSpPr>
            <a:spLocks noChangeArrowheads="1"/>
          </p:cNvSpPr>
          <p:nvPr/>
        </p:nvSpPr>
        <p:spPr bwMode="auto">
          <a:xfrm>
            <a:off x="983651" y="3356992"/>
            <a:ext cx="7764813" cy="1296144"/>
          </a:xfrm>
          <a:prstGeom prst="roundRect">
            <a:avLst>
              <a:gd name="adj" fmla="val 16667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h-TH"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39948" name="AutoShape 12"/>
          <p:cNvSpPr>
            <a:spLocks noChangeArrowheads="1"/>
          </p:cNvSpPr>
          <p:nvPr/>
        </p:nvSpPr>
        <p:spPr bwMode="auto">
          <a:xfrm>
            <a:off x="1259632" y="3694960"/>
            <a:ext cx="3875372" cy="598136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accent1">
                        <a:gamma/>
                        <a:shade val="46275"/>
                        <a:invGamma/>
                      </a:schemeClr>
                    </a:gs>
                    <a:gs pos="5000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bg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latinLnBrk="1"/>
            <a:r>
              <a:rPr lang="th-TH" sz="2400" b="1" dirty="0" smtClean="0">
                <a:latin typeface="EucrosiaUPC" pitchFamily="18" charset="-34"/>
                <a:cs typeface="EucrosiaUPC" pitchFamily="18" charset="-34"/>
              </a:rPr>
              <a:t>การซื้อหรือการจ้าง (</a:t>
            </a:r>
            <a:r>
              <a:rPr lang="th-TH" sz="2400" b="1" dirty="0" smtClean="0">
                <a:solidFill>
                  <a:srgbClr val="0000FF"/>
                </a:solidFill>
                <a:latin typeface="EucrosiaUPC" pitchFamily="18" charset="-34"/>
                <a:cs typeface="EucrosiaUPC" pitchFamily="18" charset="-34"/>
              </a:rPr>
              <a:t>บททั่วไป กระบวนการซื้อหรือการจ้างแต่ละวิธีการจ้างออกแบบ</a:t>
            </a:r>
          </a:p>
          <a:p>
            <a:pPr latinLnBrk="1"/>
            <a:r>
              <a:rPr lang="th-TH" sz="2400" b="1" dirty="0" smtClean="0">
                <a:solidFill>
                  <a:srgbClr val="0000FF"/>
                </a:solidFill>
                <a:latin typeface="EucrosiaUPC" pitchFamily="18" charset="-34"/>
                <a:cs typeface="EucrosiaUPC" pitchFamily="18" charset="-34"/>
              </a:rPr>
              <a:t>รวมก่อสร้าง อำนาจในการสั่งซื้อหรือสั่งจ้าง การจ่ายเงินล่วงหน้า การเช่า </a:t>
            </a:r>
          </a:p>
          <a:p>
            <a:pPr latinLnBrk="1"/>
            <a:r>
              <a:rPr lang="th-TH" sz="2400" b="1" dirty="0" smtClean="0">
                <a:solidFill>
                  <a:srgbClr val="0000FF"/>
                </a:solidFill>
                <a:latin typeface="EucrosiaUPC" pitchFamily="18" charset="-34"/>
                <a:cs typeface="EucrosiaUPC" pitchFamily="18" charset="-34"/>
              </a:rPr>
              <a:t>การแลกเปลี่ยน)</a:t>
            </a:r>
            <a:endParaRPr kumimoji="1" lang="en-US" altLang="ko-KR" sz="2400" b="1" dirty="0">
              <a:solidFill>
                <a:schemeClr val="bg1"/>
              </a:solidFill>
              <a:latin typeface="EucrosiaUPC" pitchFamily="18" charset="-34"/>
              <a:ea typeface="Gulim" panose="020B0600000101010101" pitchFamily="34" charset="-127"/>
              <a:cs typeface="EucrosiaUPC" pitchFamily="18" charset="-34"/>
            </a:endParaRPr>
          </a:p>
        </p:txBody>
      </p:sp>
      <p:sp>
        <p:nvSpPr>
          <p:cNvPr id="39955" name="AutoShape 19"/>
          <p:cNvSpPr>
            <a:spLocks noChangeArrowheads="1"/>
          </p:cNvSpPr>
          <p:nvPr/>
        </p:nvSpPr>
        <p:spPr bwMode="auto">
          <a:xfrm>
            <a:off x="467544" y="3607296"/>
            <a:ext cx="622497" cy="685800"/>
          </a:xfrm>
          <a:prstGeom prst="diamond">
            <a:avLst/>
          </a:prstGeom>
          <a:solidFill>
            <a:schemeClr val="accent6">
              <a:lumMod val="60000"/>
              <a:lumOff val="40000"/>
            </a:schemeClr>
          </a:solidFill>
          <a:ln w="38100">
            <a:solidFill>
              <a:schemeClr val="bg1"/>
            </a:solidFill>
            <a:miter lim="800000"/>
            <a:headEnd/>
            <a:tailEnd/>
          </a:ln>
          <a:effectLst>
            <a:outerShdw dist="115003" dir="380412" algn="ctr" rotWithShape="0">
              <a:schemeClr val="tx1"/>
            </a:outerShdw>
          </a:effectLst>
        </p:spPr>
        <p:txBody>
          <a:bodyPr wrap="none" anchor="ctr"/>
          <a:lstStyle/>
          <a:p>
            <a:pPr algn="ctr"/>
            <a:r>
              <a:rPr lang="th-TH" altLang="ko-KR" sz="2400" b="1" dirty="0" smtClean="0">
                <a:solidFill>
                  <a:sysClr val="windowText" lastClr="000000"/>
                </a:solidFill>
                <a:latin typeface="EucrosiaUPC" pitchFamily="18" charset="-34"/>
                <a:ea typeface="Gulim" panose="020B0600000101010101" pitchFamily="34" charset="-127"/>
                <a:cs typeface="EucrosiaUPC" pitchFamily="18" charset="-34"/>
              </a:rPr>
              <a:t>2</a:t>
            </a:r>
            <a:endParaRPr lang="en-US" altLang="ko-KR" sz="2400" b="1" dirty="0">
              <a:solidFill>
                <a:sysClr val="windowText" lastClr="000000"/>
              </a:solidFill>
              <a:latin typeface="EucrosiaUPC" pitchFamily="18" charset="-34"/>
              <a:ea typeface="Gulim" panose="020B0600000101010101" pitchFamily="34" charset="-127"/>
              <a:cs typeface="EucrosiaUPC" pitchFamily="18" charset="-34"/>
            </a:endParaRPr>
          </a:p>
        </p:txBody>
      </p:sp>
      <p:sp>
        <p:nvSpPr>
          <p:cNvPr id="39940" name="AutoShape 4"/>
          <p:cNvSpPr>
            <a:spLocks noChangeArrowheads="1"/>
          </p:cNvSpPr>
          <p:nvPr/>
        </p:nvSpPr>
        <p:spPr bwMode="auto">
          <a:xfrm>
            <a:off x="1037550" y="4903440"/>
            <a:ext cx="7782922" cy="1621904"/>
          </a:xfrm>
          <a:prstGeom prst="roundRect">
            <a:avLst>
              <a:gd name="adj" fmla="val 16667"/>
            </a:avLst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h-TH" dirty="0"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39949" name="AutoShape 13"/>
          <p:cNvSpPr>
            <a:spLocks noChangeArrowheads="1"/>
          </p:cNvSpPr>
          <p:nvPr/>
        </p:nvSpPr>
        <p:spPr bwMode="auto">
          <a:xfrm>
            <a:off x="1286549" y="5412626"/>
            <a:ext cx="3561641" cy="64294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accent2">
                        <a:gamma/>
                        <a:shade val="46275"/>
                        <a:invGamma/>
                      </a:schemeClr>
                    </a:gs>
                    <a:gs pos="50000">
                      <a:schemeClr val="accent2"/>
                    </a:gs>
                    <a:gs pos="100000">
                      <a:schemeClr val="accent2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bg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latinLnBrk="1"/>
            <a:r>
              <a:rPr lang="th-TH" sz="2400" b="1" dirty="0" smtClean="0">
                <a:latin typeface="EucrosiaUPC" pitchFamily="18" charset="-34"/>
                <a:cs typeface="EucrosiaUPC" pitchFamily="18" charset="-34"/>
              </a:rPr>
              <a:t>งานจ้างที่ปรึกษา </a:t>
            </a:r>
            <a:r>
              <a:rPr lang="th-TH" sz="2400" b="1" dirty="0" smtClean="0">
                <a:solidFill>
                  <a:srgbClr val="0000FF"/>
                </a:solidFill>
                <a:latin typeface="EucrosiaUPC" pitchFamily="18" charset="-34"/>
                <a:cs typeface="EucrosiaUPC" pitchFamily="18" charset="-34"/>
              </a:rPr>
              <a:t>(บททั่วไป กระบวนการจ้างที่ปรึกษา การจัดทำร่างขอบเขตของงาน</a:t>
            </a:r>
          </a:p>
          <a:p>
            <a:pPr latinLnBrk="1"/>
            <a:r>
              <a:rPr lang="th-TH" sz="2400" b="1" dirty="0" smtClean="0">
                <a:solidFill>
                  <a:srgbClr val="0000FF"/>
                </a:solidFill>
                <a:latin typeface="EucrosiaUPC" pitchFamily="18" charset="-34"/>
                <a:cs typeface="EucrosiaUPC" pitchFamily="18" charset="-34"/>
              </a:rPr>
              <a:t>จ้างที่ปรึกษา รายงานขอจ้างที่ปรึกษา คณะกรรมการดำเนินงานจ้างที่ปรึกษา การจ้าง</a:t>
            </a:r>
          </a:p>
          <a:p>
            <a:pPr latinLnBrk="1"/>
            <a:r>
              <a:rPr lang="th-TH" sz="2400" b="1" dirty="0" smtClean="0">
                <a:solidFill>
                  <a:srgbClr val="0000FF"/>
                </a:solidFill>
                <a:latin typeface="EucrosiaUPC" pitchFamily="18" charset="-34"/>
                <a:cs typeface="EucrosiaUPC" pitchFamily="18" charset="-34"/>
              </a:rPr>
              <a:t>ที่ปรึกษาแต่ละวิธี เกณฑ์การพิจารณาคัดเลือกข้อเสนอ อำนาจการสั่งจ้างงานจ้าง</a:t>
            </a:r>
          </a:p>
          <a:p>
            <a:pPr latinLnBrk="1"/>
            <a:r>
              <a:rPr lang="th-TH" sz="2400" b="1" dirty="0" smtClean="0">
                <a:solidFill>
                  <a:srgbClr val="0000FF"/>
                </a:solidFill>
                <a:latin typeface="EucrosiaUPC" pitchFamily="18" charset="-34"/>
                <a:cs typeface="EucrosiaUPC" pitchFamily="18" charset="-34"/>
              </a:rPr>
              <a:t>ที่ปรึกษา ค่าจ้างที่ปรึกษา ค่าจ้างล่วงหน้า</a:t>
            </a:r>
            <a:r>
              <a:rPr lang="th-TH" sz="2400" b="1" dirty="0" smtClean="0">
                <a:solidFill>
                  <a:srgbClr val="0070C0"/>
                </a:solidFill>
                <a:latin typeface="EucrosiaUPC" pitchFamily="18" charset="-34"/>
                <a:cs typeface="EucrosiaUPC" pitchFamily="18" charset="-34"/>
              </a:rPr>
              <a:t>)</a:t>
            </a:r>
            <a:endParaRPr kumimoji="1" lang="en-US" altLang="ko-KR" sz="2400" b="1" dirty="0">
              <a:solidFill>
                <a:schemeClr val="bg1"/>
              </a:solidFill>
              <a:latin typeface="EucrosiaUPC" pitchFamily="18" charset="-34"/>
              <a:ea typeface="Gulim" panose="020B0600000101010101" pitchFamily="34" charset="-127"/>
              <a:cs typeface="EucrosiaUPC" pitchFamily="18" charset="-34"/>
            </a:endParaRPr>
          </a:p>
        </p:txBody>
      </p:sp>
      <p:sp>
        <p:nvSpPr>
          <p:cNvPr id="39956" name="AutoShape 20"/>
          <p:cNvSpPr>
            <a:spLocks noChangeArrowheads="1"/>
          </p:cNvSpPr>
          <p:nvPr/>
        </p:nvSpPr>
        <p:spPr bwMode="auto">
          <a:xfrm>
            <a:off x="502878" y="5191472"/>
            <a:ext cx="684746" cy="757808"/>
          </a:xfrm>
          <a:prstGeom prst="diamond">
            <a:avLst/>
          </a:prstGeom>
          <a:solidFill>
            <a:schemeClr val="accent5">
              <a:lumMod val="60000"/>
              <a:lumOff val="40000"/>
            </a:schemeClr>
          </a:solidFill>
          <a:ln w="38100">
            <a:solidFill>
              <a:schemeClr val="bg1"/>
            </a:solidFill>
            <a:miter lim="800000"/>
            <a:headEnd/>
            <a:tailEnd/>
          </a:ln>
          <a:effectLst>
            <a:outerShdw dist="115003" dir="380412" algn="ctr" rotWithShape="0">
              <a:schemeClr val="tx1"/>
            </a:outerShdw>
          </a:effectLst>
        </p:spPr>
        <p:txBody>
          <a:bodyPr wrap="none" anchor="ctr"/>
          <a:lstStyle/>
          <a:p>
            <a:pPr algn="ctr"/>
            <a:r>
              <a:rPr lang="th-TH" altLang="ko-KR" sz="2400" b="1" dirty="0" smtClean="0">
                <a:solidFill>
                  <a:sysClr val="windowText" lastClr="000000"/>
                </a:solidFill>
                <a:latin typeface="EucrosiaUPC" pitchFamily="18" charset="-34"/>
                <a:ea typeface="Gulim" panose="020B0600000101010101" pitchFamily="34" charset="-127"/>
                <a:cs typeface="EucrosiaUPC" pitchFamily="18" charset="-34"/>
              </a:rPr>
              <a:t>3</a:t>
            </a:r>
            <a:endParaRPr lang="en-US" altLang="ko-KR" sz="2400" b="1" dirty="0">
              <a:solidFill>
                <a:sysClr val="windowText" lastClr="000000"/>
              </a:solidFill>
              <a:latin typeface="EucrosiaUPC" pitchFamily="18" charset="-34"/>
              <a:ea typeface="Gulim" panose="020B0600000101010101" pitchFamily="34" charset="-127"/>
              <a:cs typeface="EucrosiaUPC" pitchFamily="18" charset="-34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52400" y="152400"/>
            <a:ext cx="8839200" cy="6629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323528" y="1268760"/>
            <a:ext cx="8568952" cy="50405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b="1" dirty="0" smtClean="0">
                <a:latin typeface="EucrosiaUPC" pitchFamily="18" charset="-34"/>
                <a:cs typeface="EucrosiaUPC" pitchFamily="18" charset="-34"/>
              </a:rPr>
              <a:t>ประกาศราชกิจจา</a:t>
            </a:r>
            <a:r>
              <a:rPr lang="th-TH" b="1" dirty="0" err="1" smtClean="0">
                <a:latin typeface="EucrosiaUPC" pitchFamily="18" charset="-34"/>
                <a:cs typeface="EucrosiaUPC" pitchFamily="18" charset="-34"/>
              </a:rPr>
              <a:t>นุเบกษา</a:t>
            </a:r>
            <a:r>
              <a:rPr lang="th-TH" b="1" dirty="0" smtClean="0">
                <a:latin typeface="EucrosiaUPC" pitchFamily="18" charset="-34"/>
                <a:cs typeface="EucrosiaUPC" pitchFamily="18" charset="-34"/>
              </a:rPr>
              <a:t> 23 สิงหาคม 2560 มีผลใช้บังคับ 24 สิงหาคม 2560</a:t>
            </a:r>
            <a:endParaRPr lang="th-TH" b="1" dirty="0">
              <a:latin typeface="EucrosiaUPC" pitchFamily="18" charset="-34"/>
              <a:cs typeface="EucrosiaUPC" pitchFamily="18" charset="-34"/>
            </a:endParaRPr>
          </a:p>
        </p:txBody>
      </p:sp>
      <p:grpSp>
        <p:nvGrpSpPr>
          <p:cNvPr id="15" name="Group 14"/>
          <p:cNvGrpSpPr/>
          <p:nvPr/>
        </p:nvGrpSpPr>
        <p:grpSpPr>
          <a:xfrm>
            <a:off x="0" y="6237312"/>
            <a:ext cx="9144000" cy="576064"/>
            <a:chOff x="0" y="6165304"/>
            <a:chExt cx="9144000" cy="576064"/>
          </a:xfrm>
        </p:grpSpPr>
        <p:grpSp>
          <p:nvGrpSpPr>
            <p:cNvPr id="16" name="Group 10"/>
            <p:cNvGrpSpPr/>
            <p:nvPr/>
          </p:nvGrpSpPr>
          <p:grpSpPr>
            <a:xfrm>
              <a:off x="0" y="6165304"/>
              <a:ext cx="9144000" cy="576064"/>
              <a:chOff x="0" y="5877272"/>
              <a:chExt cx="9144000" cy="576064"/>
            </a:xfrm>
          </p:grpSpPr>
          <p:grpSp>
            <p:nvGrpSpPr>
              <p:cNvPr id="18" name="Group 23"/>
              <p:cNvGrpSpPr/>
              <p:nvPr/>
            </p:nvGrpSpPr>
            <p:grpSpPr>
              <a:xfrm>
                <a:off x="0" y="5877272"/>
                <a:ext cx="9144000" cy="576064"/>
                <a:chOff x="0" y="5877272"/>
                <a:chExt cx="9144000" cy="576064"/>
              </a:xfrm>
            </p:grpSpPr>
            <p:cxnSp>
              <p:nvCxnSpPr>
                <p:cNvPr id="21" name="Straight Connector 20"/>
                <p:cNvCxnSpPr/>
                <p:nvPr/>
              </p:nvCxnSpPr>
              <p:spPr>
                <a:xfrm>
                  <a:off x="0" y="6093296"/>
                  <a:ext cx="9144000" cy="72008"/>
                </a:xfrm>
                <a:prstGeom prst="line">
                  <a:avLst/>
                </a:prstGeom>
                <a:ln>
                  <a:solidFill>
                    <a:srgbClr val="008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2" name="Rectangle 21"/>
                <p:cNvSpPr/>
                <p:nvPr/>
              </p:nvSpPr>
              <p:spPr>
                <a:xfrm>
                  <a:off x="6444208" y="5877272"/>
                  <a:ext cx="2664296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Natchanon</a:t>
                  </a:r>
                  <a:r>
                    <a:rPr lang="en-US" sz="2000" b="1" dirty="0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  </a:t>
                  </a:r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Siriphongsurapa</a:t>
                  </a:r>
                  <a:endParaRPr lang="th-TH" sz="2000" b="1" dirty="0">
                    <a:solidFill>
                      <a:schemeClr val="tx1"/>
                    </a:solidFill>
                    <a:effectLst>
                      <a:innerShdw blurRad="63500" dist="50800" dir="5400000">
                        <a:prstClr val="black">
                          <a:alpha val="50000"/>
                        </a:prstClr>
                      </a:innerShdw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  <p:sp>
              <p:nvSpPr>
                <p:cNvPr id="23" name="Rectangle 22"/>
                <p:cNvSpPr/>
                <p:nvPr/>
              </p:nvSpPr>
              <p:spPr>
                <a:xfrm>
                  <a:off x="6804248" y="6165304"/>
                  <a:ext cx="2160240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smtClean="0">
                      <a:solidFill>
                        <a:srgbClr val="FF6600"/>
                      </a:solidFill>
                      <a:effectLst>
                        <a:innerShdw blurRad="114300">
                          <a:prstClr val="black"/>
                        </a:innerShdw>
                        <a:reflection blurRad="6350" stA="55000" endA="300" endPos="45500" dir="5400000" sy="-100000" algn="bl" rotWithShape="0"/>
                      </a:effectLst>
                      <a:latin typeface="Angsana New" pitchFamily="18" charset="-34"/>
                      <a:cs typeface="Angsana New" pitchFamily="18" charset="-34"/>
                    </a:rPr>
                    <a:t> C    O P Y R I G H T</a:t>
                  </a:r>
                  <a:endParaRPr lang="th-TH" sz="2000" b="1" dirty="0">
                    <a:solidFill>
                      <a:srgbClr val="FF6600"/>
                    </a:solidFill>
                    <a:effectLst>
                      <a:innerShdw blurRad="114300">
                        <a:prstClr val="black"/>
                      </a:innerShdw>
                      <a:reflection blurRad="6350" stA="55000" endA="300" endPos="45500" dir="5400000" sy="-100000" algn="bl" rotWithShape="0"/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</p:grpSp>
          <p:cxnSp>
            <p:nvCxnSpPr>
              <p:cNvPr id="19" name="Straight Connector 18"/>
              <p:cNvCxnSpPr/>
              <p:nvPr/>
            </p:nvCxnSpPr>
            <p:spPr>
              <a:xfrm>
                <a:off x="0" y="6165304"/>
                <a:ext cx="9144000" cy="72008"/>
              </a:xfrm>
              <a:prstGeom prst="line">
                <a:avLst/>
              </a:prstGeom>
              <a:ln>
                <a:solidFill>
                  <a:srgbClr val="008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7" name="Oval 16"/>
            <p:cNvSpPr/>
            <p:nvPr/>
          </p:nvSpPr>
          <p:spPr>
            <a:xfrm>
              <a:off x="7092280" y="6453336"/>
              <a:ext cx="288032" cy="288032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FF6600"/>
              </a:solidFill>
            </a:ln>
            <a:scene3d>
              <a:camera prst="orthographicFront"/>
              <a:lightRig rig="threePt" dir="t"/>
            </a:scene3d>
            <a:sp3d>
              <a:bevelT w="114300" prst="hardEdg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tx1"/>
                  </a:solidFill>
                  <a:effectLst>
                    <a:innerShdw blurRad="114300">
                      <a:prstClr val="black"/>
                    </a:innerShdw>
                    <a:reflection blurRad="6350" stA="55000" endA="300" endPos="45500" dir="5400000" sy="-100000" algn="bl" rotWithShape="0"/>
                  </a:effectLst>
                  <a:latin typeface="Angsana New" pitchFamily="18" charset="-34"/>
                </a:rPr>
                <a:t>C</a:t>
              </a:r>
              <a:endParaRPr lang="th-TH" sz="2000" b="1" dirty="0">
                <a:solidFill>
                  <a:schemeClr val="tx1"/>
                </a:solidFill>
                <a:effectLst>
                  <a:innerShdw blurRad="114300">
                    <a:prstClr val="black"/>
                  </a:innerShdw>
                  <a:reflection blurRad="6350" stA="55000" endA="300" endPos="45500" dir="5400000" sy="-100000" algn="bl" rotWithShape="0"/>
                </a:effectLst>
                <a:latin typeface="Angsana New" pitchFamily="18" charset="-3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16892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 descr="IMG_1132.JPG"/>
          <p:cNvPicPr>
            <a:picLocks noChangeAspect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lum bright="8000"/>
          </a:blip>
          <a:stretch>
            <a:fillRect/>
          </a:stretch>
        </p:blipFill>
        <p:spPr>
          <a:xfrm>
            <a:off x="-828600" y="1052736"/>
            <a:ext cx="6816758" cy="4896544"/>
          </a:xfrm>
          <a:prstGeom prst="rect">
            <a:avLst/>
          </a:prstGeom>
          <a:ln>
            <a:noFill/>
          </a:ln>
          <a:effectLst>
            <a:softEdge rad="112500"/>
          </a:effectLst>
          <a:scene3d>
            <a:camera prst="orthographicFront">
              <a:rot lat="0" lon="0" rev="16200000"/>
            </a:camera>
            <a:lightRig rig="threePt" dir="t"/>
          </a:scene3d>
        </p:spPr>
      </p:pic>
      <p:sp>
        <p:nvSpPr>
          <p:cNvPr id="39946" name="Rectangle 10"/>
          <p:cNvSpPr>
            <a:spLocks noGrp="1" noChangeArrowheads="1"/>
          </p:cNvSpPr>
          <p:nvPr>
            <p:ph type="title"/>
          </p:nvPr>
        </p:nvSpPr>
        <p:spPr>
          <a:xfrm>
            <a:off x="539552" y="288032"/>
            <a:ext cx="8136904" cy="836712"/>
          </a:xfr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>
              <a:lnSpc>
                <a:spcPts val="3800"/>
              </a:lnSpc>
            </a:pPr>
            <a:r>
              <a:rPr lang="th-TH" altLang="ko-KR" sz="3600" b="1" dirty="0" smtClean="0">
                <a:solidFill>
                  <a:srgbClr val="FF0000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  <a:reflection blurRad="6350" stA="55000" endA="300" endPos="45500" dir="5400000" sy="-100000" algn="bl" rotWithShape="0"/>
                </a:effectLst>
                <a:latin typeface="EucrosiaUPC" pitchFamily="18" charset="-34"/>
                <a:ea typeface="Gulim" panose="020B0600000101010101" pitchFamily="34" charset="-127"/>
                <a:cs typeface="EucrosiaUPC" pitchFamily="18" charset="-34"/>
              </a:rPr>
              <a:t>โครงสร้างระเบียบกระทรวงการคลังว่าด้วยการจัดซื้อจัดจ้างและการบริหารพัสดุภาครัฐ พ.ศ. ๒๕๖๐</a:t>
            </a:r>
            <a:endParaRPr lang="en-US" altLang="ko-KR" sz="3600" b="1" dirty="0">
              <a:solidFill>
                <a:srgbClr val="FF0000"/>
              </a:solidFill>
              <a:effectLst>
                <a:innerShdw blurRad="63500" dist="50800" dir="5400000">
                  <a:prstClr val="black">
                    <a:alpha val="50000"/>
                  </a:prstClr>
                </a:innerShdw>
                <a:reflection blurRad="6350" stA="55000" endA="300" endPos="45500" dir="5400000" sy="-100000" algn="bl" rotWithShape="0"/>
              </a:effectLst>
              <a:latin typeface="EucrosiaUPC" pitchFamily="18" charset="-34"/>
              <a:ea typeface="Gulim" panose="020B0600000101010101" pitchFamily="34" charset="-127"/>
              <a:cs typeface="EucrosiaUPC" pitchFamily="18" charset="-34"/>
            </a:endParaRPr>
          </a:p>
        </p:txBody>
      </p:sp>
      <p:sp>
        <p:nvSpPr>
          <p:cNvPr id="39941" name="AutoShape 5"/>
          <p:cNvSpPr>
            <a:spLocks noChangeArrowheads="1"/>
          </p:cNvSpPr>
          <p:nvPr/>
        </p:nvSpPr>
        <p:spPr bwMode="auto">
          <a:xfrm>
            <a:off x="893534" y="1340768"/>
            <a:ext cx="7926938" cy="1750192"/>
          </a:xfrm>
          <a:prstGeom prst="roundRect">
            <a:avLst>
              <a:gd name="adj" fmla="val 16667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h-TH"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39950" name="AutoShape 14"/>
          <p:cNvSpPr>
            <a:spLocks noChangeArrowheads="1"/>
          </p:cNvSpPr>
          <p:nvPr/>
        </p:nvSpPr>
        <p:spPr bwMode="auto">
          <a:xfrm>
            <a:off x="1142533" y="2076844"/>
            <a:ext cx="3875373" cy="654076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tx1">
                        <a:gamma/>
                        <a:shade val="46275"/>
                        <a:invGamma/>
                      </a:schemeClr>
                    </a:gs>
                    <a:gs pos="50000">
                      <a:schemeClr val="tx1"/>
                    </a:gs>
                    <a:gs pos="100000">
                      <a:schemeClr val="tx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bg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latinLnBrk="1"/>
            <a:r>
              <a:rPr lang="th-TH" b="1" dirty="0" smtClean="0">
                <a:latin typeface="EucrosiaUPC" pitchFamily="18" charset="-34"/>
                <a:cs typeface="EucrosiaUPC" pitchFamily="18" charset="-34"/>
              </a:rPr>
              <a:t>การจ้างออกแบบหรือควบคุมงานก่อสร้าง (กระบวนการจ้างออกแบบฯ </a:t>
            </a:r>
          </a:p>
          <a:p>
            <a:pPr latinLnBrk="1"/>
            <a:r>
              <a:rPr lang="th-TH" b="1" dirty="0" smtClean="0">
                <a:latin typeface="EucrosiaUPC" pitchFamily="18" charset="-34"/>
                <a:cs typeface="EucrosiaUPC" pitchFamily="18" charset="-34"/>
              </a:rPr>
              <a:t>การจัดทำร่างขอบเขตจ้างออกแบบหรือควบคุมงานก่อสร้าง  รายงาน</a:t>
            </a:r>
          </a:p>
          <a:p>
            <a:pPr latinLnBrk="1"/>
            <a:r>
              <a:rPr lang="th-TH" b="1" dirty="0" smtClean="0">
                <a:latin typeface="EucrosiaUPC" pitchFamily="18" charset="-34"/>
                <a:cs typeface="EucrosiaUPC" pitchFamily="18" charset="-34"/>
              </a:rPr>
              <a:t>ขอจ้างฯ  การแต่งตั้งคณะกรรมการจ้างฯ  วิธีการจ้างแต่ละวิธี  อำนาจ</a:t>
            </a:r>
          </a:p>
          <a:p>
            <a:pPr latinLnBrk="1"/>
            <a:r>
              <a:rPr lang="th-TH" b="1" dirty="0" smtClean="0">
                <a:latin typeface="EucrosiaUPC" pitchFamily="18" charset="-34"/>
                <a:cs typeface="EucrosiaUPC" pitchFamily="18" charset="-34"/>
              </a:rPr>
              <a:t>การสั่งจ้าง)</a:t>
            </a:r>
          </a:p>
          <a:p>
            <a:pPr eaLnBrk="1" latinLnBrk="1" hangingPunct="1"/>
            <a:endParaRPr kumimoji="1" lang="en-US" altLang="ko-KR" sz="2800" b="1" dirty="0">
              <a:solidFill>
                <a:schemeClr val="bg1"/>
              </a:solidFill>
              <a:latin typeface="EucrosiaUPC" pitchFamily="18" charset="-34"/>
              <a:ea typeface="Gulim" panose="020B0600000101010101" pitchFamily="34" charset="-127"/>
              <a:cs typeface="EucrosiaUPC" pitchFamily="18" charset="-34"/>
            </a:endParaRPr>
          </a:p>
        </p:txBody>
      </p:sp>
      <p:sp>
        <p:nvSpPr>
          <p:cNvPr id="39957" name="AutoShape 21"/>
          <p:cNvSpPr>
            <a:spLocks noChangeArrowheads="1"/>
          </p:cNvSpPr>
          <p:nvPr/>
        </p:nvSpPr>
        <p:spPr bwMode="auto">
          <a:xfrm>
            <a:off x="395536" y="1800516"/>
            <a:ext cx="659842" cy="714380"/>
          </a:xfrm>
          <a:prstGeom prst="diamond">
            <a:avLst/>
          </a:prstGeom>
          <a:solidFill>
            <a:schemeClr val="accent6">
              <a:lumMod val="75000"/>
            </a:schemeClr>
          </a:solidFill>
          <a:ln w="38100">
            <a:solidFill>
              <a:schemeClr val="bg1"/>
            </a:solidFill>
            <a:miter lim="800000"/>
            <a:headEnd/>
            <a:tailEnd/>
          </a:ln>
          <a:effectLst>
            <a:outerShdw dist="115003" dir="380412" algn="ctr" rotWithShape="0">
              <a:schemeClr val="tx1"/>
            </a:outerShdw>
          </a:effectLst>
        </p:spPr>
        <p:txBody>
          <a:bodyPr wrap="none" anchor="ctr"/>
          <a:lstStyle/>
          <a:p>
            <a:pPr algn="ctr"/>
            <a:r>
              <a:rPr lang="th-TH" altLang="ko-KR" sz="2400" b="1" dirty="0" smtClean="0">
                <a:solidFill>
                  <a:sysClr val="windowText" lastClr="000000"/>
                </a:solidFill>
                <a:latin typeface="EucrosiaUPC" pitchFamily="18" charset="-34"/>
                <a:ea typeface="Gulim" panose="020B0600000101010101" pitchFamily="34" charset="-127"/>
                <a:cs typeface="EucrosiaUPC" pitchFamily="18" charset="-34"/>
              </a:rPr>
              <a:t>4</a:t>
            </a:r>
            <a:endParaRPr lang="en-US" altLang="ko-KR" sz="2400" b="1" dirty="0">
              <a:solidFill>
                <a:sysClr val="windowText" lastClr="000000"/>
              </a:solidFill>
              <a:latin typeface="EucrosiaUPC" pitchFamily="18" charset="-34"/>
              <a:ea typeface="Gulim" panose="020B0600000101010101" pitchFamily="34" charset="-127"/>
              <a:cs typeface="EucrosiaUPC" pitchFamily="18" charset="-34"/>
            </a:endParaRPr>
          </a:p>
        </p:txBody>
      </p:sp>
      <p:sp>
        <p:nvSpPr>
          <p:cNvPr id="15" name="AutoShape 2"/>
          <p:cNvSpPr>
            <a:spLocks noChangeArrowheads="1"/>
          </p:cNvSpPr>
          <p:nvPr/>
        </p:nvSpPr>
        <p:spPr bwMode="auto">
          <a:xfrm>
            <a:off x="787708" y="3284984"/>
            <a:ext cx="8032764" cy="1451864"/>
          </a:xfrm>
          <a:prstGeom prst="roundRect">
            <a:avLst>
              <a:gd name="adj" fmla="val 28916"/>
            </a:avLst>
          </a:prstGeom>
          <a:solidFill>
            <a:srgbClr val="CC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h-TH"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18" name="AutoShape 12"/>
          <p:cNvSpPr>
            <a:spLocks noChangeArrowheads="1"/>
          </p:cNvSpPr>
          <p:nvPr/>
        </p:nvSpPr>
        <p:spPr bwMode="auto">
          <a:xfrm>
            <a:off x="1080282" y="3656728"/>
            <a:ext cx="4000369" cy="571504"/>
          </a:xfrm>
          <a:prstGeom prst="roundRect">
            <a:avLst>
              <a:gd name="adj" fmla="val 19245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accent1">
                        <a:gamma/>
                        <a:shade val="46275"/>
                        <a:invGamma/>
                      </a:schemeClr>
                    </a:gs>
                    <a:gs pos="5000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bg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latinLnBrk="1"/>
            <a:r>
              <a:rPr lang="th-TH" b="1" dirty="0" smtClean="0">
                <a:latin typeface="EucrosiaUPC" pitchFamily="18" charset="-34"/>
                <a:cs typeface="EucrosiaUPC" pitchFamily="18" charset="-34"/>
              </a:rPr>
              <a:t>การทำสัญญาและหลักประกัน (สัญญา  หลักประกันการเสนอราคา </a:t>
            </a:r>
          </a:p>
          <a:p>
            <a:pPr latinLnBrk="1"/>
            <a:r>
              <a:rPr lang="th-TH" b="1" dirty="0" smtClean="0">
                <a:latin typeface="EucrosiaUPC" pitchFamily="18" charset="-34"/>
                <a:cs typeface="EucrosiaUPC" pitchFamily="18" charset="-34"/>
              </a:rPr>
              <a:t>หลักประกันสัญญา หลักประกันการรับเงินล่วงหน้า หลักประกันผลงาน)</a:t>
            </a:r>
            <a:endParaRPr kumimoji="1" lang="en-US" altLang="ko-KR" sz="2800" b="1" dirty="0">
              <a:latin typeface="EucrosiaUPC" pitchFamily="18" charset="-34"/>
              <a:ea typeface="Gulim" panose="020B0600000101010101" pitchFamily="34" charset="-127"/>
              <a:cs typeface="EucrosiaUPC" pitchFamily="18" charset="-34"/>
            </a:endParaRPr>
          </a:p>
        </p:txBody>
      </p:sp>
      <p:sp>
        <p:nvSpPr>
          <p:cNvPr id="19" name="AutoShape 15"/>
          <p:cNvSpPr>
            <a:spLocks noChangeArrowheads="1"/>
          </p:cNvSpPr>
          <p:nvPr/>
        </p:nvSpPr>
        <p:spPr bwMode="auto">
          <a:xfrm>
            <a:off x="358862" y="3662998"/>
            <a:ext cx="684746" cy="713810"/>
          </a:xfrm>
          <a:prstGeom prst="diamond">
            <a:avLst/>
          </a:prstGeom>
          <a:solidFill>
            <a:srgbClr val="92D050"/>
          </a:solidFill>
          <a:ln w="38100">
            <a:solidFill>
              <a:schemeClr val="bg1"/>
            </a:solidFill>
            <a:miter lim="800000"/>
            <a:headEnd/>
            <a:tailEnd/>
          </a:ln>
          <a:effectLst>
            <a:outerShdw dist="115003" dir="380412" algn="ctr" rotWithShape="0">
              <a:schemeClr val="tx1"/>
            </a:outerShdw>
          </a:effectLst>
        </p:spPr>
        <p:txBody>
          <a:bodyPr wrap="none" anchor="ctr"/>
          <a:lstStyle/>
          <a:p>
            <a:pPr algn="ctr"/>
            <a:r>
              <a:rPr lang="th-TH" altLang="ko-KR" sz="2400" b="1" dirty="0" smtClean="0">
                <a:solidFill>
                  <a:sysClr val="windowText" lastClr="000000"/>
                </a:solidFill>
                <a:latin typeface="EucrosiaUPC" pitchFamily="18" charset="-34"/>
                <a:ea typeface="Gulim" panose="020B0600000101010101" pitchFamily="34" charset="-127"/>
                <a:cs typeface="EucrosiaUPC" pitchFamily="18" charset="-34"/>
              </a:rPr>
              <a:t>5</a:t>
            </a:r>
            <a:endParaRPr lang="en-US" altLang="ko-KR" sz="2400" b="1" dirty="0">
              <a:solidFill>
                <a:sysClr val="windowText" lastClr="000000"/>
              </a:solidFill>
              <a:latin typeface="EucrosiaUPC" pitchFamily="18" charset="-34"/>
              <a:ea typeface="Gulim" panose="020B0600000101010101" pitchFamily="34" charset="-127"/>
              <a:cs typeface="EucrosiaUPC" pitchFamily="18" charset="-34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52400" y="152400"/>
            <a:ext cx="8839200" cy="6629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22" name="AutoShape 2"/>
          <p:cNvSpPr>
            <a:spLocks noChangeArrowheads="1"/>
          </p:cNvSpPr>
          <p:nvPr/>
        </p:nvSpPr>
        <p:spPr bwMode="auto">
          <a:xfrm>
            <a:off x="787708" y="4941168"/>
            <a:ext cx="8032764" cy="1656184"/>
          </a:xfrm>
          <a:prstGeom prst="roundRect">
            <a:avLst>
              <a:gd name="adj" fmla="val 28916"/>
            </a:avLst>
          </a:prstGeom>
          <a:solidFill>
            <a:srgbClr val="FFFFB7"/>
          </a:solidFill>
          <a:ln>
            <a:solidFill>
              <a:schemeClr val="accent4">
                <a:lumMod val="40000"/>
                <a:lumOff val="60000"/>
              </a:schemeClr>
            </a:solidFill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th-TH" sz="2400" b="1" dirty="0" smtClean="0">
                <a:latin typeface="EucrosiaUPC" pitchFamily="18" charset="-34"/>
                <a:cs typeface="EucrosiaUPC" pitchFamily="18" charset="-34"/>
              </a:rPr>
              <a:t>การบริหารสัญญา และการตรวจรับพัสดุ (หน้าที่ของคณะกรรมการตรวจรับพัสดุในงานซื้อ</a:t>
            </a:r>
          </a:p>
          <a:p>
            <a:r>
              <a:rPr lang="th-TH" sz="2400" b="1" dirty="0" smtClean="0">
                <a:latin typeface="EucrosiaUPC" pitchFamily="18" charset="-34"/>
                <a:cs typeface="EucrosiaUPC" pitchFamily="18" charset="-34"/>
              </a:rPr>
              <a:t>งานจ้าง/งานจ้างก่อสร้าง ผู้ควบคุมงาน ในงานจ้างที่ปรึกษา ในงานจ้างออกแบบหรือ</a:t>
            </a:r>
          </a:p>
          <a:p>
            <a:r>
              <a:rPr lang="th-TH" sz="2400" b="1" dirty="0" smtClean="0">
                <a:latin typeface="EucrosiaUPC" pitchFamily="18" charset="-34"/>
                <a:cs typeface="EucrosiaUPC" pitchFamily="18" charset="-34"/>
              </a:rPr>
              <a:t> ควบคุมงานก่อสร้าง การเรียกค่าปรับ การงด ลดค่าปรับ การขยายเวลาทำการตามสัญญา</a:t>
            </a:r>
          </a:p>
          <a:p>
            <a:r>
              <a:rPr lang="th-TH" sz="2400" b="1" dirty="0" smtClean="0">
                <a:latin typeface="EucrosiaUPC" pitchFamily="18" charset="-34"/>
                <a:cs typeface="EucrosiaUPC" pitchFamily="18" charset="-34"/>
              </a:rPr>
              <a:t> การบอกเลิกสัญญา การประกันความชำรุดบกพร่อง ค่าเสียหาย)</a:t>
            </a:r>
            <a:endParaRPr lang="th-TH" sz="2400" dirty="0"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23" name="AutoShape 15"/>
          <p:cNvSpPr>
            <a:spLocks noChangeArrowheads="1"/>
          </p:cNvSpPr>
          <p:nvPr/>
        </p:nvSpPr>
        <p:spPr bwMode="auto">
          <a:xfrm>
            <a:off x="358862" y="5451494"/>
            <a:ext cx="684746" cy="713810"/>
          </a:xfrm>
          <a:prstGeom prst="diamond">
            <a:avLst/>
          </a:prstGeom>
          <a:solidFill>
            <a:srgbClr val="FFFF00"/>
          </a:solidFill>
          <a:ln w="38100">
            <a:solidFill>
              <a:schemeClr val="bg1"/>
            </a:solidFill>
            <a:miter lim="800000"/>
            <a:headEnd/>
            <a:tailEnd/>
          </a:ln>
          <a:effectLst>
            <a:outerShdw dist="115003" dir="380412" algn="ctr" rotWithShape="0">
              <a:schemeClr val="tx1"/>
            </a:outerShdw>
          </a:effectLst>
        </p:spPr>
        <p:txBody>
          <a:bodyPr wrap="none" anchor="ctr"/>
          <a:lstStyle/>
          <a:p>
            <a:pPr algn="ctr"/>
            <a:r>
              <a:rPr lang="th-TH" altLang="ko-KR" sz="2400" b="1" dirty="0" smtClean="0">
                <a:solidFill>
                  <a:sysClr val="windowText" lastClr="000000"/>
                </a:solidFill>
                <a:latin typeface="EucrosiaUPC" pitchFamily="18" charset="-34"/>
                <a:ea typeface="Gulim" panose="020B0600000101010101" pitchFamily="34" charset="-127"/>
                <a:cs typeface="EucrosiaUPC" pitchFamily="18" charset="-34"/>
              </a:rPr>
              <a:t>6</a:t>
            </a:r>
            <a:endParaRPr lang="en-US" altLang="ko-KR" sz="2400" b="1" dirty="0">
              <a:solidFill>
                <a:sysClr val="windowText" lastClr="000000"/>
              </a:solidFill>
              <a:latin typeface="EucrosiaUPC" pitchFamily="18" charset="-34"/>
              <a:ea typeface="Gulim" panose="020B0600000101010101" pitchFamily="34" charset="-127"/>
              <a:cs typeface="EucrosiaUPC" pitchFamily="18" charset="-34"/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0" y="6237312"/>
            <a:ext cx="9144000" cy="576064"/>
            <a:chOff x="0" y="6165304"/>
            <a:chExt cx="9144000" cy="576064"/>
          </a:xfrm>
        </p:grpSpPr>
        <p:grpSp>
          <p:nvGrpSpPr>
            <p:cNvPr id="14" name="Group 10"/>
            <p:cNvGrpSpPr/>
            <p:nvPr/>
          </p:nvGrpSpPr>
          <p:grpSpPr>
            <a:xfrm>
              <a:off x="0" y="6165304"/>
              <a:ext cx="9144000" cy="576064"/>
              <a:chOff x="0" y="5877272"/>
              <a:chExt cx="9144000" cy="576064"/>
            </a:xfrm>
          </p:grpSpPr>
          <p:grpSp>
            <p:nvGrpSpPr>
              <p:cNvPr id="17" name="Group 23"/>
              <p:cNvGrpSpPr/>
              <p:nvPr/>
            </p:nvGrpSpPr>
            <p:grpSpPr>
              <a:xfrm>
                <a:off x="0" y="5877272"/>
                <a:ext cx="9144000" cy="576064"/>
                <a:chOff x="0" y="5877272"/>
                <a:chExt cx="9144000" cy="576064"/>
              </a:xfrm>
            </p:grpSpPr>
            <p:cxnSp>
              <p:nvCxnSpPr>
                <p:cNvPr id="24" name="Straight Connector 23"/>
                <p:cNvCxnSpPr/>
                <p:nvPr/>
              </p:nvCxnSpPr>
              <p:spPr>
                <a:xfrm>
                  <a:off x="0" y="6093296"/>
                  <a:ext cx="9144000" cy="72008"/>
                </a:xfrm>
                <a:prstGeom prst="line">
                  <a:avLst/>
                </a:prstGeom>
                <a:ln>
                  <a:solidFill>
                    <a:srgbClr val="008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6" name="Rectangle 25"/>
                <p:cNvSpPr/>
                <p:nvPr/>
              </p:nvSpPr>
              <p:spPr>
                <a:xfrm>
                  <a:off x="6444208" y="5877272"/>
                  <a:ext cx="2664296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Natchanon</a:t>
                  </a:r>
                  <a:r>
                    <a:rPr lang="en-US" sz="2000" b="1" dirty="0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  </a:t>
                  </a:r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Siriphongsurapa</a:t>
                  </a:r>
                  <a:endParaRPr lang="th-TH" sz="2000" b="1" dirty="0">
                    <a:solidFill>
                      <a:schemeClr val="tx1"/>
                    </a:solidFill>
                    <a:effectLst>
                      <a:innerShdw blurRad="63500" dist="50800" dir="5400000">
                        <a:prstClr val="black">
                          <a:alpha val="50000"/>
                        </a:prstClr>
                      </a:innerShdw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  <p:sp>
              <p:nvSpPr>
                <p:cNvPr id="27" name="Rectangle 26"/>
                <p:cNvSpPr/>
                <p:nvPr/>
              </p:nvSpPr>
              <p:spPr>
                <a:xfrm>
                  <a:off x="6804248" y="6165304"/>
                  <a:ext cx="2160240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smtClean="0">
                      <a:solidFill>
                        <a:srgbClr val="FF6600"/>
                      </a:solidFill>
                      <a:effectLst>
                        <a:innerShdw blurRad="114300">
                          <a:prstClr val="black"/>
                        </a:innerShdw>
                        <a:reflection blurRad="6350" stA="55000" endA="300" endPos="45500" dir="5400000" sy="-100000" algn="bl" rotWithShape="0"/>
                      </a:effectLst>
                      <a:latin typeface="Angsana New" pitchFamily="18" charset="-34"/>
                      <a:cs typeface="Angsana New" pitchFamily="18" charset="-34"/>
                    </a:rPr>
                    <a:t> C    O P Y R I G H T</a:t>
                  </a:r>
                  <a:endParaRPr lang="th-TH" sz="2000" b="1" dirty="0">
                    <a:solidFill>
                      <a:srgbClr val="FF6600"/>
                    </a:solidFill>
                    <a:effectLst>
                      <a:innerShdw blurRad="114300">
                        <a:prstClr val="black"/>
                      </a:innerShdw>
                      <a:reflection blurRad="6350" stA="55000" endA="300" endPos="45500" dir="5400000" sy="-100000" algn="bl" rotWithShape="0"/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</p:grpSp>
          <p:cxnSp>
            <p:nvCxnSpPr>
              <p:cNvPr id="21" name="Straight Connector 20"/>
              <p:cNvCxnSpPr/>
              <p:nvPr/>
            </p:nvCxnSpPr>
            <p:spPr>
              <a:xfrm>
                <a:off x="0" y="6165304"/>
                <a:ext cx="9144000" cy="72008"/>
              </a:xfrm>
              <a:prstGeom prst="line">
                <a:avLst/>
              </a:prstGeom>
              <a:ln>
                <a:solidFill>
                  <a:srgbClr val="008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6" name="Oval 15"/>
            <p:cNvSpPr/>
            <p:nvPr/>
          </p:nvSpPr>
          <p:spPr>
            <a:xfrm>
              <a:off x="7092280" y="6453336"/>
              <a:ext cx="288032" cy="288032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FF6600"/>
              </a:solidFill>
            </a:ln>
            <a:scene3d>
              <a:camera prst="orthographicFront"/>
              <a:lightRig rig="threePt" dir="t"/>
            </a:scene3d>
            <a:sp3d>
              <a:bevelT w="114300" prst="hardEdg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tx1"/>
                  </a:solidFill>
                  <a:effectLst>
                    <a:innerShdw blurRad="114300">
                      <a:prstClr val="black"/>
                    </a:innerShdw>
                    <a:reflection blurRad="6350" stA="55000" endA="300" endPos="45500" dir="5400000" sy="-100000" algn="bl" rotWithShape="0"/>
                  </a:effectLst>
                  <a:latin typeface="Angsana New" pitchFamily="18" charset="-34"/>
                </a:rPr>
                <a:t>C</a:t>
              </a:r>
              <a:endParaRPr lang="th-TH" sz="2000" b="1" dirty="0">
                <a:solidFill>
                  <a:schemeClr val="tx1"/>
                </a:solidFill>
                <a:effectLst>
                  <a:innerShdw blurRad="114300">
                    <a:prstClr val="black"/>
                  </a:innerShdw>
                  <a:reflection blurRad="6350" stA="55000" endA="300" endPos="45500" dir="5400000" sy="-100000" algn="bl" rotWithShape="0"/>
                </a:effectLst>
                <a:latin typeface="Angsana New" pitchFamily="18" charset="-3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16892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 descr="IMG_1132.JPG"/>
          <p:cNvPicPr>
            <a:picLocks noChangeAspect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lum bright="8000"/>
          </a:blip>
          <a:stretch>
            <a:fillRect/>
          </a:stretch>
        </p:blipFill>
        <p:spPr>
          <a:xfrm>
            <a:off x="-828600" y="1052736"/>
            <a:ext cx="6816758" cy="4896544"/>
          </a:xfrm>
          <a:prstGeom prst="rect">
            <a:avLst/>
          </a:prstGeom>
          <a:ln>
            <a:noFill/>
          </a:ln>
          <a:effectLst>
            <a:softEdge rad="112500"/>
          </a:effectLst>
          <a:scene3d>
            <a:camera prst="orthographicFront">
              <a:rot lat="0" lon="0" rev="16200000"/>
            </a:camera>
            <a:lightRig rig="threePt" dir="t"/>
          </a:scene3d>
        </p:spPr>
      </p:pic>
      <p:sp>
        <p:nvSpPr>
          <p:cNvPr id="39946" name="Rectangle 10"/>
          <p:cNvSpPr>
            <a:spLocks noGrp="1" noChangeArrowheads="1"/>
          </p:cNvSpPr>
          <p:nvPr>
            <p:ph type="title"/>
          </p:nvPr>
        </p:nvSpPr>
        <p:spPr>
          <a:xfrm>
            <a:off x="539552" y="288032"/>
            <a:ext cx="8136904" cy="836712"/>
          </a:xfr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>
              <a:lnSpc>
                <a:spcPts val="3800"/>
              </a:lnSpc>
            </a:pPr>
            <a:r>
              <a:rPr lang="th-TH" altLang="ko-KR" sz="3600" b="1" dirty="0" smtClean="0">
                <a:solidFill>
                  <a:srgbClr val="FF0000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  <a:reflection blurRad="6350" stA="55000" endA="300" endPos="45500" dir="5400000" sy="-100000" algn="bl" rotWithShape="0"/>
                </a:effectLst>
                <a:latin typeface="EucrosiaUPC" pitchFamily="18" charset="-34"/>
                <a:ea typeface="Gulim" panose="020B0600000101010101" pitchFamily="34" charset="-127"/>
                <a:cs typeface="EucrosiaUPC" pitchFamily="18" charset="-34"/>
              </a:rPr>
              <a:t>โครงสร้างระเบียบกระทรวงการคลังว่าด้วยการจัดซื้อจัดจ้างและการบริหารพัสดุภาครัฐ พ.ศ. 2560</a:t>
            </a:r>
            <a:endParaRPr lang="en-US" altLang="ko-KR" sz="3600" b="1" dirty="0">
              <a:solidFill>
                <a:srgbClr val="FF0000"/>
              </a:solidFill>
              <a:effectLst>
                <a:innerShdw blurRad="63500" dist="50800" dir="5400000">
                  <a:prstClr val="black">
                    <a:alpha val="50000"/>
                  </a:prstClr>
                </a:innerShdw>
                <a:reflection blurRad="6350" stA="55000" endA="300" endPos="45500" dir="5400000" sy="-100000" algn="bl" rotWithShape="0"/>
              </a:effectLst>
              <a:latin typeface="EucrosiaUPC" pitchFamily="18" charset="-34"/>
              <a:ea typeface="Gulim" panose="020B0600000101010101" pitchFamily="34" charset="-127"/>
              <a:cs typeface="EucrosiaUPC" pitchFamily="18" charset="-34"/>
            </a:endParaRPr>
          </a:p>
        </p:txBody>
      </p:sp>
      <p:grpSp>
        <p:nvGrpSpPr>
          <p:cNvPr id="2" name="Group 27"/>
          <p:cNvGrpSpPr/>
          <p:nvPr/>
        </p:nvGrpSpPr>
        <p:grpSpPr>
          <a:xfrm>
            <a:off x="539552" y="1268760"/>
            <a:ext cx="8208912" cy="864096"/>
            <a:chOff x="-258279" y="1287000"/>
            <a:chExt cx="9093586" cy="864096"/>
          </a:xfrm>
          <a:solidFill>
            <a:srgbClr val="FFFFB7"/>
          </a:solidFill>
        </p:grpSpPr>
        <p:sp>
          <p:nvSpPr>
            <p:cNvPr id="39938" name="AutoShape 2"/>
            <p:cNvSpPr>
              <a:spLocks noChangeArrowheads="1"/>
            </p:cNvSpPr>
            <p:nvPr/>
          </p:nvSpPr>
          <p:spPr bwMode="auto">
            <a:xfrm>
              <a:off x="323718" y="1287000"/>
              <a:ext cx="8511589" cy="864096"/>
            </a:xfrm>
            <a:prstGeom prst="roundRect">
              <a:avLst>
                <a:gd name="adj" fmla="val 16667"/>
              </a:avLst>
            </a:prstGeom>
            <a:grpFill/>
            <a:ln>
              <a:solidFill>
                <a:schemeClr val="accent6">
                  <a:lumMod val="20000"/>
                  <a:lumOff val="80000"/>
                </a:schemeClr>
              </a:solidFill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th-TH" b="1" dirty="0" smtClean="0">
                  <a:latin typeface="EucrosiaUPC" pitchFamily="18" charset="-34"/>
                  <a:cs typeface="EucrosiaUPC" pitchFamily="18" charset="-34"/>
                </a:rPr>
                <a:t>  การประเมินผลผู้ประกอบการ</a:t>
              </a:r>
              <a:endParaRPr lang="th-TH" sz="2400" b="1" dirty="0">
                <a:solidFill>
                  <a:schemeClr val="bg1"/>
                </a:solidFill>
                <a:latin typeface="EucrosiaUPC" pitchFamily="18" charset="-34"/>
                <a:cs typeface="EucrosiaUPC" pitchFamily="18" charset="-34"/>
              </a:endParaRPr>
            </a:p>
          </p:txBody>
        </p:sp>
        <p:sp>
          <p:nvSpPr>
            <p:cNvPr id="39951" name="AutoShape 15"/>
            <p:cNvSpPr>
              <a:spLocks noChangeArrowheads="1"/>
            </p:cNvSpPr>
            <p:nvPr/>
          </p:nvSpPr>
          <p:spPr bwMode="auto">
            <a:xfrm>
              <a:off x="-258279" y="1359008"/>
              <a:ext cx="714381" cy="685800"/>
            </a:xfrm>
            <a:prstGeom prst="diamond">
              <a:avLst/>
            </a:prstGeom>
            <a:solidFill>
              <a:srgbClr val="FFFF00"/>
            </a:solidFill>
            <a:ln w="38100">
              <a:solidFill>
                <a:schemeClr val="bg1"/>
              </a:solidFill>
              <a:miter lim="800000"/>
              <a:headEnd/>
              <a:tailEnd/>
            </a:ln>
            <a:effectLst>
              <a:outerShdw dist="115003" dir="380412" algn="ctr" rotWithShape="0">
                <a:schemeClr val="tx1"/>
              </a:outerShdw>
            </a:effectLst>
          </p:spPr>
          <p:txBody>
            <a:bodyPr wrap="none" anchor="ctr"/>
            <a:lstStyle/>
            <a:p>
              <a:pPr algn="ctr"/>
              <a:r>
                <a:rPr lang="th-TH" altLang="ko-KR" sz="2400" b="1" dirty="0" smtClean="0">
                  <a:solidFill>
                    <a:sysClr val="windowText" lastClr="000000"/>
                  </a:solidFill>
                  <a:latin typeface="EucrosiaUPC" pitchFamily="18" charset="-34"/>
                  <a:ea typeface="Gulim" panose="020B0600000101010101" pitchFamily="34" charset="-127"/>
                  <a:cs typeface="EucrosiaUPC" pitchFamily="18" charset="-34"/>
                </a:rPr>
                <a:t>7</a:t>
              </a:r>
              <a:endParaRPr lang="en-US" altLang="ko-KR" sz="2400" b="1" dirty="0">
                <a:solidFill>
                  <a:sysClr val="windowText" lastClr="000000"/>
                </a:solidFill>
                <a:latin typeface="EucrosiaUPC" pitchFamily="18" charset="-34"/>
                <a:ea typeface="Gulim" panose="020B0600000101010101" pitchFamily="34" charset="-127"/>
                <a:cs typeface="EucrosiaUPC" pitchFamily="18" charset="-34"/>
              </a:endParaRPr>
            </a:p>
          </p:txBody>
        </p:sp>
      </p:grpSp>
      <p:sp>
        <p:nvSpPr>
          <p:cNvPr id="39939" name="AutoShape 3"/>
          <p:cNvSpPr>
            <a:spLocks noChangeArrowheads="1"/>
          </p:cNvSpPr>
          <p:nvPr/>
        </p:nvSpPr>
        <p:spPr bwMode="auto">
          <a:xfrm>
            <a:off x="1055659" y="2348880"/>
            <a:ext cx="7692805" cy="864096"/>
          </a:xfrm>
          <a:prstGeom prst="roundRect">
            <a:avLst>
              <a:gd name="adj" fmla="val 16667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th-TH" b="1" dirty="0" smtClean="0">
                <a:latin typeface="EucrosiaUPC" pitchFamily="18" charset="-34"/>
                <a:cs typeface="EucrosiaUPC" pitchFamily="18" charset="-34"/>
              </a:rPr>
              <a:t>การทิ้งงาน (</a:t>
            </a:r>
            <a:r>
              <a:rPr lang="th-TH" b="1" dirty="0" smtClean="0">
                <a:solidFill>
                  <a:srgbClr val="0000FF"/>
                </a:solidFill>
                <a:latin typeface="EucrosiaUPC" pitchFamily="18" charset="-34"/>
                <a:cs typeface="EucrosiaUPC" pitchFamily="18" charset="-34"/>
              </a:rPr>
              <a:t>การลงโทษให้เป็นผู้ทิ้งงาน การเพิกถอนการเป็นผู้ทิ้งงาน)</a:t>
            </a:r>
            <a:endParaRPr lang="th-TH" b="1" dirty="0">
              <a:solidFill>
                <a:srgbClr val="0000FF"/>
              </a:solidFill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39955" name="AutoShape 19"/>
          <p:cNvSpPr>
            <a:spLocks noChangeArrowheads="1"/>
          </p:cNvSpPr>
          <p:nvPr/>
        </p:nvSpPr>
        <p:spPr bwMode="auto">
          <a:xfrm>
            <a:off x="539552" y="2420888"/>
            <a:ext cx="622497" cy="648072"/>
          </a:xfrm>
          <a:prstGeom prst="diamond">
            <a:avLst/>
          </a:prstGeom>
          <a:solidFill>
            <a:schemeClr val="accent6">
              <a:lumMod val="75000"/>
            </a:schemeClr>
          </a:solidFill>
          <a:ln w="38100">
            <a:solidFill>
              <a:schemeClr val="bg1"/>
            </a:solidFill>
            <a:miter lim="800000"/>
            <a:headEnd/>
            <a:tailEnd/>
          </a:ln>
          <a:effectLst>
            <a:outerShdw dist="115003" dir="380412" algn="ctr" rotWithShape="0">
              <a:schemeClr val="tx1"/>
            </a:outerShdw>
          </a:effectLst>
        </p:spPr>
        <p:txBody>
          <a:bodyPr wrap="none" anchor="ctr"/>
          <a:lstStyle/>
          <a:p>
            <a:pPr algn="ctr"/>
            <a:r>
              <a:rPr lang="th-TH" altLang="ko-KR" sz="2400" b="1" dirty="0" smtClean="0">
                <a:solidFill>
                  <a:sysClr val="windowText" lastClr="000000"/>
                </a:solidFill>
                <a:latin typeface="EucrosiaUPC" pitchFamily="18" charset="-34"/>
                <a:ea typeface="Gulim" panose="020B0600000101010101" pitchFamily="34" charset="-127"/>
                <a:cs typeface="EucrosiaUPC" pitchFamily="18" charset="-34"/>
              </a:rPr>
              <a:t>8</a:t>
            </a:r>
            <a:endParaRPr lang="en-US" altLang="ko-KR" sz="2400" b="1" dirty="0">
              <a:solidFill>
                <a:sysClr val="windowText" lastClr="000000"/>
              </a:solidFill>
              <a:latin typeface="EucrosiaUPC" pitchFamily="18" charset="-34"/>
              <a:ea typeface="Gulim" panose="020B0600000101010101" pitchFamily="34" charset="-127"/>
              <a:cs typeface="EucrosiaUPC" pitchFamily="18" charset="-34"/>
            </a:endParaRPr>
          </a:p>
        </p:txBody>
      </p:sp>
      <p:sp>
        <p:nvSpPr>
          <p:cNvPr id="39940" name="AutoShape 4"/>
          <p:cNvSpPr>
            <a:spLocks noChangeArrowheads="1"/>
          </p:cNvSpPr>
          <p:nvPr/>
        </p:nvSpPr>
        <p:spPr bwMode="auto">
          <a:xfrm>
            <a:off x="1037550" y="3463280"/>
            <a:ext cx="7782922" cy="1621904"/>
          </a:xfrm>
          <a:prstGeom prst="roundRect">
            <a:avLst>
              <a:gd name="adj" fmla="val 16667"/>
            </a:avLst>
          </a:prstGeom>
          <a:solidFill>
            <a:srgbClr val="CC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th-TH" b="1" dirty="0" smtClean="0">
                <a:latin typeface="EucrosiaUPC" pitchFamily="18" charset="-34"/>
                <a:cs typeface="EucrosiaUPC" pitchFamily="18" charset="-34"/>
              </a:rPr>
              <a:t>  การบริหารพัสดุ </a:t>
            </a:r>
            <a:r>
              <a:rPr lang="th-TH" b="1" dirty="0" smtClean="0">
                <a:solidFill>
                  <a:srgbClr val="0000FF"/>
                </a:solidFill>
                <a:latin typeface="EucrosiaUPC" pitchFamily="18" charset="-34"/>
                <a:cs typeface="EucrosiaUPC" pitchFamily="18" charset="-34"/>
              </a:rPr>
              <a:t>(การเก็บ การบันทึก การเบิกจ่าย การยืม การบำรุงรักษา</a:t>
            </a:r>
          </a:p>
          <a:p>
            <a:r>
              <a:rPr lang="th-TH" b="1" dirty="0" smtClean="0">
                <a:solidFill>
                  <a:srgbClr val="0000FF"/>
                </a:solidFill>
                <a:latin typeface="EucrosiaUPC" pitchFamily="18" charset="-34"/>
                <a:cs typeface="EucrosiaUPC" pitchFamily="18" charset="-34"/>
              </a:rPr>
              <a:t>  การตรวจสอบพัสดุประจำปี การจำหน่ายพัสดุ การจำหน่ายเป็นสูญ</a:t>
            </a:r>
          </a:p>
          <a:p>
            <a:r>
              <a:rPr lang="th-TH" b="1" dirty="0" smtClean="0">
                <a:solidFill>
                  <a:srgbClr val="0000FF"/>
                </a:solidFill>
                <a:latin typeface="EucrosiaUPC" pitchFamily="18" charset="-34"/>
                <a:cs typeface="EucrosiaUPC" pitchFamily="18" charset="-34"/>
              </a:rPr>
              <a:t>  การลงจ่ายออกจากบัญชีหรือทะเบียน</a:t>
            </a:r>
            <a:r>
              <a:rPr lang="th-TH" b="1" dirty="0" smtClean="0">
                <a:solidFill>
                  <a:srgbClr val="0070C0"/>
                </a:solidFill>
                <a:latin typeface="EucrosiaUPC" pitchFamily="18" charset="-34"/>
                <a:cs typeface="EucrosiaUPC" pitchFamily="18" charset="-34"/>
              </a:rPr>
              <a:t>)</a:t>
            </a:r>
            <a:endParaRPr lang="th-TH" b="1" dirty="0">
              <a:solidFill>
                <a:srgbClr val="0070C0"/>
              </a:solidFill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39956" name="AutoShape 20"/>
          <p:cNvSpPr>
            <a:spLocks noChangeArrowheads="1"/>
          </p:cNvSpPr>
          <p:nvPr/>
        </p:nvSpPr>
        <p:spPr bwMode="auto">
          <a:xfrm>
            <a:off x="502878" y="3823320"/>
            <a:ext cx="684746" cy="685800"/>
          </a:xfrm>
          <a:prstGeom prst="diamond">
            <a:avLst/>
          </a:prstGeom>
          <a:solidFill>
            <a:srgbClr val="00B0F0"/>
          </a:solidFill>
          <a:ln w="38100">
            <a:solidFill>
              <a:schemeClr val="bg1"/>
            </a:solidFill>
            <a:miter lim="800000"/>
            <a:headEnd/>
            <a:tailEnd/>
          </a:ln>
          <a:effectLst>
            <a:outerShdw dist="115003" dir="380412" algn="ctr" rotWithShape="0">
              <a:schemeClr val="tx1"/>
            </a:outerShdw>
          </a:effectLst>
        </p:spPr>
        <p:txBody>
          <a:bodyPr wrap="none" anchor="ctr"/>
          <a:lstStyle/>
          <a:p>
            <a:pPr algn="ctr"/>
            <a:r>
              <a:rPr lang="th-TH" altLang="ko-KR" sz="2400" b="1" dirty="0" smtClean="0">
                <a:solidFill>
                  <a:sysClr val="windowText" lastClr="000000"/>
                </a:solidFill>
                <a:latin typeface="EucrosiaUPC" pitchFamily="18" charset="-34"/>
                <a:ea typeface="Gulim" panose="020B0600000101010101" pitchFamily="34" charset="-127"/>
                <a:cs typeface="EucrosiaUPC" pitchFamily="18" charset="-34"/>
              </a:rPr>
              <a:t>9</a:t>
            </a:r>
            <a:endParaRPr lang="en-US" altLang="ko-KR" sz="2400" b="1" dirty="0">
              <a:solidFill>
                <a:sysClr val="windowText" lastClr="000000"/>
              </a:solidFill>
              <a:latin typeface="EucrosiaUPC" pitchFamily="18" charset="-34"/>
              <a:ea typeface="Gulim" panose="020B0600000101010101" pitchFamily="34" charset="-127"/>
              <a:cs typeface="EucrosiaUPC" pitchFamily="18" charset="-34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52400" y="152400"/>
            <a:ext cx="8839200" cy="6629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14" name="AutoShape 4"/>
          <p:cNvSpPr>
            <a:spLocks noChangeArrowheads="1"/>
          </p:cNvSpPr>
          <p:nvPr/>
        </p:nvSpPr>
        <p:spPr bwMode="auto">
          <a:xfrm>
            <a:off x="1037550" y="5373216"/>
            <a:ext cx="7782922" cy="1008112"/>
          </a:xfrm>
          <a:prstGeom prst="roundRect">
            <a:avLst>
              <a:gd name="adj" fmla="val 16667"/>
            </a:avLst>
          </a:prstGeom>
          <a:solidFill>
            <a:srgbClr val="FFE79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th-TH" b="1" dirty="0" smtClean="0">
                <a:latin typeface="EucrosiaUPC" pitchFamily="18" charset="-34"/>
                <a:cs typeface="EucrosiaUPC" pitchFamily="18" charset="-34"/>
              </a:rPr>
              <a:t>   การร้องเรียน </a:t>
            </a:r>
            <a:r>
              <a:rPr lang="th-TH" b="1" dirty="0" smtClean="0">
                <a:solidFill>
                  <a:srgbClr val="0000FF"/>
                </a:solidFill>
                <a:latin typeface="EucrosiaUPC" pitchFamily="18" charset="-34"/>
                <a:cs typeface="EucrosiaUPC" pitchFamily="18" charset="-34"/>
              </a:rPr>
              <a:t>(ผู้ร้องเรียน หลักเกณฑ์และระยะเวลาการร้องเรียน</a:t>
            </a:r>
            <a:r>
              <a:rPr lang="th-TH" b="1" dirty="0" smtClean="0">
                <a:solidFill>
                  <a:srgbClr val="0070C0"/>
                </a:solidFill>
                <a:latin typeface="EucrosiaUPC" pitchFamily="18" charset="-34"/>
                <a:cs typeface="EucrosiaUPC" pitchFamily="18" charset="-34"/>
              </a:rPr>
              <a:t>)</a:t>
            </a:r>
            <a:endParaRPr lang="th-TH" b="1" dirty="0">
              <a:solidFill>
                <a:srgbClr val="0070C0"/>
              </a:solidFill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15" name="AutoShape 20"/>
          <p:cNvSpPr>
            <a:spLocks noChangeArrowheads="1"/>
          </p:cNvSpPr>
          <p:nvPr/>
        </p:nvSpPr>
        <p:spPr bwMode="auto">
          <a:xfrm>
            <a:off x="502878" y="5517232"/>
            <a:ext cx="684746" cy="685800"/>
          </a:xfrm>
          <a:prstGeom prst="diamond">
            <a:avLst/>
          </a:prstGeom>
          <a:solidFill>
            <a:srgbClr val="FFC000"/>
          </a:solidFill>
          <a:ln w="38100">
            <a:solidFill>
              <a:schemeClr val="bg1"/>
            </a:solidFill>
            <a:miter lim="800000"/>
            <a:headEnd/>
            <a:tailEnd/>
          </a:ln>
          <a:effectLst>
            <a:outerShdw dist="115003" dir="380412" algn="ctr" rotWithShape="0">
              <a:schemeClr val="tx1"/>
            </a:outerShdw>
          </a:effectLst>
        </p:spPr>
        <p:txBody>
          <a:bodyPr wrap="none" anchor="ctr"/>
          <a:lstStyle/>
          <a:p>
            <a:pPr algn="ctr"/>
            <a:r>
              <a:rPr lang="th-TH" altLang="ko-KR" sz="2400" b="1" dirty="0" smtClean="0">
                <a:solidFill>
                  <a:sysClr val="windowText" lastClr="000000"/>
                </a:solidFill>
                <a:latin typeface="EucrosiaUPC" pitchFamily="18" charset="-34"/>
                <a:ea typeface="Gulim" panose="020B0600000101010101" pitchFamily="34" charset="-127"/>
                <a:cs typeface="EucrosiaUPC" pitchFamily="18" charset="-34"/>
              </a:rPr>
              <a:t>10</a:t>
            </a:r>
            <a:endParaRPr lang="en-US" altLang="ko-KR" sz="2400" b="1" dirty="0">
              <a:solidFill>
                <a:sysClr val="windowText" lastClr="000000"/>
              </a:solidFill>
              <a:latin typeface="EucrosiaUPC" pitchFamily="18" charset="-34"/>
              <a:ea typeface="Gulim" panose="020B0600000101010101" pitchFamily="34" charset="-127"/>
              <a:cs typeface="EucrosiaUPC" pitchFamily="18" charset="-34"/>
            </a:endParaRPr>
          </a:p>
        </p:txBody>
      </p:sp>
      <p:grpSp>
        <p:nvGrpSpPr>
          <p:cNvPr id="16" name="Group 15"/>
          <p:cNvGrpSpPr/>
          <p:nvPr/>
        </p:nvGrpSpPr>
        <p:grpSpPr>
          <a:xfrm>
            <a:off x="0" y="6237312"/>
            <a:ext cx="9144000" cy="576064"/>
            <a:chOff x="0" y="6165304"/>
            <a:chExt cx="9144000" cy="576064"/>
          </a:xfrm>
        </p:grpSpPr>
        <p:grpSp>
          <p:nvGrpSpPr>
            <p:cNvPr id="17" name="Group 10"/>
            <p:cNvGrpSpPr/>
            <p:nvPr/>
          </p:nvGrpSpPr>
          <p:grpSpPr>
            <a:xfrm>
              <a:off x="0" y="6165304"/>
              <a:ext cx="9144000" cy="576064"/>
              <a:chOff x="0" y="5877272"/>
              <a:chExt cx="9144000" cy="576064"/>
            </a:xfrm>
          </p:grpSpPr>
          <p:grpSp>
            <p:nvGrpSpPr>
              <p:cNvPr id="19" name="Group 23"/>
              <p:cNvGrpSpPr/>
              <p:nvPr/>
            </p:nvGrpSpPr>
            <p:grpSpPr>
              <a:xfrm>
                <a:off x="0" y="5877272"/>
                <a:ext cx="9144000" cy="576064"/>
                <a:chOff x="0" y="5877272"/>
                <a:chExt cx="9144000" cy="576064"/>
              </a:xfrm>
            </p:grpSpPr>
            <p:cxnSp>
              <p:nvCxnSpPr>
                <p:cNvPr id="22" name="Straight Connector 21"/>
                <p:cNvCxnSpPr/>
                <p:nvPr/>
              </p:nvCxnSpPr>
              <p:spPr>
                <a:xfrm>
                  <a:off x="0" y="6093296"/>
                  <a:ext cx="9144000" cy="72008"/>
                </a:xfrm>
                <a:prstGeom prst="line">
                  <a:avLst/>
                </a:prstGeom>
                <a:ln>
                  <a:solidFill>
                    <a:srgbClr val="008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3" name="Rectangle 22"/>
                <p:cNvSpPr/>
                <p:nvPr/>
              </p:nvSpPr>
              <p:spPr>
                <a:xfrm>
                  <a:off x="6444208" y="5877272"/>
                  <a:ext cx="2664296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Natchanon</a:t>
                  </a:r>
                  <a:r>
                    <a:rPr lang="en-US" sz="2000" b="1" dirty="0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  </a:t>
                  </a:r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Siriphongsurapa</a:t>
                  </a:r>
                  <a:endParaRPr lang="th-TH" sz="2000" b="1" dirty="0">
                    <a:solidFill>
                      <a:schemeClr val="tx1"/>
                    </a:solidFill>
                    <a:effectLst>
                      <a:innerShdw blurRad="63500" dist="50800" dir="5400000">
                        <a:prstClr val="black">
                          <a:alpha val="50000"/>
                        </a:prstClr>
                      </a:innerShdw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  <p:sp>
              <p:nvSpPr>
                <p:cNvPr id="24" name="Rectangle 23"/>
                <p:cNvSpPr/>
                <p:nvPr/>
              </p:nvSpPr>
              <p:spPr>
                <a:xfrm>
                  <a:off x="6804248" y="6165304"/>
                  <a:ext cx="2160240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smtClean="0">
                      <a:solidFill>
                        <a:srgbClr val="FF6600"/>
                      </a:solidFill>
                      <a:effectLst>
                        <a:innerShdw blurRad="114300">
                          <a:prstClr val="black"/>
                        </a:innerShdw>
                        <a:reflection blurRad="6350" stA="55000" endA="300" endPos="45500" dir="5400000" sy="-100000" algn="bl" rotWithShape="0"/>
                      </a:effectLst>
                      <a:latin typeface="Angsana New" pitchFamily="18" charset="-34"/>
                      <a:cs typeface="Angsana New" pitchFamily="18" charset="-34"/>
                    </a:rPr>
                    <a:t> C    O P Y R I G H T</a:t>
                  </a:r>
                  <a:endParaRPr lang="th-TH" sz="2000" b="1" dirty="0">
                    <a:solidFill>
                      <a:srgbClr val="FF6600"/>
                    </a:solidFill>
                    <a:effectLst>
                      <a:innerShdw blurRad="114300">
                        <a:prstClr val="black"/>
                      </a:innerShdw>
                      <a:reflection blurRad="6350" stA="55000" endA="300" endPos="45500" dir="5400000" sy="-100000" algn="bl" rotWithShape="0"/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</p:grpSp>
          <p:cxnSp>
            <p:nvCxnSpPr>
              <p:cNvPr id="21" name="Straight Connector 20"/>
              <p:cNvCxnSpPr/>
              <p:nvPr/>
            </p:nvCxnSpPr>
            <p:spPr>
              <a:xfrm>
                <a:off x="0" y="6165304"/>
                <a:ext cx="9144000" cy="72008"/>
              </a:xfrm>
              <a:prstGeom prst="line">
                <a:avLst/>
              </a:prstGeom>
              <a:ln>
                <a:solidFill>
                  <a:srgbClr val="008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8" name="Oval 17"/>
            <p:cNvSpPr/>
            <p:nvPr/>
          </p:nvSpPr>
          <p:spPr>
            <a:xfrm>
              <a:off x="7092280" y="6453336"/>
              <a:ext cx="288032" cy="288032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FF6600"/>
              </a:solidFill>
            </a:ln>
            <a:scene3d>
              <a:camera prst="orthographicFront"/>
              <a:lightRig rig="threePt" dir="t"/>
            </a:scene3d>
            <a:sp3d>
              <a:bevelT w="114300" prst="hardEdg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tx1"/>
                  </a:solidFill>
                  <a:effectLst>
                    <a:innerShdw blurRad="114300">
                      <a:prstClr val="black"/>
                    </a:innerShdw>
                    <a:reflection blurRad="6350" stA="55000" endA="300" endPos="45500" dir="5400000" sy="-100000" algn="bl" rotWithShape="0"/>
                  </a:effectLst>
                  <a:latin typeface="Angsana New" pitchFamily="18" charset="-34"/>
                </a:rPr>
                <a:t>C</a:t>
              </a:r>
              <a:endParaRPr lang="th-TH" sz="2000" b="1" dirty="0">
                <a:solidFill>
                  <a:schemeClr val="tx1"/>
                </a:solidFill>
                <a:effectLst>
                  <a:innerShdw blurRad="114300">
                    <a:prstClr val="black"/>
                  </a:innerShdw>
                  <a:reflection blurRad="6350" stA="55000" endA="300" endPos="45500" dir="5400000" sy="-100000" algn="bl" rotWithShape="0"/>
                </a:effectLst>
                <a:latin typeface="Angsana New" pitchFamily="18" charset="-3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16892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6"/>
          <p:cNvGrpSpPr/>
          <p:nvPr/>
        </p:nvGrpSpPr>
        <p:grpSpPr>
          <a:xfrm>
            <a:off x="0" y="6237312"/>
            <a:ext cx="9144000" cy="576064"/>
            <a:chOff x="0" y="6165304"/>
            <a:chExt cx="9144000" cy="576064"/>
          </a:xfrm>
        </p:grpSpPr>
        <p:grpSp>
          <p:nvGrpSpPr>
            <p:cNvPr id="3" name="Group 10"/>
            <p:cNvGrpSpPr/>
            <p:nvPr/>
          </p:nvGrpSpPr>
          <p:grpSpPr>
            <a:xfrm>
              <a:off x="0" y="6165304"/>
              <a:ext cx="9144000" cy="576064"/>
              <a:chOff x="0" y="5877272"/>
              <a:chExt cx="9144000" cy="576064"/>
            </a:xfrm>
          </p:grpSpPr>
          <p:grpSp>
            <p:nvGrpSpPr>
              <p:cNvPr id="8" name="Group 23"/>
              <p:cNvGrpSpPr/>
              <p:nvPr/>
            </p:nvGrpSpPr>
            <p:grpSpPr>
              <a:xfrm>
                <a:off x="0" y="5877272"/>
                <a:ext cx="9144000" cy="576064"/>
                <a:chOff x="0" y="5877272"/>
                <a:chExt cx="9144000" cy="576064"/>
              </a:xfrm>
            </p:grpSpPr>
            <p:cxnSp>
              <p:nvCxnSpPr>
                <p:cNvPr id="52" name="Straight Connector 51"/>
                <p:cNvCxnSpPr/>
                <p:nvPr/>
              </p:nvCxnSpPr>
              <p:spPr>
                <a:xfrm>
                  <a:off x="0" y="6093296"/>
                  <a:ext cx="9144000" cy="72008"/>
                </a:xfrm>
                <a:prstGeom prst="line">
                  <a:avLst/>
                </a:prstGeom>
                <a:ln>
                  <a:solidFill>
                    <a:srgbClr val="008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3" name="Rectangle 52"/>
                <p:cNvSpPr/>
                <p:nvPr/>
              </p:nvSpPr>
              <p:spPr>
                <a:xfrm>
                  <a:off x="6444208" y="5877272"/>
                  <a:ext cx="2664296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Natchanon</a:t>
                  </a:r>
                  <a:r>
                    <a:rPr lang="en-US" sz="2000" b="1" dirty="0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  </a:t>
                  </a:r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Siriphongsurapa</a:t>
                  </a:r>
                  <a:endParaRPr lang="th-TH" sz="2000" b="1" dirty="0">
                    <a:solidFill>
                      <a:schemeClr val="tx1"/>
                    </a:solidFill>
                    <a:effectLst>
                      <a:innerShdw blurRad="63500" dist="50800" dir="5400000">
                        <a:prstClr val="black">
                          <a:alpha val="50000"/>
                        </a:prstClr>
                      </a:innerShdw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  <p:sp>
              <p:nvSpPr>
                <p:cNvPr id="54" name="Rectangle 53"/>
                <p:cNvSpPr/>
                <p:nvPr/>
              </p:nvSpPr>
              <p:spPr>
                <a:xfrm>
                  <a:off x="6804248" y="6165304"/>
                  <a:ext cx="2160240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smtClean="0">
                      <a:solidFill>
                        <a:srgbClr val="FF6600"/>
                      </a:solidFill>
                      <a:effectLst>
                        <a:innerShdw blurRad="114300">
                          <a:prstClr val="black"/>
                        </a:innerShdw>
                        <a:reflection blurRad="6350" stA="55000" endA="300" endPos="45500" dir="5400000" sy="-100000" algn="bl" rotWithShape="0"/>
                      </a:effectLst>
                      <a:latin typeface="Angsana New" pitchFamily="18" charset="-34"/>
                      <a:cs typeface="Angsana New" pitchFamily="18" charset="-34"/>
                    </a:rPr>
                    <a:t> C    O P Y R I G H T</a:t>
                  </a:r>
                  <a:endParaRPr lang="th-TH" sz="2000" b="1" dirty="0">
                    <a:solidFill>
                      <a:srgbClr val="FF6600"/>
                    </a:solidFill>
                    <a:effectLst>
                      <a:innerShdw blurRad="114300">
                        <a:prstClr val="black"/>
                      </a:innerShdw>
                      <a:reflection blurRad="6350" stA="55000" endA="300" endPos="45500" dir="5400000" sy="-100000" algn="bl" rotWithShape="0"/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</p:grpSp>
          <p:cxnSp>
            <p:nvCxnSpPr>
              <p:cNvPr id="51" name="Straight Connector 50"/>
              <p:cNvCxnSpPr/>
              <p:nvPr/>
            </p:nvCxnSpPr>
            <p:spPr>
              <a:xfrm>
                <a:off x="0" y="6165304"/>
                <a:ext cx="9144000" cy="72008"/>
              </a:xfrm>
              <a:prstGeom prst="line">
                <a:avLst/>
              </a:prstGeom>
              <a:ln>
                <a:solidFill>
                  <a:srgbClr val="008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9" name="Oval 48"/>
            <p:cNvSpPr/>
            <p:nvPr/>
          </p:nvSpPr>
          <p:spPr>
            <a:xfrm>
              <a:off x="7092280" y="6453336"/>
              <a:ext cx="288032" cy="288032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FF6600"/>
              </a:solidFill>
            </a:ln>
            <a:scene3d>
              <a:camera prst="orthographicFront"/>
              <a:lightRig rig="threePt" dir="t"/>
            </a:scene3d>
            <a:sp3d>
              <a:bevelT w="114300" prst="hardEdg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tx1"/>
                  </a:solidFill>
                  <a:effectLst>
                    <a:innerShdw blurRad="114300">
                      <a:prstClr val="black"/>
                    </a:innerShdw>
                    <a:reflection blurRad="6350" stA="55000" endA="300" endPos="45500" dir="5400000" sy="-100000" algn="bl" rotWithShape="0"/>
                  </a:effectLst>
                  <a:latin typeface="Angsana New" pitchFamily="18" charset="-34"/>
                </a:rPr>
                <a:t>C</a:t>
              </a:r>
              <a:endParaRPr lang="th-TH" sz="2000" b="1" dirty="0">
                <a:solidFill>
                  <a:schemeClr val="tx1"/>
                </a:solidFill>
                <a:effectLst>
                  <a:innerShdw blurRad="114300">
                    <a:prstClr val="black"/>
                  </a:innerShdw>
                  <a:reflection blurRad="6350" stA="55000" endA="300" endPos="45500" dir="5400000" sy="-100000" algn="bl" rotWithShape="0"/>
                </a:effectLst>
                <a:latin typeface="Angsana New" pitchFamily="18" charset="-34"/>
              </a:endParaRPr>
            </a:p>
          </p:txBody>
        </p:sp>
      </p:grp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337EC18-5E73-47CF-A11A-E9CA1FFF2927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  <p:cxnSp>
        <p:nvCxnSpPr>
          <p:cNvPr id="5" name="Elbow Connector 4"/>
          <p:cNvCxnSpPr/>
          <p:nvPr/>
        </p:nvCxnSpPr>
        <p:spPr>
          <a:xfrm flipV="1">
            <a:off x="0" y="620688"/>
            <a:ext cx="9144000" cy="1008112"/>
          </a:xfrm>
          <a:prstGeom prst="bentConnector3">
            <a:avLst>
              <a:gd name="adj1" fmla="val 50000"/>
            </a:avLst>
          </a:prstGeom>
          <a:ln>
            <a:solidFill>
              <a:srgbClr val="FF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Elbow Connector 5"/>
          <p:cNvCxnSpPr/>
          <p:nvPr/>
        </p:nvCxnSpPr>
        <p:spPr>
          <a:xfrm flipV="1">
            <a:off x="0" y="548680"/>
            <a:ext cx="9144000" cy="792088"/>
          </a:xfrm>
          <a:prstGeom prst="bentConnector3">
            <a:avLst>
              <a:gd name="adj1" fmla="val 50000"/>
            </a:avLst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499992" y="58614"/>
            <a:ext cx="2808312" cy="634082"/>
          </a:xfrm>
        </p:spPr>
        <p:txBody>
          <a:bodyPr>
            <a:noAutofit/>
          </a:bodyPr>
          <a:lstStyle/>
          <a:p>
            <a:pPr>
              <a:buFont typeface="Courier New" pitchFamily="49" charset="0"/>
              <a:buChar char="o"/>
            </a:pPr>
            <a:r>
              <a:rPr lang="th-TH" sz="3600" b="1" dirty="0" smtClean="0"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EucrosiaUPC" pitchFamily="18" charset="-34"/>
                <a:cs typeface="EucrosiaUPC" pitchFamily="18" charset="-34"/>
              </a:rPr>
              <a:t> ประกาศ</a:t>
            </a:r>
            <a:endParaRPr lang="th-TH" b="1" dirty="0">
              <a:solidFill>
                <a:srgbClr val="FF0000"/>
              </a:solidFill>
              <a:effectLst>
                <a:reflection blurRad="6350" stA="55000" endA="300" endPos="45500" dir="5400000" sy="-100000" algn="bl" rotWithShape="0"/>
              </a:effectLst>
              <a:latin typeface="EucrosiaUPC" pitchFamily="18" charset="-34"/>
              <a:cs typeface="EucrosiaUPC" pitchFamily="18" charset="-34"/>
            </a:endParaRPr>
          </a:p>
        </p:txBody>
      </p:sp>
      <p:grpSp>
        <p:nvGrpSpPr>
          <p:cNvPr id="9" name="Group 10"/>
          <p:cNvGrpSpPr/>
          <p:nvPr/>
        </p:nvGrpSpPr>
        <p:grpSpPr>
          <a:xfrm>
            <a:off x="395536" y="908720"/>
            <a:ext cx="5760640" cy="720080"/>
            <a:chOff x="254299" y="1608222"/>
            <a:chExt cx="6524796" cy="619220"/>
          </a:xfrm>
          <a:solidFill>
            <a:srgbClr val="00B0F0"/>
          </a:solidFill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</p:grpSpPr>
        <p:sp>
          <p:nvSpPr>
            <p:cNvPr id="12" name="Pentagon 11"/>
            <p:cNvSpPr/>
            <p:nvPr/>
          </p:nvSpPr>
          <p:spPr>
            <a:xfrm rot="10800000">
              <a:off x="254299" y="1608222"/>
              <a:ext cx="6524796" cy="619220"/>
            </a:xfrm>
            <a:prstGeom prst="homePlate">
              <a:avLst/>
            </a:prstGeom>
            <a:grpFill/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3" name="Pentagon 4"/>
            <p:cNvSpPr/>
            <p:nvPr/>
          </p:nvSpPr>
          <p:spPr>
            <a:xfrm rot="21600000">
              <a:off x="409107" y="1608222"/>
              <a:ext cx="6369988" cy="619220"/>
            </a:xfrm>
            <a:prstGeom prst="rect">
              <a:avLst/>
            </a:prstGeom>
            <a:grpFill/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69679" tIns="68580" rIns="128016" bIns="68580" numCol="1" spcCol="1270" anchor="ctr" anchorCtr="0">
              <a:noAutofit/>
            </a:bodyPr>
            <a:lstStyle/>
            <a:p>
              <a:pPr lvl="0" algn="ctr" defTabSz="800100">
                <a:lnSpc>
                  <a:spcPts val="2000"/>
                </a:lnSpc>
                <a:spcBef>
                  <a:spcPct val="0"/>
                </a:spcBef>
                <a:spcAft>
                  <a:spcPts val="0"/>
                </a:spcAft>
              </a:pPr>
              <a:r>
                <a:rPr lang="th-TH" sz="2400" b="1" kern="1200" dirty="0" smtClean="0">
                  <a:solidFill>
                    <a:schemeClr val="bg1"/>
                  </a:solidFill>
                  <a:latin typeface="EucrosiaUPC" pitchFamily="18" charset="-34"/>
                  <a:cs typeface="EucrosiaUPC" pitchFamily="18" charset="-34"/>
                </a:rPr>
                <a:t>ประกาศคณะกรรมการนโยบาย</a:t>
              </a:r>
              <a:r>
                <a:rPr lang="th-TH" sz="2400" b="1" dirty="0" smtClean="0">
                  <a:solidFill>
                    <a:schemeClr val="bg1"/>
                  </a:solidFill>
                  <a:latin typeface="EucrosiaUPC" pitchFamily="18" charset="-34"/>
                  <a:cs typeface="EucrosiaUPC" pitchFamily="18" charset="-34"/>
                </a:rPr>
                <a:t>การจัดซื้อจัดจ้าง</a:t>
              </a:r>
            </a:p>
            <a:p>
              <a:pPr lvl="0" algn="ctr" defTabSz="800100">
                <a:lnSpc>
                  <a:spcPts val="2000"/>
                </a:lnSpc>
                <a:spcBef>
                  <a:spcPct val="0"/>
                </a:spcBef>
                <a:spcAft>
                  <a:spcPts val="0"/>
                </a:spcAft>
              </a:pPr>
              <a:r>
                <a:rPr lang="th-TH" sz="2400" b="1" dirty="0" smtClean="0">
                  <a:solidFill>
                    <a:schemeClr val="bg1"/>
                  </a:solidFill>
                  <a:latin typeface="EucrosiaUPC" pitchFamily="18" charset="-34"/>
                  <a:cs typeface="EucrosiaUPC" pitchFamily="18" charset="-34"/>
                </a:rPr>
                <a:t>และการบริหารพัสดุภาครัฐ</a:t>
              </a:r>
              <a:endParaRPr lang="th-TH" sz="2400" b="1" kern="1200" dirty="0" smtClean="0">
                <a:solidFill>
                  <a:schemeClr val="bg1"/>
                </a:solidFill>
                <a:latin typeface="EucrosiaUPC" pitchFamily="18" charset="-34"/>
                <a:cs typeface="EucrosiaUPC" pitchFamily="18" charset="-34"/>
              </a:endParaRPr>
            </a:p>
          </p:txBody>
        </p:sp>
      </p:grpSp>
      <p:sp>
        <p:nvSpPr>
          <p:cNvPr id="14" name="Oval 13"/>
          <p:cNvSpPr/>
          <p:nvPr/>
        </p:nvSpPr>
        <p:spPr>
          <a:xfrm>
            <a:off x="251520" y="908720"/>
            <a:ext cx="720080" cy="720080"/>
          </a:xfrm>
          <a:prstGeom prst="ellipse">
            <a:avLst/>
          </a:prstGeom>
          <a:solidFill>
            <a:srgbClr val="0070C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500" b="1" dirty="0" smtClean="0">
                <a:latin typeface="EucrosiaUPC" pitchFamily="18" charset="-34"/>
                <a:cs typeface="EucrosiaUPC" pitchFamily="18" charset="-34"/>
              </a:rPr>
              <a:t>1</a:t>
            </a:r>
            <a:endParaRPr lang="th-TH" sz="3500" b="1" dirty="0"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15" name="Title 1"/>
          <p:cNvSpPr txBox="1">
            <a:spLocks/>
          </p:cNvSpPr>
          <p:nvPr/>
        </p:nvSpPr>
        <p:spPr>
          <a:xfrm>
            <a:off x="7596336" y="980728"/>
            <a:ext cx="1080120" cy="50405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2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Courier New" pitchFamily="49" charset="0"/>
              <a:buChar char="o"/>
              <a:tabLst/>
              <a:defRPr/>
            </a:pPr>
            <a:r>
              <a:rPr lang="th-TH" sz="2000" b="1" dirty="0" smtClean="0"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EucrosiaUPC" pitchFamily="18" charset="-34"/>
                <a:ea typeface="+mj-ea"/>
                <a:cs typeface="EucrosiaUPC" pitchFamily="18" charset="-34"/>
              </a:rPr>
              <a:t> วันที่</a:t>
            </a:r>
          </a:p>
          <a:p>
            <a:pPr marL="0" marR="0" lvl="0" indent="0" algn="ctr" defTabSz="914400" rtl="0" eaLnBrk="1" fontAlgn="auto" latinLnBrk="0" hangingPunct="1">
              <a:lnSpc>
                <a:spcPts val="2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th-TH" sz="2000" b="1" dirty="0" smtClean="0"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EucrosiaUPC" pitchFamily="18" charset="-34"/>
                <a:ea typeface="+mj-ea"/>
                <a:cs typeface="EucrosiaUPC" pitchFamily="18" charset="-34"/>
              </a:rPr>
              <a:t>    ใช้บังคับ</a:t>
            </a:r>
            <a:endParaRPr kumimoji="0" lang="th-TH" sz="2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reflection blurRad="6350" stA="55000" endA="300" endPos="45500" dir="5400000" sy="-100000" algn="bl" rotWithShape="0"/>
              </a:effectLst>
              <a:uLnTx/>
              <a:uFillTx/>
              <a:latin typeface="EucrosiaUPC" pitchFamily="18" charset="-34"/>
              <a:ea typeface="+mj-ea"/>
              <a:cs typeface="EucrosiaUPC" pitchFamily="18" charset="-34"/>
            </a:endParaRPr>
          </a:p>
        </p:txBody>
      </p:sp>
      <p:sp>
        <p:nvSpPr>
          <p:cNvPr id="16" name="Title 1"/>
          <p:cNvSpPr txBox="1">
            <a:spLocks/>
          </p:cNvSpPr>
          <p:nvPr/>
        </p:nvSpPr>
        <p:spPr>
          <a:xfrm>
            <a:off x="7308304" y="1772816"/>
            <a:ext cx="1691680" cy="27404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th-TH" sz="1800" b="1" dirty="0" smtClean="0"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EucrosiaUPC" pitchFamily="18" charset="-34"/>
                <a:ea typeface="+mj-ea"/>
                <a:cs typeface="EucrosiaUPC" pitchFamily="18" charset="-34"/>
              </a:rPr>
              <a:t> </a:t>
            </a:r>
            <a:r>
              <a:rPr kumimoji="0" lang="th-TH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EucrosiaUPC" pitchFamily="18" charset="-34"/>
                <a:ea typeface="+mj-ea"/>
                <a:cs typeface="EucrosiaUPC" pitchFamily="18" charset="-34"/>
              </a:rPr>
              <a:t>29 ก.ย.</a:t>
            </a:r>
            <a:r>
              <a:rPr kumimoji="0" lang="th-TH" sz="1800" b="1" i="0" u="none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EucrosiaUPC" pitchFamily="18" charset="-34"/>
                <a:ea typeface="+mj-ea"/>
                <a:cs typeface="EucrosiaUPC" pitchFamily="18" charset="-34"/>
              </a:rPr>
              <a:t> 2560</a:t>
            </a:r>
            <a:endParaRPr kumimoji="0" lang="th-TH" sz="1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reflection blurRad="6350" stA="55000" endA="300" endPos="45500" dir="5400000" sy="-100000" algn="bl" rotWithShape="0"/>
              </a:effectLst>
              <a:uLnTx/>
              <a:uFillTx/>
              <a:latin typeface="EucrosiaUPC" pitchFamily="18" charset="-34"/>
              <a:ea typeface="+mj-ea"/>
              <a:cs typeface="EucrosiaUPC" pitchFamily="18" charset="-34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251520" y="1763815"/>
            <a:ext cx="5976663" cy="418137"/>
          </a:xfrm>
          <a:prstGeom prst="rect">
            <a:avLst/>
          </a:prstGeom>
          <a:solidFill>
            <a:srgbClr val="CCFFFF"/>
          </a:solidFill>
          <a:ln w="6350"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lnSpc>
                <a:spcPts val="2000"/>
              </a:lnSpc>
            </a:pPr>
            <a:r>
              <a:rPr lang="th-TH" sz="1800" b="1" dirty="0" smtClean="0">
                <a:solidFill>
                  <a:schemeClr val="tx1"/>
                </a:solidFill>
                <a:latin typeface="EucrosiaUPC" pitchFamily="18" charset="-34"/>
                <a:cs typeface="EucrosiaUPC" pitchFamily="18" charset="-34"/>
              </a:rPr>
              <a:t>เรื่อง หลักเกณฑ์การใช้เงินกู้หรือเงินช่วยเหลือร่วมกับเงินงบประมาณ </a:t>
            </a:r>
            <a:endParaRPr lang="th-TH" sz="1800" b="1" dirty="0">
              <a:solidFill>
                <a:schemeClr val="tx1"/>
              </a:solidFill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251520" y="2348880"/>
            <a:ext cx="5976663" cy="504056"/>
          </a:xfrm>
          <a:prstGeom prst="rect">
            <a:avLst/>
          </a:prstGeom>
          <a:solidFill>
            <a:srgbClr val="CCFFFF"/>
          </a:solidFill>
          <a:ln w="6350"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lnSpc>
                <a:spcPts val="2000"/>
              </a:lnSpc>
            </a:pPr>
            <a:r>
              <a:rPr lang="th-TH" sz="1800" b="1" dirty="0" smtClean="0">
                <a:solidFill>
                  <a:schemeClr val="tx1"/>
                </a:solidFill>
                <a:latin typeface="EucrosiaUPC" pitchFamily="18" charset="-34"/>
                <a:cs typeface="EucrosiaUPC" pitchFamily="18" charset="-34"/>
              </a:rPr>
              <a:t>เรื่อง หลักเกณฑ์การจัดซื้อจัดจ้างยุทโธปกรณ์และบริการที่เกี่ยวกับความมั่นคงของชาติ</a:t>
            </a:r>
            <a:endParaRPr lang="th-TH" sz="1800" b="1" dirty="0">
              <a:solidFill>
                <a:schemeClr val="tx1"/>
              </a:solidFill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19" name="Title 1"/>
          <p:cNvSpPr txBox="1">
            <a:spLocks/>
          </p:cNvSpPr>
          <p:nvPr/>
        </p:nvSpPr>
        <p:spPr>
          <a:xfrm>
            <a:off x="7308304" y="2434878"/>
            <a:ext cx="1691680" cy="27404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th-TH" sz="1800" b="1" dirty="0" smtClean="0"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EucrosiaUPC" pitchFamily="18" charset="-34"/>
                <a:ea typeface="+mj-ea"/>
                <a:cs typeface="EucrosiaUPC" pitchFamily="18" charset="-34"/>
              </a:rPr>
              <a:t> </a:t>
            </a:r>
            <a:r>
              <a:rPr kumimoji="0" lang="th-TH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EucrosiaUPC" pitchFamily="18" charset="-34"/>
                <a:ea typeface="+mj-ea"/>
                <a:cs typeface="EucrosiaUPC" pitchFamily="18" charset="-34"/>
              </a:rPr>
              <a:t>21 ต.ค.</a:t>
            </a:r>
            <a:r>
              <a:rPr kumimoji="0" lang="th-TH" sz="1800" b="1" i="0" u="none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EucrosiaUPC" pitchFamily="18" charset="-34"/>
                <a:ea typeface="+mj-ea"/>
                <a:cs typeface="EucrosiaUPC" pitchFamily="18" charset="-34"/>
              </a:rPr>
              <a:t> 2560</a:t>
            </a:r>
            <a:endParaRPr kumimoji="0" lang="th-TH" sz="1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reflection blurRad="6350" stA="55000" endA="300" endPos="45500" dir="5400000" sy="-100000" algn="bl" rotWithShape="0"/>
              </a:effectLst>
              <a:uLnTx/>
              <a:uFillTx/>
              <a:latin typeface="EucrosiaUPC" pitchFamily="18" charset="-34"/>
              <a:ea typeface="+mj-ea"/>
              <a:cs typeface="EucrosiaUPC" pitchFamily="18" charset="-34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251520" y="2996952"/>
            <a:ext cx="5976663" cy="504056"/>
          </a:xfrm>
          <a:prstGeom prst="rect">
            <a:avLst/>
          </a:prstGeom>
          <a:solidFill>
            <a:srgbClr val="CCFFFF"/>
          </a:solidFill>
          <a:ln w="6350"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lnSpc>
                <a:spcPts val="2000"/>
              </a:lnSpc>
            </a:pPr>
            <a:r>
              <a:rPr lang="th-TH" sz="1800" b="1" dirty="0" smtClean="0">
                <a:solidFill>
                  <a:schemeClr val="tx1"/>
                </a:solidFill>
                <a:latin typeface="EucrosiaUPC" pitchFamily="18" charset="-34"/>
                <a:cs typeface="EucrosiaUPC" pitchFamily="18" charset="-34"/>
              </a:rPr>
              <a:t>เรื่อง หลักเกณฑ์การจัดซื้อจัดจ้างของรัฐวิสาหกิจที่เกี่ยวกับการพาณิชย์โดยตรง</a:t>
            </a:r>
            <a:endParaRPr lang="th-TH" sz="1800" b="1" dirty="0">
              <a:solidFill>
                <a:schemeClr val="tx1"/>
              </a:solidFill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21" name="Title 1"/>
          <p:cNvSpPr txBox="1">
            <a:spLocks/>
          </p:cNvSpPr>
          <p:nvPr/>
        </p:nvSpPr>
        <p:spPr>
          <a:xfrm>
            <a:off x="7308304" y="3068960"/>
            <a:ext cx="1691680" cy="27404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th-TH" sz="1800" b="1" dirty="0" smtClean="0"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EucrosiaUPC" pitchFamily="18" charset="-34"/>
                <a:ea typeface="+mj-ea"/>
                <a:cs typeface="EucrosiaUPC" pitchFamily="18" charset="-34"/>
              </a:rPr>
              <a:t> </a:t>
            </a:r>
            <a:r>
              <a:rPr kumimoji="0" lang="th-TH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EucrosiaUPC" pitchFamily="18" charset="-34"/>
                <a:ea typeface="+mj-ea"/>
                <a:cs typeface="EucrosiaUPC" pitchFamily="18" charset="-34"/>
              </a:rPr>
              <a:t>14 ธ.ค.</a:t>
            </a:r>
            <a:r>
              <a:rPr kumimoji="0" lang="th-TH" sz="1800" b="1" i="0" u="none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EucrosiaUPC" pitchFamily="18" charset="-34"/>
                <a:ea typeface="+mj-ea"/>
                <a:cs typeface="EucrosiaUPC" pitchFamily="18" charset="-34"/>
              </a:rPr>
              <a:t> 2560</a:t>
            </a:r>
            <a:endParaRPr kumimoji="0" lang="th-TH" sz="1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reflection blurRad="6350" stA="55000" endA="300" endPos="45500" dir="5400000" sy="-100000" algn="bl" rotWithShape="0"/>
              </a:effectLst>
              <a:uLnTx/>
              <a:uFillTx/>
              <a:latin typeface="EucrosiaUPC" pitchFamily="18" charset="-34"/>
              <a:ea typeface="+mj-ea"/>
              <a:cs typeface="EucrosiaUPC" pitchFamily="18" charset="-34"/>
            </a:endParaRPr>
          </a:p>
        </p:txBody>
      </p:sp>
      <p:sp>
        <p:nvSpPr>
          <p:cNvPr id="23" name="Title 1"/>
          <p:cNvSpPr txBox="1">
            <a:spLocks/>
          </p:cNvSpPr>
          <p:nvPr/>
        </p:nvSpPr>
        <p:spPr>
          <a:xfrm>
            <a:off x="6156176" y="980728"/>
            <a:ext cx="1512168" cy="49006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2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Courier New" pitchFamily="49" charset="0"/>
              <a:buChar char="o"/>
              <a:tabLst/>
              <a:defRPr/>
            </a:pPr>
            <a:r>
              <a:rPr lang="th-TH" sz="2000" b="1" dirty="0" smtClean="0">
                <a:solidFill>
                  <a:srgbClr val="0000FF"/>
                </a:solidFill>
                <a:effectLst>
                  <a:reflection blurRad="6350" stA="55000" endA="300" endPos="45500" dir="5400000" sy="-100000" algn="bl" rotWithShape="0"/>
                </a:effectLst>
                <a:latin typeface="EucrosiaUPC" pitchFamily="18" charset="-34"/>
                <a:ea typeface="+mj-ea"/>
                <a:cs typeface="EucrosiaUPC" pitchFamily="18" charset="-34"/>
              </a:rPr>
              <a:t> ประกาศ</a:t>
            </a:r>
          </a:p>
          <a:p>
            <a:pPr marL="0" marR="0" lvl="0" indent="0" algn="ctr" defTabSz="914400" rtl="0" eaLnBrk="1" fontAlgn="auto" latinLnBrk="0" hangingPunct="1">
              <a:lnSpc>
                <a:spcPts val="2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th-TH" sz="2000" b="1" dirty="0" smtClean="0">
                <a:solidFill>
                  <a:srgbClr val="0000FF"/>
                </a:solidFill>
                <a:effectLst>
                  <a:reflection blurRad="6350" stA="55000" endA="300" endPos="45500" dir="5400000" sy="-100000" algn="bl" rotWithShape="0"/>
                </a:effectLst>
                <a:latin typeface="EucrosiaUPC" pitchFamily="18" charset="-34"/>
                <a:ea typeface="+mj-ea"/>
                <a:cs typeface="EucrosiaUPC" pitchFamily="18" charset="-34"/>
              </a:rPr>
              <a:t> ราชกิจจา</a:t>
            </a:r>
            <a:r>
              <a:rPr lang="th-TH" sz="2000" b="1" dirty="0" err="1" smtClean="0">
                <a:solidFill>
                  <a:srgbClr val="0000FF"/>
                </a:solidFill>
                <a:effectLst>
                  <a:reflection blurRad="6350" stA="55000" endA="300" endPos="45500" dir="5400000" sy="-100000" algn="bl" rotWithShape="0"/>
                </a:effectLst>
                <a:latin typeface="EucrosiaUPC" pitchFamily="18" charset="-34"/>
                <a:ea typeface="+mj-ea"/>
                <a:cs typeface="EucrosiaUPC" pitchFamily="18" charset="-34"/>
              </a:rPr>
              <a:t>นุเบกษา</a:t>
            </a:r>
            <a:endParaRPr kumimoji="0" lang="th-TH" sz="20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>
                <a:reflection blurRad="6350" stA="55000" endA="300" endPos="45500" dir="5400000" sy="-100000" algn="bl" rotWithShape="0"/>
              </a:effectLst>
              <a:uLnTx/>
              <a:uFillTx/>
              <a:latin typeface="EucrosiaUPC" pitchFamily="18" charset="-34"/>
              <a:ea typeface="+mj-ea"/>
              <a:cs typeface="EucrosiaUPC" pitchFamily="18" charset="-34"/>
            </a:endParaRPr>
          </a:p>
        </p:txBody>
      </p:sp>
      <p:sp>
        <p:nvSpPr>
          <p:cNvPr id="24" name="Title 1"/>
          <p:cNvSpPr txBox="1">
            <a:spLocks/>
          </p:cNvSpPr>
          <p:nvPr/>
        </p:nvSpPr>
        <p:spPr>
          <a:xfrm>
            <a:off x="6012160" y="1772816"/>
            <a:ext cx="1691680" cy="27404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th-TH" sz="1800" b="1" dirty="0" smtClean="0">
                <a:solidFill>
                  <a:srgbClr val="0000FF"/>
                </a:solidFill>
                <a:effectLst>
                  <a:reflection blurRad="6350" stA="55000" endA="300" endPos="45500" dir="5400000" sy="-100000" algn="bl" rotWithShape="0"/>
                </a:effectLst>
                <a:latin typeface="EucrosiaUPC" pitchFamily="18" charset="-34"/>
                <a:ea typeface="+mj-ea"/>
                <a:cs typeface="EucrosiaUPC" pitchFamily="18" charset="-34"/>
              </a:rPr>
              <a:t> </a:t>
            </a:r>
            <a:r>
              <a:rPr kumimoji="0" lang="th-TH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EucrosiaUPC" pitchFamily="18" charset="-34"/>
                <a:ea typeface="+mj-ea"/>
                <a:cs typeface="EucrosiaUPC" pitchFamily="18" charset="-34"/>
              </a:rPr>
              <a:t>28 ก.ย.</a:t>
            </a:r>
            <a:r>
              <a:rPr kumimoji="0" lang="th-TH" sz="1800" b="1" i="0" u="none" strike="noStrike" kern="1200" cap="none" spc="0" normalizeH="0" noProof="0" dirty="0" smtClean="0">
                <a:ln>
                  <a:noFill/>
                </a:ln>
                <a:solidFill>
                  <a:srgbClr val="0000FF"/>
                </a:soli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EucrosiaUPC" pitchFamily="18" charset="-34"/>
                <a:ea typeface="+mj-ea"/>
                <a:cs typeface="EucrosiaUPC" pitchFamily="18" charset="-34"/>
              </a:rPr>
              <a:t> 2560</a:t>
            </a:r>
            <a:endParaRPr kumimoji="0" lang="th-TH" sz="18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>
                <a:reflection blurRad="6350" stA="55000" endA="300" endPos="45500" dir="5400000" sy="-100000" algn="bl" rotWithShape="0"/>
              </a:effectLst>
              <a:uLnTx/>
              <a:uFillTx/>
              <a:latin typeface="EucrosiaUPC" pitchFamily="18" charset="-34"/>
              <a:ea typeface="+mj-ea"/>
              <a:cs typeface="EucrosiaUPC" pitchFamily="18" charset="-34"/>
            </a:endParaRPr>
          </a:p>
        </p:txBody>
      </p:sp>
      <p:sp>
        <p:nvSpPr>
          <p:cNvPr id="25" name="Title 1"/>
          <p:cNvSpPr txBox="1">
            <a:spLocks/>
          </p:cNvSpPr>
          <p:nvPr/>
        </p:nvSpPr>
        <p:spPr>
          <a:xfrm>
            <a:off x="6012160" y="2420888"/>
            <a:ext cx="1691680" cy="27404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th-TH" sz="1800" b="1" dirty="0" smtClean="0">
                <a:solidFill>
                  <a:srgbClr val="0000FF"/>
                </a:solidFill>
                <a:effectLst>
                  <a:reflection blurRad="6350" stA="55000" endA="300" endPos="45500" dir="5400000" sy="-100000" algn="bl" rotWithShape="0"/>
                </a:effectLst>
                <a:latin typeface="EucrosiaUPC" pitchFamily="18" charset="-34"/>
                <a:ea typeface="+mj-ea"/>
                <a:cs typeface="EucrosiaUPC" pitchFamily="18" charset="-34"/>
              </a:rPr>
              <a:t> </a:t>
            </a:r>
            <a:r>
              <a:rPr kumimoji="0" lang="th-TH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EucrosiaUPC" pitchFamily="18" charset="-34"/>
                <a:ea typeface="+mj-ea"/>
                <a:cs typeface="EucrosiaUPC" pitchFamily="18" charset="-34"/>
              </a:rPr>
              <a:t>20 ต.ค.</a:t>
            </a:r>
            <a:r>
              <a:rPr kumimoji="0" lang="th-TH" sz="1800" b="1" i="0" u="none" strike="noStrike" kern="1200" cap="none" spc="0" normalizeH="0" noProof="0" dirty="0" smtClean="0">
                <a:ln>
                  <a:noFill/>
                </a:ln>
                <a:solidFill>
                  <a:srgbClr val="0000FF"/>
                </a:soli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EucrosiaUPC" pitchFamily="18" charset="-34"/>
                <a:ea typeface="+mj-ea"/>
                <a:cs typeface="EucrosiaUPC" pitchFamily="18" charset="-34"/>
              </a:rPr>
              <a:t> 2560</a:t>
            </a:r>
            <a:endParaRPr kumimoji="0" lang="th-TH" sz="18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>
                <a:reflection blurRad="6350" stA="55000" endA="300" endPos="45500" dir="5400000" sy="-100000" algn="bl" rotWithShape="0"/>
              </a:effectLst>
              <a:uLnTx/>
              <a:uFillTx/>
              <a:latin typeface="EucrosiaUPC" pitchFamily="18" charset="-34"/>
              <a:ea typeface="+mj-ea"/>
              <a:cs typeface="EucrosiaUPC" pitchFamily="18" charset="-34"/>
            </a:endParaRPr>
          </a:p>
        </p:txBody>
      </p:sp>
      <p:sp>
        <p:nvSpPr>
          <p:cNvPr id="26" name="Title 1"/>
          <p:cNvSpPr txBox="1">
            <a:spLocks/>
          </p:cNvSpPr>
          <p:nvPr/>
        </p:nvSpPr>
        <p:spPr>
          <a:xfrm>
            <a:off x="6012160" y="3068960"/>
            <a:ext cx="1691680" cy="27404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th-TH" sz="1800" b="1" dirty="0" smtClean="0">
                <a:solidFill>
                  <a:srgbClr val="0000FF"/>
                </a:solidFill>
                <a:effectLst>
                  <a:reflection blurRad="6350" stA="55000" endA="300" endPos="45500" dir="5400000" sy="-100000" algn="bl" rotWithShape="0"/>
                </a:effectLst>
                <a:latin typeface="EucrosiaUPC" pitchFamily="18" charset="-34"/>
                <a:ea typeface="+mj-ea"/>
                <a:cs typeface="EucrosiaUPC" pitchFamily="18" charset="-34"/>
              </a:rPr>
              <a:t> </a:t>
            </a:r>
            <a:r>
              <a:rPr kumimoji="0" lang="th-TH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EucrosiaUPC" pitchFamily="18" charset="-34"/>
                <a:ea typeface="+mj-ea"/>
                <a:cs typeface="EucrosiaUPC" pitchFamily="18" charset="-34"/>
              </a:rPr>
              <a:t>13 ธ.ค.</a:t>
            </a:r>
            <a:r>
              <a:rPr kumimoji="0" lang="th-TH" sz="1800" b="1" i="0" u="none" strike="noStrike" kern="1200" cap="none" spc="0" normalizeH="0" noProof="0" dirty="0" smtClean="0">
                <a:ln>
                  <a:noFill/>
                </a:ln>
                <a:solidFill>
                  <a:srgbClr val="0000FF"/>
                </a:soli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EucrosiaUPC" pitchFamily="18" charset="-34"/>
                <a:ea typeface="+mj-ea"/>
                <a:cs typeface="EucrosiaUPC" pitchFamily="18" charset="-34"/>
              </a:rPr>
              <a:t> 2560</a:t>
            </a:r>
            <a:endParaRPr kumimoji="0" lang="th-TH" sz="18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>
                <a:reflection blurRad="6350" stA="55000" endA="300" endPos="45500" dir="5400000" sy="-100000" algn="bl" rotWithShape="0"/>
              </a:effectLst>
              <a:uLnTx/>
              <a:uFillTx/>
              <a:latin typeface="EucrosiaUPC" pitchFamily="18" charset="-34"/>
              <a:ea typeface="+mj-ea"/>
              <a:cs typeface="EucrosiaUPC" pitchFamily="18" charset="-34"/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251520" y="3645024"/>
            <a:ext cx="5976663" cy="504056"/>
          </a:xfrm>
          <a:prstGeom prst="rect">
            <a:avLst/>
          </a:prstGeom>
          <a:solidFill>
            <a:srgbClr val="CCFFFF"/>
          </a:solidFill>
          <a:ln w="6350"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lnSpc>
                <a:spcPts val="2000"/>
              </a:lnSpc>
            </a:pPr>
            <a:r>
              <a:rPr lang="th-TH" sz="1800" b="1" dirty="0" smtClean="0">
                <a:solidFill>
                  <a:schemeClr val="tx1"/>
                </a:solidFill>
                <a:latin typeface="EucrosiaUPC" pitchFamily="18" charset="-34"/>
                <a:cs typeface="EucrosiaUPC" pitchFamily="18" charset="-34"/>
              </a:rPr>
              <a:t>เรื่อง หลักเกณฑ์การจัดซื้อจัดจ้างของรัฐวิสาหกิจที่เกี่ยวกับการพาณิชย์โดยตรง (ฉบับที่ 2)</a:t>
            </a:r>
            <a:endParaRPr lang="th-TH" sz="1800" b="1" dirty="0">
              <a:solidFill>
                <a:schemeClr val="tx1"/>
              </a:solidFill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251520" y="4365104"/>
            <a:ext cx="5976663" cy="504056"/>
          </a:xfrm>
          <a:prstGeom prst="rect">
            <a:avLst/>
          </a:prstGeom>
          <a:solidFill>
            <a:srgbClr val="CCFFFF"/>
          </a:solidFill>
          <a:ln w="6350"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lnSpc>
                <a:spcPts val="2000"/>
              </a:lnSpc>
            </a:pPr>
            <a:r>
              <a:rPr lang="th-TH" sz="1800" b="1" dirty="0" smtClean="0">
                <a:solidFill>
                  <a:schemeClr val="tx1"/>
                </a:solidFill>
                <a:latin typeface="EucrosiaUPC" pitchFamily="18" charset="-34"/>
                <a:cs typeface="EucrosiaUPC" pitchFamily="18" charset="-34"/>
              </a:rPr>
              <a:t>เรื่อง หลักเกณฑ์การจัดซื้อจัดจ้างของรัฐวิสาหกิจที่เกี่ยวกับการพาณิชย์โดยตรง (ฉบับที่ 3)</a:t>
            </a:r>
            <a:endParaRPr lang="th-TH" sz="1800" b="1" dirty="0">
              <a:solidFill>
                <a:schemeClr val="tx1"/>
              </a:solidFill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43" name="Title 1"/>
          <p:cNvSpPr txBox="1">
            <a:spLocks/>
          </p:cNvSpPr>
          <p:nvPr/>
        </p:nvSpPr>
        <p:spPr>
          <a:xfrm>
            <a:off x="5976664" y="3717032"/>
            <a:ext cx="1691680" cy="27404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th-TH" sz="1800" b="1" dirty="0" smtClean="0">
                <a:solidFill>
                  <a:srgbClr val="0000FF"/>
                </a:solidFill>
                <a:effectLst>
                  <a:reflection blurRad="6350" stA="55000" endA="300" endPos="45500" dir="5400000" sy="-100000" algn="bl" rotWithShape="0"/>
                </a:effectLst>
                <a:latin typeface="EucrosiaUPC" pitchFamily="18" charset="-34"/>
                <a:ea typeface="+mj-ea"/>
                <a:cs typeface="EucrosiaUPC" pitchFamily="18" charset="-34"/>
              </a:rPr>
              <a:t> 5</a:t>
            </a:r>
            <a:r>
              <a:rPr kumimoji="0" lang="th-TH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EucrosiaUPC" pitchFamily="18" charset="-34"/>
                <a:ea typeface="+mj-ea"/>
                <a:cs typeface="EucrosiaUPC" pitchFamily="18" charset="-34"/>
              </a:rPr>
              <a:t> เม.ย.</a:t>
            </a:r>
            <a:r>
              <a:rPr kumimoji="0" lang="th-TH" sz="1800" b="1" i="0" u="none" strike="noStrike" kern="1200" cap="none" spc="0" normalizeH="0" noProof="0" dirty="0" smtClean="0">
                <a:ln>
                  <a:noFill/>
                </a:ln>
                <a:solidFill>
                  <a:srgbClr val="0000FF"/>
                </a:soli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EucrosiaUPC" pitchFamily="18" charset="-34"/>
                <a:ea typeface="+mj-ea"/>
                <a:cs typeface="EucrosiaUPC" pitchFamily="18" charset="-34"/>
              </a:rPr>
              <a:t> 2561</a:t>
            </a:r>
            <a:endParaRPr kumimoji="0" lang="th-TH" sz="18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>
                <a:reflection blurRad="6350" stA="55000" endA="300" endPos="45500" dir="5400000" sy="-100000" algn="bl" rotWithShape="0"/>
              </a:effectLst>
              <a:uLnTx/>
              <a:uFillTx/>
              <a:latin typeface="EucrosiaUPC" pitchFamily="18" charset="-34"/>
              <a:ea typeface="+mj-ea"/>
              <a:cs typeface="EucrosiaUPC" pitchFamily="18" charset="-34"/>
            </a:endParaRPr>
          </a:p>
        </p:txBody>
      </p:sp>
      <p:sp>
        <p:nvSpPr>
          <p:cNvPr id="45" name="Title 1"/>
          <p:cNvSpPr txBox="1">
            <a:spLocks/>
          </p:cNvSpPr>
          <p:nvPr/>
        </p:nvSpPr>
        <p:spPr>
          <a:xfrm>
            <a:off x="7308304" y="3731022"/>
            <a:ext cx="1691680" cy="27404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th-TH" sz="1800" b="1" dirty="0" smtClean="0"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EucrosiaUPC" pitchFamily="18" charset="-34"/>
                <a:ea typeface="+mj-ea"/>
                <a:cs typeface="EucrosiaUPC" pitchFamily="18" charset="-34"/>
              </a:rPr>
              <a:t> 6</a:t>
            </a:r>
            <a:r>
              <a:rPr kumimoji="0" lang="th-TH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EucrosiaUPC" pitchFamily="18" charset="-34"/>
                <a:ea typeface="+mj-ea"/>
                <a:cs typeface="EucrosiaUPC" pitchFamily="18" charset="-34"/>
              </a:rPr>
              <a:t> เม.ย.</a:t>
            </a:r>
            <a:r>
              <a:rPr kumimoji="0" lang="th-TH" sz="1800" b="1" i="0" u="none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EucrosiaUPC" pitchFamily="18" charset="-34"/>
                <a:ea typeface="+mj-ea"/>
                <a:cs typeface="EucrosiaUPC" pitchFamily="18" charset="-34"/>
              </a:rPr>
              <a:t> 2561</a:t>
            </a:r>
            <a:endParaRPr kumimoji="0" lang="th-TH" sz="1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reflection blurRad="6350" stA="55000" endA="300" endPos="45500" dir="5400000" sy="-100000" algn="bl" rotWithShape="0"/>
              </a:effectLst>
              <a:uLnTx/>
              <a:uFillTx/>
              <a:latin typeface="EucrosiaUPC" pitchFamily="18" charset="-34"/>
              <a:ea typeface="+mj-ea"/>
              <a:cs typeface="EucrosiaUPC" pitchFamily="18" charset="-34"/>
            </a:endParaRPr>
          </a:p>
        </p:txBody>
      </p:sp>
      <p:sp>
        <p:nvSpPr>
          <p:cNvPr id="46" name="Title 1"/>
          <p:cNvSpPr txBox="1">
            <a:spLocks/>
          </p:cNvSpPr>
          <p:nvPr/>
        </p:nvSpPr>
        <p:spPr>
          <a:xfrm>
            <a:off x="6012160" y="4437112"/>
            <a:ext cx="1691680" cy="27404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th-TH" sz="1800" b="1" dirty="0" smtClean="0">
                <a:solidFill>
                  <a:srgbClr val="0000FF"/>
                </a:solidFill>
                <a:effectLst>
                  <a:reflection blurRad="6350" stA="55000" endA="300" endPos="45500" dir="5400000" sy="-100000" algn="bl" rotWithShape="0"/>
                </a:effectLst>
                <a:latin typeface="EucrosiaUPC" pitchFamily="18" charset="-34"/>
                <a:ea typeface="+mj-ea"/>
                <a:cs typeface="EucrosiaUPC" pitchFamily="18" charset="-34"/>
              </a:rPr>
              <a:t> 3</a:t>
            </a:r>
            <a:r>
              <a:rPr kumimoji="0" lang="th-TH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EucrosiaUPC" pitchFamily="18" charset="-34"/>
                <a:ea typeface="+mj-ea"/>
                <a:cs typeface="EucrosiaUPC" pitchFamily="18" charset="-34"/>
              </a:rPr>
              <a:t> ก.ค.</a:t>
            </a:r>
            <a:r>
              <a:rPr kumimoji="0" lang="th-TH" sz="1800" b="1" i="0" u="none" strike="noStrike" kern="1200" cap="none" spc="0" normalizeH="0" noProof="0" dirty="0" smtClean="0">
                <a:ln>
                  <a:noFill/>
                </a:ln>
                <a:solidFill>
                  <a:srgbClr val="0000FF"/>
                </a:soli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EucrosiaUPC" pitchFamily="18" charset="-34"/>
                <a:ea typeface="+mj-ea"/>
                <a:cs typeface="EucrosiaUPC" pitchFamily="18" charset="-34"/>
              </a:rPr>
              <a:t> 2561</a:t>
            </a:r>
            <a:endParaRPr kumimoji="0" lang="th-TH" sz="18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>
                <a:reflection blurRad="6350" stA="55000" endA="300" endPos="45500" dir="5400000" sy="-100000" algn="bl" rotWithShape="0"/>
              </a:effectLst>
              <a:uLnTx/>
              <a:uFillTx/>
              <a:latin typeface="EucrosiaUPC" pitchFamily="18" charset="-34"/>
              <a:ea typeface="+mj-ea"/>
              <a:cs typeface="EucrosiaUPC" pitchFamily="18" charset="-34"/>
            </a:endParaRPr>
          </a:p>
        </p:txBody>
      </p:sp>
      <p:sp>
        <p:nvSpPr>
          <p:cNvPr id="47" name="Title 1"/>
          <p:cNvSpPr txBox="1">
            <a:spLocks/>
          </p:cNvSpPr>
          <p:nvPr/>
        </p:nvSpPr>
        <p:spPr>
          <a:xfrm>
            <a:off x="7308304" y="4451102"/>
            <a:ext cx="1691680" cy="27404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th-TH" sz="1800" b="1" dirty="0" smtClean="0"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EucrosiaUPC" pitchFamily="18" charset="-34"/>
                <a:ea typeface="+mj-ea"/>
                <a:cs typeface="EucrosiaUPC" pitchFamily="18" charset="-34"/>
              </a:rPr>
              <a:t> 4</a:t>
            </a:r>
            <a:r>
              <a:rPr kumimoji="0" lang="th-TH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EucrosiaUPC" pitchFamily="18" charset="-34"/>
                <a:ea typeface="+mj-ea"/>
                <a:cs typeface="EucrosiaUPC" pitchFamily="18" charset="-34"/>
              </a:rPr>
              <a:t> ก.ค.</a:t>
            </a:r>
            <a:r>
              <a:rPr kumimoji="0" lang="th-TH" sz="1800" b="1" i="0" u="none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EucrosiaUPC" pitchFamily="18" charset="-34"/>
                <a:ea typeface="+mj-ea"/>
                <a:cs typeface="EucrosiaUPC" pitchFamily="18" charset="-34"/>
              </a:rPr>
              <a:t> 2561</a:t>
            </a:r>
            <a:endParaRPr kumimoji="0" lang="th-TH" sz="1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reflection blurRad="6350" stA="55000" endA="300" endPos="45500" dir="5400000" sy="-100000" algn="bl" rotWithShape="0"/>
              </a:effectLst>
              <a:uLnTx/>
              <a:uFillTx/>
              <a:latin typeface="EucrosiaUPC" pitchFamily="18" charset="-34"/>
              <a:ea typeface="+mj-ea"/>
              <a:cs typeface="EucrosiaUPC" pitchFamily="18" charset="-34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251521" y="5085184"/>
            <a:ext cx="5976663" cy="504056"/>
          </a:xfrm>
          <a:prstGeom prst="rect">
            <a:avLst/>
          </a:prstGeom>
          <a:solidFill>
            <a:srgbClr val="CCFFFF"/>
          </a:solidFill>
          <a:ln w="6350"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lnSpc>
                <a:spcPts val="2000"/>
              </a:lnSpc>
            </a:pPr>
            <a:r>
              <a:rPr lang="th-TH" sz="1800" b="1" dirty="0" smtClean="0">
                <a:solidFill>
                  <a:schemeClr val="tx1"/>
                </a:solidFill>
                <a:latin typeface="EucrosiaUPC" pitchFamily="18" charset="-34"/>
                <a:cs typeface="EucrosiaUPC" pitchFamily="18" charset="-34"/>
              </a:rPr>
              <a:t>เรื่อง หลักเกณฑ์การจัดซื้อจัดจ้างของรัฐวิสาหกิจที่เกี่ยวกับการพาณิชย์โดยตรง (ฉบับที่ 4)</a:t>
            </a:r>
            <a:endParaRPr lang="th-TH" sz="1800" b="1" dirty="0">
              <a:solidFill>
                <a:schemeClr val="tx1"/>
              </a:solidFill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36" name="Title 1"/>
          <p:cNvSpPr txBox="1">
            <a:spLocks/>
          </p:cNvSpPr>
          <p:nvPr/>
        </p:nvSpPr>
        <p:spPr>
          <a:xfrm>
            <a:off x="6012160" y="5157192"/>
            <a:ext cx="1691680" cy="27404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th-TH" sz="1800" b="1" dirty="0" smtClean="0">
                <a:solidFill>
                  <a:srgbClr val="0000FF"/>
                </a:solidFill>
                <a:effectLst>
                  <a:reflection blurRad="6350" stA="55000" endA="300" endPos="45500" dir="5400000" sy="-100000" algn="bl" rotWithShape="0"/>
                </a:effectLst>
                <a:latin typeface="EucrosiaUPC" pitchFamily="18" charset="-34"/>
                <a:ea typeface="+mj-ea"/>
                <a:cs typeface="EucrosiaUPC" pitchFamily="18" charset="-34"/>
              </a:rPr>
              <a:t> 1</a:t>
            </a:r>
            <a:r>
              <a:rPr kumimoji="0" lang="th-TH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EucrosiaUPC" pitchFamily="18" charset="-34"/>
                <a:ea typeface="+mj-ea"/>
                <a:cs typeface="EucrosiaUPC" pitchFamily="18" charset="-34"/>
              </a:rPr>
              <a:t> พ.ย.</a:t>
            </a:r>
            <a:r>
              <a:rPr kumimoji="0" lang="th-TH" sz="1800" b="1" i="0" u="none" strike="noStrike" kern="1200" cap="none" spc="0" normalizeH="0" noProof="0" dirty="0" smtClean="0">
                <a:ln>
                  <a:noFill/>
                </a:ln>
                <a:solidFill>
                  <a:srgbClr val="0000FF"/>
                </a:soli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EucrosiaUPC" pitchFamily="18" charset="-34"/>
                <a:ea typeface="+mj-ea"/>
                <a:cs typeface="EucrosiaUPC" pitchFamily="18" charset="-34"/>
              </a:rPr>
              <a:t> 2561</a:t>
            </a:r>
            <a:endParaRPr kumimoji="0" lang="th-TH" sz="18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>
                <a:reflection blurRad="6350" stA="55000" endA="300" endPos="45500" dir="5400000" sy="-100000" algn="bl" rotWithShape="0"/>
              </a:effectLst>
              <a:uLnTx/>
              <a:uFillTx/>
              <a:latin typeface="EucrosiaUPC" pitchFamily="18" charset="-34"/>
              <a:ea typeface="+mj-ea"/>
              <a:cs typeface="EucrosiaUPC" pitchFamily="18" charset="-34"/>
            </a:endParaRPr>
          </a:p>
        </p:txBody>
      </p:sp>
      <p:sp>
        <p:nvSpPr>
          <p:cNvPr id="37" name="Title 1"/>
          <p:cNvSpPr txBox="1">
            <a:spLocks/>
          </p:cNvSpPr>
          <p:nvPr/>
        </p:nvSpPr>
        <p:spPr>
          <a:xfrm>
            <a:off x="7308304" y="5171182"/>
            <a:ext cx="1691680" cy="27404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th-TH" sz="1800" b="1" dirty="0" smtClean="0"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EucrosiaUPC" pitchFamily="18" charset="-34"/>
                <a:ea typeface="+mj-ea"/>
                <a:cs typeface="EucrosiaUPC" pitchFamily="18" charset="-34"/>
              </a:rPr>
              <a:t> 2</a:t>
            </a:r>
            <a:r>
              <a:rPr kumimoji="0" lang="th-TH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EucrosiaUPC" pitchFamily="18" charset="-34"/>
                <a:ea typeface="+mj-ea"/>
                <a:cs typeface="EucrosiaUPC" pitchFamily="18" charset="-34"/>
              </a:rPr>
              <a:t> พ.ย.</a:t>
            </a:r>
            <a:r>
              <a:rPr kumimoji="0" lang="th-TH" sz="1800" b="1" i="0" u="none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EucrosiaUPC" pitchFamily="18" charset="-34"/>
                <a:ea typeface="+mj-ea"/>
                <a:cs typeface="EucrosiaUPC" pitchFamily="18" charset="-34"/>
              </a:rPr>
              <a:t> 2561</a:t>
            </a:r>
            <a:endParaRPr kumimoji="0" lang="th-TH" sz="1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reflection blurRad="6350" stA="55000" endA="300" endPos="45500" dir="5400000" sy="-100000" algn="bl" rotWithShape="0"/>
              </a:effectLst>
              <a:uLnTx/>
              <a:uFillTx/>
              <a:latin typeface="EucrosiaUPC" pitchFamily="18" charset="-34"/>
              <a:ea typeface="+mj-ea"/>
              <a:cs typeface="EucrosiaUPC" pitchFamily="18" charset="-34"/>
            </a:endParaRPr>
          </a:p>
        </p:txBody>
      </p:sp>
      <p:sp>
        <p:nvSpPr>
          <p:cNvPr id="39" name="Title 1"/>
          <p:cNvSpPr txBox="1">
            <a:spLocks/>
          </p:cNvSpPr>
          <p:nvPr/>
        </p:nvSpPr>
        <p:spPr>
          <a:xfrm>
            <a:off x="6012160" y="5805264"/>
            <a:ext cx="1691680" cy="27404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th-TH" sz="1800" b="1" dirty="0" smtClean="0">
                <a:solidFill>
                  <a:srgbClr val="0000FF"/>
                </a:solidFill>
                <a:effectLst>
                  <a:reflection blurRad="6350" stA="55000" endA="300" endPos="45500" dir="5400000" sy="-100000" algn="bl" rotWithShape="0"/>
                </a:effectLst>
                <a:latin typeface="EucrosiaUPC" pitchFamily="18" charset="-34"/>
                <a:ea typeface="+mj-ea"/>
                <a:cs typeface="EucrosiaUPC" pitchFamily="18" charset="-34"/>
              </a:rPr>
              <a:t> 5</a:t>
            </a:r>
            <a:r>
              <a:rPr kumimoji="0" lang="th-TH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EucrosiaUPC" pitchFamily="18" charset="-34"/>
                <a:ea typeface="+mj-ea"/>
                <a:cs typeface="EucrosiaUPC" pitchFamily="18" charset="-34"/>
              </a:rPr>
              <a:t> มี.ค.</a:t>
            </a:r>
            <a:r>
              <a:rPr kumimoji="0" lang="th-TH" sz="1800" b="1" i="0" u="none" strike="noStrike" kern="1200" cap="none" spc="0" normalizeH="0" noProof="0" dirty="0" smtClean="0">
                <a:ln>
                  <a:noFill/>
                </a:ln>
                <a:solidFill>
                  <a:srgbClr val="0000FF"/>
                </a:soli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EucrosiaUPC" pitchFamily="18" charset="-34"/>
                <a:ea typeface="+mj-ea"/>
                <a:cs typeface="EucrosiaUPC" pitchFamily="18" charset="-34"/>
              </a:rPr>
              <a:t> 2562</a:t>
            </a:r>
            <a:endParaRPr kumimoji="0" lang="th-TH" sz="18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>
                <a:reflection blurRad="6350" stA="55000" endA="300" endPos="45500" dir="5400000" sy="-100000" algn="bl" rotWithShape="0"/>
              </a:effectLst>
              <a:uLnTx/>
              <a:uFillTx/>
              <a:latin typeface="EucrosiaUPC" pitchFamily="18" charset="-34"/>
              <a:ea typeface="+mj-ea"/>
              <a:cs typeface="EucrosiaUPC" pitchFamily="18" charset="-34"/>
            </a:endParaRPr>
          </a:p>
        </p:txBody>
      </p:sp>
      <p:sp>
        <p:nvSpPr>
          <p:cNvPr id="40" name="Title 1"/>
          <p:cNvSpPr txBox="1">
            <a:spLocks/>
          </p:cNvSpPr>
          <p:nvPr/>
        </p:nvSpPr>
        <p:spPr>
          <a:xfrm>
            <a:off x="7308304" y="5819254"/>
            <a:ext cx="1691680" cy="27404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th-TH" sz="1800" b="1" dirty="0" smtClean="0"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EucrosiaUPC" pitchFamily="18" charset="-34"/>
                <a:ea typeface="+mj-ea"/>
                <a:cs typeface="EucrosiaUPC" pitchFamily="18" charset="-34"/>
              </a:rPr>
              <a:t> 6</a:t>
            </a:r>
            <a:r>
              <a:rPr kumimoji="0" lang="th-TH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EucrosiaUPC" pitchFamily="18" charset="-34"/>
                <a:ea typeface="+mj-ea"/>
                <a:cs typeface="EucrosiaUPC" pitchFamily="18" charset="-34"/>
              </a:rPr>
              <a:t> มี.ค.</a:t>
            </a:r>
            <a:r>
              <a:rPr kumimoji="0" lang="th-TH" sz="1800" b="1" i="0" u="none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EucrosiaUPC" pitchFamily="18" charset="-34"/>
                <a:ea typeface="+mj-ea"/>
                <a:cs typeface="EucrosiaUPC" pitchFamily="18" charset="-34"/>
              </a:rPr>
              <a:t> 2562</a:t>
            </a:r>
            <a:endParaRPr kumimoji="0" lang="th-TH" sz="1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reflection blurRad="6350" stA="55000" endA="300" endPos="45500" dir="5400000" sy="-100000" algn="bl" rotWithShape="0"/>
              </a:effectLst>
              <a:uLnTx/>
              <a:uFillTx/>
              <a:latin typeface="EucrosiaUPC" pitchFamily="18" charset="-34"/>
              <a:ea typeface="+mj-ea"/>
              <a:cs typeface="EucrosiaUPC" pitchFamily="18" charset="-34"/>
            </a:endParaRPr>
          </a:p>
        </p:txBody>
      </p:sp>
      <p:sp>
        <p:nvSpPr>
          <p:cNvPr id="44" name="Rectangle 34"/>
          <p:cNvSpPr/>
          <p:nvPr/>
        </p:nvSpPr>
        <p:spPr>
          <a:xfrm>
            <a:off x="251520" y="5805264"/>
            <a:ext cx="5976663" cy="504056"/>
          </a:xfrm>
          <a:prstGeom prst="rect">
            <a:avLst/>
          </a:prstGeom>
          <a:solidFill>
            <a:srgbClr val="CCFFFF"/>
          </a:solidFill>
          <a:ln w="6350"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lnSpc>
                <a:spcPts val="2000"/>
              </a:lnSpc>
            </a:pPr>
            <a:r>
              <a:rPr lang="th-TH" sz="1800" b="1" dirty="0" smtClean="0">
                <a:solidFill>
                  <a:schemeClr val="tx1"/>
                </a:solidFill>
                <a:latin typeface="EucrosiaUPC" pitchFamily="18" charset="-34"/>
                <a:cs typeface="EucrosiaUPC" pitchFamily="18" charset="-34"/>
              </a:rPr>
              <a:t>เรื่อง หลักเกณฑ์การจัดซื้อจัดจ้างของรัฐวิสาหกิจที่เกี่ยวกับการพาณิชย์โดยตรง (ฉบับที่ 5)</a:t>
            </a:r>
            <a:endParaRPr lang="th-TH" sz="1800" b="1" dirty="0">
              <a:solidFill>
                <a:schemeClr val="tx1"/>
              </a:solidFill>
              <a:latin typeface="EucrosiaUPC" pitchFamily="18" charset="-34"/>
              <a:cs typeface="EucrosiaUPC" pitchFamily="18" charset="-34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6"/>
          <p:cNvGrpSpPr/>
          <p:nvPr/>
        </p:nvGrpSpPr>
        <p:grpSpPr>
          <a:xfrm>
            <a:off x="0" y="6237312"/>
            <a:ext cx="9144000" cy="576064"/>
            <a:chOff x="0" y="6165304"/>
            <a:chExt cx="9144000" cy="576064"/>
          </a:xfrm>
        </p:grpSpPr>
        <p:grpSp>
          <p:nvGrpSpPr>
            <p:cNvPr id="3" name="Group 10"/>
            <p:cNvGrpSpPr/>
            <p:nvPr/>
          </p:nvGrpSpPr>
          <p:grpSpPr>
            <a:xfrm>
              <a:off x="0" y="6165304"/>
              <a:ext cx="9144000" cy="576064"/>
              <a:chOff x="0" y="5877272"/>
              <a:chExt cx="9144000" cy="576064"/>
            </a:xfrm>
          </p:grpSpPr>
          <p:grpSp>
            <p:nvGrpSpPr>
              <p:cNvPr id="8" name="Group 23"/>
              <p:cNvGrpSpPr/>
              <p:nvPr/>
            </p:nvGrpSpPr>
            <p:grpSpPr>
              <a:xfrm>
                <a:off x="0" y="5877272"/>
                <a:ext cx="9144000" cy="576064"/>
                <a:chOff x="0" y="5877272"/>
                <a:chExt cx="9144000" cy="576064"/>
              </a:xfrm>
            </p:grpSpPr>
            <p:cxnSp>
              <p:nvCxnSpPr>
                <p:cNvPr id="52" name="Straight Connector 51"/>
                <p:cNvCxnSpPr/>
                <p:nvPr/>
              </p:nvCxnSpPr>
              <p:spPr>
                <a:xfrm>
                  <a:off x="0" y="6093296"/>
                  <a:ext cx="9144000" cy="72008"/>
                </a:xfrm>
                <a:prstGeom prst="line">
                  <a:avLst/>
                </a:prstGeom>
                <a:ln>
                  <a:solidFill>
                    <a:srgbClr val="008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3" name="Rectangle 52"/>
                <p:cNvSpPr/>
                <p:nvPr/>
              </p:nvSpPr>
              <p:spPr>
                <a:xfrm>
                  <a:off x="6444208" y="5877272"/>
                  <a:ext cx="2664296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Natchanon</a:t>
                  </a:r>
                  <a:r>
                    <a:rPr lang="en-US" sz="2000" b="1" dirty="0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  </a:t>
                  </a:r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Siriphongsurapa</a:t>
                  </a:r>
                  <a:endParaRPr lang="th-TH" sz="2000" b="1" dirty="0">
                    <a:solidFill>
                      <a:schemeClr val="tx1"/>
                    </a:solidFill>
                    <a:effectLst>
                      <a:innerShdw blurRad="63500" dist="50800" dir="5400000">
                        <a:prstClr val="black">
                          <a:alpha val="50000"/>
                        </a:prstClr>
                      </a:innerShdw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  <p:sp>
              <p:nvSpPr>
                <p:cNvPr id="54" name="Rectangle 53"/>
                <p:cNvSpPr/>
                <p:nvPr/>
              </p:nvSpPr>
              <p:spPr>
                <a:xfrm>
                  <a:off x="6804248" y="6165304"/>
                  <a:ext cx="2160240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smtClean="0">
                      <a:solidFill>
                        <a:srgbClr val="FF6600"/>
                      </a:solidFill>
                      <a:effectLst>
                        <a:innerShdw blurRad="114300">
                          <a:prstClr val="black"/>
                        </a:innerShdw>
                        <a:reflection blurRad="6350" stA="55000" endA="300" endPos="45500" dir="5400000" sy="-100000" algn="bl" rotWithShape="0"/>
                      </a:effectLst>
                      <a:latin typeface="Angsana New" pitchFamily="18" charset="-34"/>
                      <a:cs typeface="Angsana New" pitchFamily="18" charset="-34"/>
                    </a:rPr>
                    <a:t> C    O P Y R I G H T</a:t>
                  </a:r>
                  <a:endParaRPr lang="th-TH" sz="2000" b="1" dirty="0">
                    <a:solidFill>
                      <a:srgbClr val="FF6600"/>
                    </a:solidFill>
                    <a:effectLst>
                      <a:innerShdw blurRad="114300">
                        <a:prstClr val="black"/>
                      </a:innerShdw>
                      <a:reflection blurRad="6350" stA="55000" endA="300" endPos="45500" dir="5400000" sy="-100000" algn="bl" rotWithShape="0"/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</p:grpSp>
          <p:cxnSp>
            <p:nvCxnSpPr>
              <p:cNvPr id="51" name="Straight Connector 50"/>
              <p:cNvCxnSpPr/>
              <p:nvPr/>
            </p:nvCxnSpPr>
            <p:spPr>
              <a:xfrm>
                <a:off x="0" y="6165304"/>
                <a:ext cx="9144000" cy="72008"/>
              </a:xfrm>
              <a:prstGeom prst="line">
                <a:avLst/>
              </a:prstGeom>
              <a:ln>
                <a:solidFill>
                  <a:srgbClr val="008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9" name="Oval 48"/>
            <p:cNvSpPr/>
            <p:nvPr/>
          </p:nvSpPr>
          <p:spPr>
            <a:xfrm>
              <a:off x="7092280" y="6453336"/>
              <a:ext cx="288032" cy="288032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FF6600"/>
              </a:solidFill>
            </a:ln>
            <a:scene3d>
              <a:camera prst="orthographicFront"/>
              <a:lightRig rig="threePt" dir="t"/>
            </a:scene3d>
            <a:sp3d>
              <a:bevelT w="114300" prst="hardEdg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tx1"/>
                  </a:solidFill>
                  <a:effectLst>
                    <a:innerShdw blurRad="114300">
                      <a:prstClr val="black"/>
                    </a:innerShdw>
                    <a:reflection blurRad="6350" stA="55000" endA="300" endPos="45500" dir="5400000" sy="-100000" algn="bl" rotWithShape="0"/>
                  </a:effectLst>
                  <a:latin typeface="Angsana New" pitchFamily="18" charset="-34"/>
                </a:rPr>
                <a:t>C</a:t>
              </a:r>
              <a:endParaRPr lang="th-TH" sz="2000" b="1" dirty="0">
                <a:solidFill>
                  <a:schemeClr val="tx1"/>
                </a:solidFill>
                <a:effectLst>
                  <a:innerShdw blurRad="114300">
                    <a:prstClr val="black"/>
                  </a:innerShdw>
                  <a:reflection blurRad="6350" stA="55000" endA="300" endPos="45500" dir="5400000" sy="-100000" algn="bl" rotWithShape="0"/>
                </a:effectLst>
                <a:latin typeface="Angsana New" pitchFamily="18" charset="-34"/>
              </a:endParaRPr>
            </a:p>
          </p:txBody>
        </p:sp>
      </p:grp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337EC18-5E73-47CF-A11A-E9CA1FFF2927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  <p:cxnSp>
        <p:nvCxnSpPr>
          <p:cNvPr id="5" name="Elbow Connector 4"/>
          <p:cNvCxnSpPr/>
          <p:nvPr/>
        </p:nvCxnSpPr>
        <p:spPr>
          <a:xfrm flipV="1">
            <a:off x="0" y="620688"/>
            <a:ext cx="9144000" cy="1008112"/>
          </a:xfrm>
          <a:prstGeom prst="bentConnector3">
            <a:avLst>
              <a:gd name="adj1" fmla="val 50000"/>
            </a:avLst>
          </a:prstGeom>
          <a:ln>
            <a:solidFill>
              <a:srgbClr val="FF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Elbow Connector 5"/>
          <p:cNvCxnSpPr/>
          <p:nvPr/>
        </p:nvCxnSpPr>
        <p:spPr>
          <a:xfrm flipV="1">
            <a:off x="0" y="548680"/>
            <a:ext cx="9144000" cy="792088"/>
          </a:xfrm>
          <a:prstGeom prst="bentConnector3">
            <a:avLst>
              <a:gd name="adj1" fmla="val 50000"/>
            </a:avLst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499992" y="-13394"/>
            <a:ext cx="2808312" cy="634082"/>
          </a:xfrm>
        </p:spPr>
        <p:txBody>
          <a:bodyPr>
            <a:noAutofit/>
          </a:bodyPr>
          <a:lstStyle/>
          <a:p>
            <a:pPr>
              <a:buFont typeface="Courier New" pitchFamily="49" charset="0"/>
              <a:buChar char="o"/>
            </a:pPr>
            <a:r>
              <a:rPr lang="th-TH" sz="3600" b="1" dirty="0" smtClean="0"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EucrosiaUPC" pitchFamily="18" charset="-34"/>
                <a:cs typeface="EucrosiaUPC" pitchFamily="18" charset="-34"/>
              </a:rPr>
              <a:t> ประกาศ</a:t>
            </a:r>
            <a:endParaRPr lang="th-TH" b="1" dirty="0">
              <a:solidFill>
                <a:srgbClr val="FF0000"/>
              </a:solidFill>
              <a:effectLst>
                <a:reflection blurRad="6350" stA="55000" endA="300" endPos="45500" dir="5400000" sy="-100000" algn="bl" rotWithShape="0"/>
              </a:effectLst>
              <a:latin typeface="EucrosiaUPC" pitchFamily="18" charset="-34"/>
              <a:cs typeface="EucrosiaUPC" pitchFamily="18" charset="-34"/>
            </a:endParaRPr>
          </a:p>
        </p:txBody>
      </p:sp>
      <p:grpSp>
        <p:nvGrpSpPr>
          <p:cNvPr id="9" name="Group 10"/>
          <p:cNvGrpSpPr/>
          <p:nvPr/>
        </p:nvGrpSpPr>
        <p:grpSpPr>
          <a:xfrm>
            <a:off x="683568" y="836712"/>
            <a:ext cx="5472608" cy="720080"/>
            <a:chOff x="254299" y="1608222"/>
            <a:chExt cx="6524796" cy="619220"/>
          </a:xfrm>
          <a:solidFill>
            <a:srgbClr val="00B0F0"/>
          </a:solidFill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</p:grpSpPr>
        <p:sp>
          <p:nvSpPr>
            <p:cNvPr id="12" name="Pentagon 11"/>
            <p:cNvSpPr/>
            <p:nvPr/>
          </p:nvSpPr>
          <p:spPr>
            <a:xfrm rot="10800000">
              <a:off x="254299" y="1608222"/>
              <a:ext cx="6524796" cy="619220"/>
            </a:xfrm>
            <a:prstGeom prst="homePlate">
              <a:avLst/>
            </a:prstGeom>
            <a:grpFill/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3" name="Pentagon 4"/>
            <p:cNvSpPr/>
            <p:nvPr/>
          </p:nvSpPr>
          <p:spPr>
            <a:xfrm rot="21600000">
              <a:off x="409107" y="1608222"/>
              <a:ext cx="6369988" cy="619220"/>
            </a:xfrm>
            <a:prstGeom prst="rect">
              <a:avLst/>
            </a:prstGeom>
            <a:grpFill/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69679" tIns="68580" rIns="128016" bIns="68580" numCol="1" spcCol="1270" anchor="ctr" anchorCtr="0">
              <a:noAutofit/>
            </a:bodyPr>
            <a:lstStyle/>
            <a:p>
              <a:pPr lvl="0" algn="ctr" defTabSz="800100">
                <a:lnSpc>
                  <a:spcPts val="2000"/>
                </a:lnSpc>
                <a:spcBef>
                  <a:spcPct val="0"/>
                </a:spcBef>
                <a:spcAft>
                  <a:spcPts val="0"/>
                </a:spcAft>
              </a:pPr>
              <a:r>
                <a:rPr lang="th-TH" sz="2400" b="1" kern="1200" dirty="0" smtClean="0">
                  <a:solidFill>
                    <a:schemeClr val="bg1"/>
                  </a:solidFill>
                  <a:latin typeface="EucrosiaUPC" pitchFamily="18" charset="-34"/>
                  <a:cs typeface="EucrosiaUPC" pitchFamily="18" charset="-34"/>
                </a:rPr>
                <a:t>ประกาศคณะกรรมการนโยบาย</a:t>
              </a:r>
              <a:r>
                <a:rPr lang="th-TH" sz="2400" b="1" dirty="0" smtClean="0">
                  <a:solidFill>
                    <a:schemeClr val="bg1"/>
                  </a:solidFill>
                  <a:latin typeface="EucrosiaUPC" pitchFamily="18" charset="-34"/>
                  <a:cs typeface="EucrosiaUPC" pitchFamily="18" charset="-34"/>
                </a:rPr>
                <a:t>การจัดซื้อจัดจ้าง</a:t>
              </a:r>
            </a:p>
            <a:p>
              <a:pPr lvl="0" algn="ctr" defTabSz="800100">
                <a:lnSpc>
                  <a:spcPts val="2000"/>
                </a:lnSpc>
                <a:spcBef>
                  <a:spcPct val="0"/>
                </a:spcBef>
                <a:spcAft>
                  <a:spcPts val="0"/>
                </a:spcAft>
              </a:pPr>
              <a:r>
                <a:rPr lang="th-TH" sz="2400" b="1" dirty="0" smtClean="0">
                  <a:solidFill>
                    <a:schemeClr val="bg1"/>
                  </a:solidFill>
                  <a:latin typeface="EucrosiaUPC" pitchFamily="18" charset="-34"/>
                  <a:cs typeface="EucrosiaUPC" pitchFamily="18" charset="-34"/>
                </a:rPr>
                <a:t>และการบริหารพัสดุภาครัฐ</a:t>
              </a:r>
              <a:endParaRPr lang="th-TH" sz="2400" b="1" kern="1200" dirty="0" smtClean="0">
                <a:solidFill>
                  <a:schemeClr val="bg1"/>
                </a:solidFill>
                <a:latin typeface="EucrosiaUPC" pitchFamily="18" charset="-34"/>
                <a:cs typeface="EucrosiaUPC" pitchFamily="18" charset="-34"/>
              </a:endParaRPr>
            </a:p>
          </p:txBody>
        </p:sp>
      </p:grpSp>
      <p:sp>
        <p:nvSpPr>
          <p:cNvPr id="14" name="Oval 13"/>
          <p:cNvSpPr/>
          <p:nvPr/>
        </p:nvSpPr>
        <p:spPr>
          <a:xfrm>
            <a:off x="395536" y="836712"/>
            <a:ext cx="648072" cy="648072"/>
          </a:xfrm>
          <a:prstGeom prst="ellipse">
            <a:avLst/>
          </a:prstGeom>
          <a:solidFill>
            <a:srgbClr val="0070C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b="1" dirty="0" smtClean="0">
                <a:latin typeface="EucrosiaUPC" pitchFamily="18" charset="-34"/>
                <a:cs typeface="EucrosiaUPC" pitchFamily="18" charset="-34"/>
              </a:rPr>
              <a:t>1</a:t>
            </a:r>
            <a:endParaRPr lang="th-TH" b="1" dirty="0"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15" name="Title 1"/>
          <p:cNvSpPr txBox="1">
            <a:spLocks/>
          </p:cNvSpPr>
          <p:nvPr/>
        </p:nvSpPr>
        <p:spPr>
          <a:xfrm>
            <a:off x="7596336" y="908720"/>
            <a:ext cx="1080120" cy="50405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2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Courier New" pitchFamily="49" charset="0"/>
              <a:buChar char="o"/>
              <a:tabLst/>
              <a:defRPr/>
            </a:pPr>
            <a:r>
              <a:rPr lang="th-TH" sz="2000" b="1" dirty="0" smtClean="0"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EucrosiaUPC" pitchFamily="18" charset="-34"/>
                <a:ea typeface="+mj-ea"/>
                <a:cs typeface="EucrosiaUPC" pitchFamily="18" charset="-34"/>
              </a:rPr>
              <a:t> วันที่</a:t>
            </a:r>
          </a:p>
          <a:p>
            <a:pPr marL="0" marR="0" lvl="0" indent="0" algn="ctr" defTabSz="914400" rtl="0" eaLnBrk="1" fontAlgn="auto" latinLnBrk="0" hangingPunct="1">
              <a:lnSpc>
                <a:spcPts val="2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th-TH" sz="2000" b="1" dirty="0" smtClean="0"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EucrosiaUPC" pitchFamily="18" charset="-34"/>
                <a:ea typeface="+mj-ea"/>
                <a:cs typeface="EucrosiaUPC" pitchFamily="18" charset="-34"/>
              </a:rPr>
              <a:t>    ใช้บังคับ</a:t>
            </a:r>
            <a:endParaRPr kumimoji="0" lang="th-TH" sz="2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reflection blurRad="6350" stA="55000" endA="300" endPos="45500" dir="5400000" sy="-100000" algn="bl" rotWithShape="0"/>
              </a:effectLst>
              <a:uLnTx/>
              <a:uFillTx/>
              <a:latin typeface="EucrosiaUPC" pitchFamily="18" charset="-34"/>
              <a:ea typeface="+mj-ea"/>
              <a:cs typeface="EucrosiaUPC" pitchFamily="18" charset="-34"/>
            </a:endParaRPr>
          </a:p>
        </p:txBody>
      </p:sp>
      <p:sp>
        <p:nvSpPr>
          <p:cNvPr id="23" name="Title 1"/>
          <p:cNvSpPr txBox="1">
            <a:spLocks/>
          </p:cNvSpPr>
          <p:nvPr/>
        </p:nvSpPr>
        <p:spPr>
          <a:xfrm>
            <a:off x="6156176" y="908720"/>
            <a:ext cx="1512168" cy="49006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2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Courier New" pitchFamily="49" charset="0"/>
              <a:buChar char="o"/>
              <a:tabLst/>
              <a:defRPr/>
            </a:pPr>
            <a:r>
              <a:rPr lang="th-TH" sz="2000" b="1" dirty="0" smtClean="0">
                <a:solidFill>
                  <a:srgbClr val="0000FF"/>
                </a:solidFill>
                <a:effectLst>
                  <a:reflection blurRad="6350" stA="55000" endA="300" endPos="45500" dir="5400000" sy="-100000" algn="bl" rotWithShape="0"/>
                </a:effectLst>
                <a:latin typeface="EucrosiaUPC" pitchFamily="18" charset="-34"/>
                <a:ea typeface="+mj-ea"/>
                <a:cs typeface="EucrosiaUPC" pitchFamily="18" charset="-34"/>
              </a:rPr>
              <a:t> ประกาศ</a:t>
            </a:r>
          </a:p>
          <a:p>
            <a:pPr marL="0" marR="0" lvl="0" indent="0" algn="ctr" defTabSz="914400" rtl="0" eaLnBrk="1" fontAlgn="auto" latinLnBrk="0" hangingPunct="1">
              <a:lnSpc>
                <a:spcPts val="2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th-TH" sz="2000" b="1" dirty="0" smtClean="0">
                <a:solidFill>
                  <a:srgbClr val="0000FF"/>
                </a:solidFill>
                <a:effectLst>
                  <a:reflection blurRad="6350" stA="55000" endA="300" endPos="45500" dir="5400000" sy="-100000" algn="bl" rotWithShape="0"/>
                </a:effectLst>
                <a:latin typeface="EucrosiaUPC" pitchFamily="18" charset="-34"/>
                <a:ea typeface="+mj-ea"/>
                <a:cs typeface="EucrosiaUPC" pitchFamily="18" charset="-34"/>
              </a:rPr>
              <a:t> ราชกิจจา</a:t>
            </a:r>
            <a:r>
              <a:rPr lang="th-TH" sz="2000" b="1" dirty="0" err="1" smtClean="0">
                <a:solidFill>
                  <a:srgbClr val="0000FF"/>
                </a:solidFill>
                <a:effectLst>
                  <a:reflection blurRad="6350" stA="55000" endA="300" endPos="45500" dir="5400000" sy="-100000" algn="bl" rotWithShape="0"/>
                </a:effectLst>
                <a:latin typeface="EucrosiaUPC" pitchFamily="18" charset="-34"/>
                <a:ea typeface="+mj-ea"/>
                <a:cs typeface="EucrosiaUPC" pitchFamily="18" charset="-34"/>
              </a:rPr>
              <a:t>นุเบกษา</a:t>
            </a:r>
            <a:endParaRPr kumimoji="0" lang="th-TH" sz="20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>
                <a:reflection blurRad="6350" stA="55000" endA="300" endPos="45500" dir="5400000" sy="-100000" algn="bl" rotWithShape="0"/>
              </a:effectLst>
              <a:uLnTx/>
              <a:uFillTx/>
              <a:latin typeface="EucrosiaUPC" pitchFamily="18" charset="-34"/>
              <a:ea typeface="+mj-ea"/>
              <a:cs typeface="EucrosiaUPC" pitchFamily="18" charset="-34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395537" y="3284984"/>
            <a:ext cx="5976664" cy="936104"/>
          </a:xfrm>
          <a:prstGeom prst="rect">
            <a:avLst/>
          </a:prstGeom>
          <a:solidFill>
            <a:srgbClr val="CCFFFF"/>
          </a:solidFill>
          <a:ln w="6350"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lnSpc>
                <a:spcPts val="2000"/>
              </a:lnSpc>
            </a:pPr>
            <a:r>
              <a:rPr lang="th-TH" sz="2000" b="1" dirty="0" smtClean="0">
                <a:solidFill>
                  <a:schemeClr val="tx1"/>
                </a:solidFill>
                <a:latin typeface="EucrosiaUPC" pitchFamily="18" charset="-34"/>
                <a:cs typeface="EucrosiaUPC" pitchFamily="18" charset="-34"/>
              </a:rPr>
              <a:t>เรื่อง หลักเกณฑ์ วิธีการ และรายละเอียดการดำเนินการรวมการจัดซื้อ</a:t>
            </a:r>
          </a:p>
          <a:p>
            <a:pPr algn="l">
              <a:lnSpc>
                <a:spcPts val="2000"/>
              </a:lnSpc>
            </a:pPr>
            <a:r>
              <a:rPr lang="th-TH" sz="2000" b="1" dirty="0" smtClean="0">
                <a:solidFill>
                  <a:schemeClr val="tx1"/>
                </a:solidFill>
                <a:latin typeface="EucrosiaUPC" pitchFamily="18" charset="-34"/>
                <a:cs typeface="EucrosiaUPC" pitchFamily="18" charset="-34"/>
              </a:rPr>
              <a:t>จัดจ้างตามพระราชบัญญัติการจัดซื้อ  จัดจ้างและการบริหารพัสดุภาครัฐ พ.ศ. 2560</a:t>
            </a:r>
            <a:endParaRPr lang="th-TH" sz="2000" b="1" dirty="0">
              <a:solidFill>
                <a:schemeClr val="tx1"/>
              </a:solidFill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30" name="Title 1"/>
          <p:cNvSpPr txBox="1">
            <a:spLocks/>
          </p:cNvSpPr>
          <p:nvPr/>
        </p:nvSpPr>
        <p:spPr>
          <a:xfrm>
            <a:off x="6156176" y="3370982"/>
            <a:ext cx="1691680" cy="27404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th-TH" sz="1800" b="1" dirty="0" smtClean="0">
                <a:solidFill>
                  <a:srgbClr val="0000FF"/>
                </a:solidFill>
                <a:effectLst>
                  <a:reflection blurRad="6350" stA="55000" endA="300" endPos="45500" dir="5400000" sy="-100000" algn="bl" rotWithShape="0"/>
                </a:effectLst>
                <a:latin typeface="EucrosiaUPC" pitchFamily="18" charset="-34"/>
                <a:ea typeface="+mj-ea"/>
                <a:cs typeface="EucrosiaUPC" pitchFamily="18" charset="-34"/>
              </a:rPr>
              <a:t> 7 </a:t>
            </a:r>
            <a:r>
              <a:rPr kumimoji="0" lang="th-TH" sz="18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FF"/>
                </a:soli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EucrosiaUPC" pitchFamily="18" charset="-34"/>
                <a:ea typeface="+mj-ea"/>
                <a:cs typeface="EucrosiaUPC" pitchFamily="18" charset="-34"/>
              </a:rPr>
              <a:t>พ.ค</a:t>
            </a:r>
            <a:r>
              <a:rPr lang="th-TH" sz="1800" b="1" dirty="0" smtClean="0">
                <a:solidFill>
                  <a:srgbClr val="0000FF"/>
                </a:solidFill>
                <a:effectLst>
                  <a:reflection blurRad="6350" stA="55000" endA="300" endPos="45500" dir="5400000" sy="-100000" algn="bl" rotWithShape="0"/>
                </a:effectLst>
                <a:latin typeface="EucrosiaUPC" pitchFamily="18" charset="-34"/>
                <a:ea typeface="+mj-ea"/>
                <a:cs typeface="EucrosiaUPC" pitchFamily="18" charset="-34"/>
              </a:rPr>
              <a:t>. </a:t>
            </a:r>
            <a:r>
              <a:rPr kumimoji="0" lang="th-TH" sz="1800" b="1" i="0" u="none" strike="noStrike" kern="1200" cap="none" spc="0" normalizeH="0" noProof="0" dirty="0" smtClean="0">
                <a:ln>
                  <a:noFill/>
                </a:ln>
                <a:solidFill>
                  <a:srgbClr val="0000FF"/>
                </a:soli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EucrosiaUPC" pitchFamily="18" charset="-34"/>
                <a:ea typeface="+mj-ea"/>
                <a:cs typeface="EucrosiaUPC" pitchFamily="18" charset="-34"/>
              </a:rPr>
              <a:t>2562</a:t>
            </a:r>
            <a:endParaRPr kumimoji="0" lang="th-TH" sz="18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>
                <a:reflection blurRad="6350" stA="55000" endA="300" endPos="45500" dir="5400000" sy="-100000" algn="bl" rotWithShape="0"/>
              </a:effectLst>
              <a:uLnTx/>
              <a:uFillTx/>
              <a:latin typeface="EucrosiaUPC" pitchFamily="18" charset="-34"/>
              <a:ea typeface="+mj-ea"/>
              <a:cs typeface="EucrosiaUPC" pitchFamily="18" charset="-34"/>
            </a:endParaRPr>
          </a:p>
        </p:txBody>
      </p:sp>
      <p:sp>
        <p:nvSpPr>
          <p:cNvPr id="31" name="Title 1"/>
          <p:cNvSpPr txBox="1">
            <a:spLocks/>
          </p:cNvSpPr>
          <p:nvPr/>
        </p:nvSpPr>
        <p:spPr>
          <a:xfrm>
            <a:off x="7631832" y="3370982"/>
            <a:ext cx="1403648" cy="27404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th-TH" sz="1800" b="1" dirty="0" smtClean="0"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EucrosiaUPC" pitchFamily="18" charset="-34"/>
                <a:ea typeface="+mj-ea"/>
                <a:cs typeface="EucrosiaUPC" pitchFamily="18" charset="-34"/>
              </a:rPr>
              <a:t> 8</a:t>
            </a:r>
            <a:r>
              <a:rPr kumimoji="0" lang="th-TH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EucrosiaUPC" pitchFamily="18" charset="-34"/>
                <a:ea typeface="+mj-ea"/>
                <a:cs typeface="EucrosiaUPC" pitchFamily="18" charset="-34"/>
              </a:rPr>
              <a:t> พ.ค.</a:t>
            </a:r>
            <a:r>
              <a:rPr kumimoji="0" lang="th-TH" sz="1800" b="1" i="0" u="none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EucrosiaUPC" pitchFamily="18" charset="-34"/>
                <a:ea typeface="+mj-ea"/>
                <a:cs typeface="EucrosiaUPC" pitchFamily="18" charset="-34"/>
              </a:rPr>
              <a:t> 2562</a:t>
            </a:r>
            <a:endParaRPr kumimoji="0" lang="th-TH" sz="1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reflection blurRad="6350" stA="55000" endA="300" endPos="45500" dir="5400000" sy="-100000" algn="bl" rotWithShape="0"/>
              </a:effectLst>
              <a:uLnTx/>
              <a:uFillTx/>
              <a:latin typeface="EucrosiaUPC" pitchFamily="18" charset="-34"/>
              <a:ea typeface="+mj-ea"/>
              <a:cs typeface="EucrosiaUPC" pitchFamily="18" charset="-34"/>
            </a:endParaRPr>
          </a:p>
        </p:txBody>
      </p:sp>
      <p:sp>
        <p:nvSpPr>
          <p:cNvPr id="33" name="Title 1"/>
          <p:cNvSpPr txBox="1">
            <a:spLocks/>
          </p:cNvSpPr>
          <p:nvPr/>
        </p:nvSpPr>
        <p:spPr>
          <a:xfrm>
            <a:off x="6012160" y="4811142"/>
            <a:ext cx="1691680" cy="27404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th-TH" sz="1800" b="1" dirty="0" smtClean="0"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  <a:latin typeface="EucrosiaUPC" pitchFamily="18" charset="-34"/>
                <a:ea typeface="+mj-ea"/>
                <a:cs typeface="EucrosiaUPC" pitchFamily="18" charset="-34"/>
              </a:rPr>
              <a:t> 23</a:t>
            </a:r>
            <a:r>
              <a:rPr kumimoji="0" lang="th-TH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EucrosiaUPC" pitchFamily="18" charset="-34"/>
                <a:ea typeface="+mj-ea"/>
                <a:cs typeface="EucrosiaUPC" pitchFamily="18" charset="-34"/>
              </a:rPr>
              <a:t> มี</a:t>
            </a:r>
            <a:r>
              <a:rPr lang="th-TH" sz="1800" b="1" dirty="0" smtClean="0"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  <a:latin typeface="EucrosiaUPC" pitchFamily="18" charset="-34"/>
                <a:ea typeface="+mj-ea"/>
                <a:cs typeface="EucrosiaUPC" pitchFamily="18" charset="-34"/>
              </a:rPr>
              <a:t>.ค</a:t>
            </a:r>
            <a:r>
              <a:rPr kumimoji="0" lang="th-TH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EucrosiaUPC" pitchFamily="18" charset="-34"/>
                <a:ea typeface="+mj-ea"/>
                <a:cs typeface="EucrosiaUPC" pitchFamily="18" charset="-34"/>
              </a:rPr>
              <a:t>.</a:t>
            </a:r>
            <a:r>
              <a:rPr kumimoji="0" lang="th-TH" sz="1800" b="1" i="0" u="none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EucrosiaUPC" pitchFamily="18" charset="-34"/>
                <a:ea typeface="+mj-ea"/>
                <a:cs typeface="EucrosiaUPC" pitchFamily="18" charset="-34"/>
              </a:rPr>
              <a:t> 2561</a:t>
            </a:r>
            <a:endParaRPr kumimoji="0" lang="th-TH" sz="1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reflection blurRad="6350" stA="55000" endA="300" endPos="45500" dir="5400000" sy="-100000" algn="bl" rotWithShape="0"/>
              </a:effectLst>
              <a:uLnTx/>
              <a:uFillTx/>
              <a:latin typeface="EucrosiaUPC" pitchFamily="18" charset="-34"/>
              <a:ea typeface="+mj-ea"/>
              <a:cs typeface="EucrosiaUPC" pitchFamily="18" charset="-34"/>
            </a:endParaRPr>
          </a:p>
        </p:txBody>
      </p:sp>
      <p:sp>
        <p:nvSpPr>
          <p:cNvPr id="38" name="Title 1"/>
          <p:cNvSpPr txBox="1">
            <a:spLocks/>
          </p:cNvSpPr>
          <p:nvPr/>
        </p:nvSpPr>
        <p:spPr>
          <a:xfrm>
            <a:off x="6300192" y="1844824"/>
            <a:ext cx="1547664" cy="27404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th-TH" sz="1800" b="1" dirty="0" smtClean="0">
                <a:solidFill>
                  <a:srgbClr val="0000FF"/>
                </a:solidFill>
                <a:effectLst>
                  <a:reflection blurRad="6350" stA="55000" endA="300" endPos="45500" dir="5400000" sy="-100000" algn="bl" rotWithShape="0"/>
                </a:effectLst>
                <a:latin typeface="EucrosiaUPC" pitchFamily="18" charset="-34"/>
                <a:ea typeface="+mj-ea"/>
                <a:cs typeface="EucrosiaUPC" pitchFamily="18" charset="-34"/>
              </a:rPr>
              <a:t> 29</a:t>
            </a:r>
            <a:r>
              <a:rPr kumimoji="0" lang="th-TH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EucrosiaUPC" pitchFamily="18" charset="-34"/>
                <a:ea typeface="+mj-ea"/>
                <a:cs typeface="EucrosiaUPC" pitchFamily="18" charset="-34"/>
              </a:rPr>
              <a:t> มี.ค.</a:t>
            </a:r>
            <a:r>
              <a:rPr kumimoji="0" lang="th-TH" sz="1800" b="1" i="0" u="none" strike="noStrike" kern="1200" cap="none" spc="0" normalizeH="0" noProof="0" dirty="0" smtClean="0">
                <a:ln>
                  <a:noFill/>
                </a:ln>
                <a:solidFill>
                  <a:srgbClr val="0000FF"/>
                </a:soli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EucrosiaUPC" pitchFamily="18" charset="-34"/>
                <a:ea typeface="+mj-ea"/>
                <a:cs typeface="EucrosiaUPC" pitchFamily="18" charset="-34"/>
              </a:rPr>
              <a:t> 2562</a:t>
            </a:r>
            <a:endParaRPr kumimoji="0" lang="th-TH" sz="18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>
                <a:reflection blurRad="6350" stA="55000" endA="300" endPos="45500" dir="5400000" sy="-100000" algn="bl" rotWithShape="0"/>
              </a:effectLst>
              <a:uLnTx/>
              <a:uFillTx/>
              <a:latin typeface="EucrosiaUPC" pitchFamily="18" charset="-34"/>
              <a:ea typeface="+mj-ea"/>
              <a:cs typeface="EucrosiaUPC" pitchFamily="18" charset="-34"/>
            </a:endParaRPr>
          </a:p>
        </p:txBody>
      </p:sp>
      <p:sp>
        <p:nvSpPr>
          <p:cNvPr id="39" name="Title 1"/>
          <p:cNvSpPr txBox="1">
            <a:spLocks/>
          </p:cNvSpPr>
          <p:nvPr/>
        </p:nvSpPr>
        <p:spPr>
          <a:xfrm>
            <a:off x="7524328" y="1858814"/>
            <a:ext cx="1619672" cy="27404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th-TH" sz="1800" b="1" dirty="0" smtClean="0"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EucrosiaUPC" pitchFamily="18" charset="-34"/>
                <a:ea typeface="+mj-ea"/>
                <a:cs typeface="EucrosiaUPC" pitchFamily="18" charset="-34"/>
              </a:rPr>
              <a:t> 30</a:t>
            </a:r>
            <a:r>
              <a:rPr kumimoji="0" lang="th-TH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EucrosiaUPC" pitchFamily="18" charset="-34"/>
                <a:ea typeface="+mj-ea"/>
                <a:cs typeface="EucrosiaUPC" pitchFamily="18" charset="-34"/>
              </a:rPr>
              <a:t> มี.ค.</a:t>
            </a:r>
            <a:r>
              <a:rPr kumimoji="0" lang="th-TH" sz="1800" b="1" i="0" u="none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EucrosiaUPC" pitchFamily="18" charset="-34"/>
                <a:ea typeface="+mj-ea"/>
                <a:cs typeface="EucrosiaUPC" pitchFamily="18" charset="-34"/>
              </a:rPr>
              <a:t> 2562</a:t>
            </a:r>
            <a:endParaRPr kumimoji="0" lang="th-TH" sz="1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reflection blurRad="6350" stA="55000" endA="300" endPos="45500" dir="5400000" sy="-100000" algn="bl" rotWithShape="0"/>
              </a:effectLst>
              <a:uLnTx/>
              <a:uFillTx/>
              <a:latin typeface="EucrosiaUPC" pitchFamily="18" charset="-34"/>
              <a:ea typeface="+mj-ea"/>
              <a:cs typeface="EucrosiaUPC" pitchFamily="18" charset="-34"/>
            </a:endParaRPr>
          </a:p>
        </p:txBody>
      </p:sp>
      <p:sp>
        <p:nvSpPr>
          <p:cNvPr id="40" name="Rectangle 34"/>
          <p:cNvSpPr/>
          <p:nvPr/>
        </p:nvSpPr>
        <p:spPr>
          <a:xfrm>
            <a:off x="395536" y="1844824"/>
            <a:ext cx="5976663" cy="504056"/>
          </a:xfrm>
          <a:prstGeom prst="rect">
            <a:avLst/>
          </a:prstGeom>
          <a:solidFill>
            <a:srgbClr val="CCFFFF"/>
          </a:solidFill>
          <a:ln w="6350"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lnSpc>
                <a:spcPts val="2000"/>
              </a:lnSpc>
            </a:pPr>
            <a:r>
              <a:rPr lang="th-TH" sz="1800" b="1" dirty="0" smtClean="0">
                <a:solidFill>
                  <a:schemeClr val="tx1"/>
                </a:solidFill>
                <a:latin typeface="EucrosiaUPC" pitchFamily="18" charset="-34"/>
                <a:cs typeface="EucrosiaUPC" pitchFamily="18" charset="-34"/>
              </a:rPr>
              <a:t>เรื่อง หลักเกณฑ์การจัดซื้อจัดจ้างของรัฐวิสาหกิจที่เกี่ยวกับการพาณิชย์โดยตรง (ฉบับที่ 6)</a:t>
            </a:r>
            <a:endParaRPr lang="th-TH" sz="1800" b="1" dirty="0">
              <a:solidFill>
                <a:schemeClr val="tx1"/>
              </a:solidFill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44" name="Rectangle 37"/>
          <p:cNvSpPr/>
          <p:nvPr/>
        </p:nvSpPr>
        <p:spPr>
          <a:xfrm>
            <a:off x="395536" y="2564904"/>
            <a:ext cx="5976665" cy="504056"/>
          </a:xfrm>
          <a:prstGeom prst="rect">
            <a:avLst/>
          </a:prstGeom>
          <a:solidFill>
            <a:srgbClr val="CCFFFF"/>
          </a:solidFill>
          <a:ln w="6350"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lnSpc>
                <a:spcPts val="2000"/>
              </a:lnSpc>
            </a:pPr>
            <a:r>
              <a:rPr lang="th-TH" sz="1800" b="1" dirty="0" smtClean="0">
                <a:solidFill>
                  <a:schemeClr val="tx1"/>
                </a:solidFill>
                <a:latin typeface="EucrosiaUPC" pitchFamily="18" charset="-34"/>
                <a:cs typeface="EucrosiaUPC" pitchFamily="18" charset="-34"/>
              </a:rPr>
              <a:t>เรื่อง หลักเกณฑ์การจัดซื้อจัดจ้างเพื่อการวิจัยและพัฒนา เพื่อการให้บริการทางวิชาการของสถาบันอุดมศึกษา หรือการจ้างที่ปรึกษา ที่ไม่สามารถดำเนินการตามพระราชบัญญัติฯ</a:t>
            </a:r>
            <a:endParaRPr lang="th-TH" sz="1800" b="1" dirty="0">
              <a:solidFill>
                <a:schemeClr val="tx1"/>
              </a:solidFill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45" name="Title 1"/>
          <p:cNvSpPr txBox="1">
            <a:spLocks/>
          </p:cNvSpPr>
          <p:nvPr/>
        </p:nvSpPr>
        <p:spPr>
          <a:xfrm>
            <a:off x="6192688" y="2564904"/>
            <a:ext cx="1691680" cy="27404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th-TH" sz="1800" b="1" dirty="0" smtClean="0">
                <a:solidFill>
                  <a:srgbClr val="0000FF"/>
                </a:solidFill>
                <a:effectLst>
                  <a:reflection blurRad="6350" stA="55000" endA="300" endPos="45500" dir="5400000" sy="-100000" algn="bl" rotWithShape="0"/>
                </a:effectLst>
                <a:latin typeface="EucrosiaUPC" pitchFamily="18" charset="-34"/>
                <a:ea typeface="+mj-ea"/>
                <a:cs typeface="EucrosiaUPC" pitchFamily="18" charset="-34"/>
              </a:rPr>
              <a:t> 28</a:t>
            </a:r>
            <a:r>
              <a:rPr kumimoji="0" lang="th-TH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EucrosiaUPC" pitchFamily="18" charset="-34"/>
                <a:ea typeface="+mj-ea"/>
                <a:cs typeface="EucrosiaUPC" pitchFamily="18" charset="-34"/>
              </a:rPr>
              <a:t> ม.ค.</a:t>
            </a:r>
            <a:r>
              <a:rPr kumimoji="0" lang="th-TH" sz="1800" b="1" i="0" u="none" strike="noStrike" kern="1200" cap="none" spc="0" normalizeH="0" noProof="0" dirty="0" smtClean="0">
                <a:ln>
                  <a:noFill/>
                </a:ln>
                <a:solidFill>
                  <a:srgbClr val="0000FF"/>
                </a:soli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EucrosiaUPC" pitchFamily="18" charset="-34"/>
                <a:ea typeface="+mj-ea"/>
                <a:cs typeface="EucrosiaUPC" pitchFamily="18" charset="-34"/>
              </a:rPr>
              <a:t> 2562</a:t>
            </a:r>
            <a:endParaRPr kumimoji="0" lang="th-TH" sz="18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>
                <a:reflection blurRad="6350" stA="55000" endA="300" endPos="45500" dir="5400000" sy="-100000" algn="bl" rotWithShape="0"/>
              </a:effectLst>
              <a:uLnTx/>
              <a:uFillTx/>
              <a:latin typeface="EucrosiaUPC" pitchFamily="18" charset="-34"/>
              <a:ea typeface="+mj-ea"/>
              <a:cs typeface="EucrosiaUPC" pitchFamily="18" charset="-34"/>
            </a:endParaRPr>
          </a:p>
        </p:txBody>
      </p:sp>
      <p:sp>
        <p:nvSpPr>
          <p:cNvPr id="46" name="Title 1"/>
          <p:cNvSpPr txBox="1">
            <a:spLocks/>
          </p:cNvSpPr>
          <p:nvPr/>
        </p:nvSpPr>
        <p:spPr>
          <a:xfrm>
            <a:off x="7488832" y="2578894"/>
            <a:ext cx="1691680" cy="27404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th-TH" sz="1800" b="1" dirty="0" smtClean="0"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EucrosiaUPC" pitchFamily="18" charset="-34"/>
                <a:ea typeface="+mj-ea"/>
                <a:cs typeface="EucrosiaUPC" pitchFamily="18" charset="-34"/>
              </a:rPr>
              <a:t> 29</a:t>
            </a:r>
            <a:r>
              <a:rPr kumimoji="0" lang="th-TH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EucrosiaUPC" pitchFamily="18" charset="-34"/>
                <a:ea typeface="+mj-ea"/>
                <a:cs typeface="EucrosiaUPC" pitchFamily="18" charset="-34"/>
              </a:rPr>
              <a:t> ม.ค.</a:t>
            </a:r>
            <a:r>
              <a:rPr kumimoji="0" lang="th-TH" sz="1800" b="1" i="0" u="none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EucrosiaUPC" pitchFamily="18" charset="-34"/>
                <a:ea typeface="+mj-ea"/>
                <a:cs typeface="EucrosiaUPC" pitchFamily="18" charset="-34"/>
              </a:rPr>
              <a:t> 2562</a:t>
            </a:r>
            <a:endParaRPr kumimoji="0" lang="th-TH" sz="1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reflection blurRad="6350" stA="55000" endA="300" endPos="45500" dir="5400000" sy="-100000" algn="bl" rotWithShape="0"/>
              </a:effectLst>
              <a:uLnTx/>
              <a:uFillTx/>
              <a:latin typeface="EucrosiaUPC" pitchFamily="18" charset="-34"/>
              <a:ea typeface="+mj-ea"/>
              <a:cs typeface="EucrosiaUPC" pitchFamily="18" charset="-34"/>
            </a:endParaRPr>
          </a:p>
        </p:txBody>
      </p:sp>
      <p:sp>
        <p:nvSpPr>
          <p:cNvPr id="34" name="Rectangle 28"/>
          <p:cNvSpPr/>
          <p:nvPr/>
        </p:nvSpPr>
        <p:spPr>
          <a:xfrm>
            <a:off x="395537" y="4437112"/>
            <a:ext cx="5976663" cy="792088"/>
          </a:xfrm>
          <a:prstGeom prst="rect">
            <a:avLst/>
          </a:prstGeom>
          <a:solidFill>
            <a:srgbClr val="CCFFFF"/>
          </a:solidFill>
          <a:ln w="6350"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lnSpc>
                <a:spcPts val="2000"/>
              </a:lnSpc>
            </a:pPr>
            <a:r>
              <a:rPr lang="th-TH" sz="2000" b="1" dirty="0" smtClean="0">
                <a:solidFill>
                  <a:schemeClr val="tx1"/>
                </a:solidFill>
                <a:latin typeface="EucrosiaUPC" pitchFamily="18" charset="-34"/>
                <a:cs typeface="EucrosiaUPC" pitchFamily="18" charset="-34"/>
              </a:rPr>
              <a:t>เรื่อง แบบสัญญาเกี่ยวกับการจัดซื้อจัดจ้างตามพระราชบัญญัติการจัดซื้อ  จัดจ้างและการบริหารพัสดุภาครัฐ พ.ศ. 2560</a:t>
            </a:r>
            <a:endParaRPr lang="th-TH" sz="2000" b="1" dirty="0">
              <a:solidFill>
                <a:schemeClr val="tx1"/>
              </a:solidFill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35" name="Title 1"/>
          <p:cNvSpPr txBox="1">
            <a:spLocks/>
          </p:cNvSpPr>
          <p:nvPr/>
        </p:nvSpPr>
        <p:spPr>
          <a:xfrm>
            <a:off x="6336704" y="4653136"/>
            <a:ext cx="1331640" cy="27404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th-TH" sz="1800" b="1" dirty="0" smtClean="0">
                <a:solidFill>
                  <a:srgbClr val="0000FF"/>
                </a:solidFill>
                <a:effectLst>
                  <a:reflection blurRad="6350" stA="55000" endA="300" endPos="45500" dir="5400000" sy="-100000" algn="bl" rotWithShape="0"/>
                </a:effectLst>
                <a:latin typeface="EucrosiaUPC" pitchFamily="18" charset="-34"/>
                <a:ea typeface="+mj-ea"/>
                <a:cs typeface="EucrosiaUPC" pitchFamily="18" charset="-34"/>
              </a:rPr>
              <a:t> </a:t>
            </a:r>
            <a:r>
              <a:rPr kumimoji="0" lang="th-TH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EucrosiaUPC" pitchFamily="18" charset="-34"/>
                <a:ea typeface="+mj-ea"/>
                <a:cs typeface="EucrosiaUPC" pitchFamily="18" charset="-34"/>
              </a:rPr>
              <a:t>19 </a:t>
            </a:r>
            <a:r>
              <a:rPr lang="th-TH" sz="1800" b="1" dirty="0" smtClean="0">
                <a:solidFill>
                  <a:srgbClr val="0000FF"/>
                </a:solidFill>
                <a:effectLst>
                  <a:reflection blurRad="6350" stA="55000" endA="300" endPos="45500" dir="5400000" sy="-100000" algn="bl" rotWithShape="0"/>
                </a:effectLst>
                <a:latin typeface="EucrosiaUPC" pitchFamily="18" charset="-34"/>
                <a:ea typeface="+mj-ea"/>
                <a:cs typeface="EucrosiaUPC" pitchFamily="18" charset="-34"/>
              </a:rPr>
              <a:t>ก.</a:t>
            </a:r>
            <a:r>
              <a:rPr kumimoji="0" lang="th-TH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EucrosiaUPC" pitchFamily="18" charset="-34"/>
                <a:ea typeface="+mj-ea"/>
                <a:cs typeface="EucrosiaUPC" pitchFamily="18" charset="-34"/>
              </a:rPr>
              <a:t>พ.</a:t>
            </a:r>
            <a:r>
              <a:rPr kumimoji="0" lang="th-TH" sz="1800" b="1" i="0" u="none" strike="noStrike" kern="1200" cap="none" spc="0" normalizeH="0" noProof="0" dirty="0" smtClean="0">
                <a:ln>
                  <a:noFill/>
                </a:ln>
                <a:solidFill>
                  <a:srgbClr val="0000FF"/>
                </a:soli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EucrosiaUPC" pitchFamily="18" charset="-34"/>
                <a:ea typeface="+mj-ea"/>
                <a:cs typeface="EucrosiaUPC" pitchFamily="18" charset="-34"/>
              </a:rPr>
              <a:t> 2561</a:t>
            </a:r>
            <a:endParaRPr kumimoji="0" lang="th-TH" sz="18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>
                <a:reflection blurRad="6350" stA="55000" endA="300" endPos="45500" dir="5400000" sy="-100000" algn="bl" rotWithShape="0"/>
              </a:effectLst>
              <a:uLnTx/>
              <a:uFillTx/>
              <a:latin typeface="EucrosiaUPC" pitchFamily="18" charset="-34"/>
              <a:ea typeface="+mj-ea"/>
              <a:cs typeface="EucrosiaUPC" pitchFamily="18" charset="-34"/>
            </a:endParaRPr>
          </a:p>
        </p:txBody>
      </p:sp>
      <p:sp>
        <p:nvSpPr>
          <p:cNvPr id="36" name="Title 1"/>
          <p:cNvSpPr txBox="1">
            <a:spLocks/>
          </p:cNvSpPr>
          <p:nvPr/>
        </p:nvSpPr>
        <p:spPr>
          <a:xfrm>
            <a:off x="7596336" y="4653136"/>
            <a:ext cx="1440160" cy="27404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th-TH" sz="1800" b="1" dirty="0" smtClean="0"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EucrosiaUPC" pitchFamily="18" charset="-34"/>
                <a:ea typeface="+mj-ea"/>
                <a:cs typeface="EucrosiaUPC" pitchFamily="18" charset="-34"/>
              </a:rPr>
              <a:t> 20</a:t>
            </a:r>
            <a:r>
              <a:rPr kumimoji="0" lang="th-TH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EucrosiaUPC" pitchFamily="18" charset="-34"/>
                <a:ea typeface="+mj-ea"/>
                <a:cs typeface="EucrosiaUPC" pitchFamily="18" charset="-34"/>
              </a:rPr>
              <a:t> ก.พ.</a:t>
            </a:r>
            <a:r>
              <a:rPr kumimoji="0" lang="th-TH" sz="1800" b="1" i="0" u="none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EucrosiaUPC" pitchFamily="18" charset="-34"/>
                <a:ea typeface="+mj-ea"/>
                <a:cs typeface="EucrosiaUPC" pitchFamily="18" charset="-34"/>
              </a:rPr>
              <a:t> 2561</a:t>
            </a:r>
            <a:endParaRPr kumimoji="0" lang="th-TH" sz="1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reflection blurRad="6350" stA="55000" endA="300" endPos="45500" dir="5400000" sy="-100000" algn="bl" rotWithShape="0"/>
              </a:effectLst>
              <a:uLnTx/>
              <a:uFillTx/>
              <a:latin typeface="EucrosiaUPC" pitchFamily="18" charset="-34"/>
              <a:ea typeface="+mj-ea"/>
              <a:cs typeface="EucrosiaUPC" pitchFamily="18" charset="-34"/>
            </a:endParaRPr>
          </a:p>
        </p:txBody>
      </p:sp>
      <p:sp>
        <p:nvSpPr>
          <p:cNvPr id="37" name="Rectangle 54"/>
          <p:cNvSpPr/>
          <p:nvPr/>
        </p:nvSpPr>
        <p:spPr>
          <a:xfrm>
            <a:off x="395536" y="5445224"/>
            <a:ext cx="5976663" cy="792088"/>
          </a:xfrm>
          <a:prstGeom prst="rect">
            <a:avLst/>
          </a:prstGeom>
          <a:solidFill>
            <a:srgbClr val="CCFFFF"/>
          </a:solidFill>
          <a:ln w="6350"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ts val="2000"/>
              </a:lnSpc>
            </a:pPr>
            <a:r>
              <a:rPr lang="th-TH" sz="2000" b="1" dirty="0" smtClean="0">
                <a:solidFill>
                  <a:schemeClr val="tx1"/>
                </a:solidFill>
                <a:latin typeface="EucrosiaUPC" pitchFamily="18" charset="-34"/>
                <a:cs typeface="EucrosiaUPC" pitchFamily="18" charset="-34"/>
              </a:rPr>
              <a:t>เรื่อง แบบสัญญาเกี่ยวกับการจัดซื้อจัดจ้างตามพระราชบัญญัติการจัดซื้อ  จัดจ้างและการบริหารพัสดุภาครัฐ พ.ศ. 2560 (ฉบับที่ 2)</a:t>
            </a:r>
            <a:endParaRPr lang="th-TH" sz="2000" b="1" dirty="0">
              <a:solidFill>
                <a:schemeClr val="tx1"/>
              </a:solidFill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42" name="Title 1"/>
          <p:cNvSpPr txBox="1">
            <a:spLocks/>
          </p:cNvSpPr>
          <p:nvPr/>
        </p:nvSpPr>
        <p:spPr>
          <a:xfrm>
            <a:off x="6300192" y="5675238"/>
            <a:ext cx="1403648" cy="27404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th-TH" sz="1800" b="1" dirty="0" smtClean="0">
                <a:solidFill>
                  <a:srgbClr val="0000FF"/>
                </a:solidFill>
                <a:effectLst>
                  <a:reflection blurRad="6350" stA="55000" endA="300" endPos="45500" dir="5400000" sy="-100000" algn="bl" rotWithShape="0"/>
                </a:effectLst>
                <a:latin typeface="EucrosiaUPC" pitchFamily="18" charset="-34"/>
                <a:ea typeface="+mj-ea"/>
                <a:cs typeface="EucrosiaUPC" pitchFamily="18" charset="-34"/>
              </a:rPr>
              <a:t> 17</a:t>
            </a:r>
            <a:r>
              <a:rPr kumimoji="0" lang="th-TH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EucrosiaUPC" pitchFamily="18" charset="-34"/>
                <a:ea typeface="+mj-ea"/>
                <a:cs typeface="EucrosiaUPC" pitchFamily="18" charset="-34"/>
              </a:rPr>
              <a:t> เม</a:t>
            </a:r>
            <a:r>
              <a:rPr lang="th-TH" sz="1800" b="1" dirty="0" smtClean="0">
                <a:solidFill>
                  <a:srgbClr val="0000FF"/>
                </a:solidFill>
                <a:effectLst>
                  <a:reflection blurRad="6350" stA="55000" endA="300" endPos="45500" dir="5400000" sy="-100000" algn="bl" rotWithShape="0"/>
                </a:effectLst>
                <a:latin typeface="EucrosiaUPC" pitchFamily="18" charset="-34"/>
                <a:ea typeface="+mj-ea"/>
                <a:cs typeface="EucrosiaUPC" pitchFamily="18" charset="-34"/>
              </a:rPr>
              <a:t>.ย</a:t>
            </a:r>
            <a:r>
              <a:rPr kumimoji="0" lang="th-TH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EucrosiaUPC" pitchFamily="18" charset="-34"/>
                <a:ea typeface="+mj-ea"/>
                <a:cs typeface="EucrosiaUPC" pitchFamily="18" charset="-34"/>
              </a:rPr>
              <a:t>.</a:t>
            </a:r>
            <a:r>
              <a:rPr kumimoji="0" lang="th-TH" sz="1800" b="1" i="0" u="none" strike="noStrike" kern="1200" cap="none" spc="0" normalizeH="0" noProof="0" dirty="0" smtClean="0">
                <a:ln>
                  <a:noFill/>
                </a:ln>
                <a:solidFill>
                  <a:srgbClr val="0000FF"/>
                </a:soli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EucrosiaUPC" pitchFamily="18" charset="-34"/>
                <a:ea typeface="+mj-ea"/>
                <a:cs typeface="EucrosiaUPC" pitchFamily="18" charset="-34"/>
              </a:rPr>
              <a:t> 2561</a:t>
            </a:r>
            <a:endParaRPr kumimoji="0" lang="th-TH" sz="18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>
                <a:reflection blurRad="6350" stA="55000" endA="300" endPos="45500" dir="5400000" sy="-100000" algn="bl" rotWithShape="0"/>
              </a:effectLst>
              <a:uLnTx/>
              <a:uFillTx/>
              <a:latin typeface="EucrosiaUPC" pitchFamily="18" charset="-34"/>
              <a:ea typeface="+mj-ea"/>
              <a:cs typeface="EucrosiaUPC" pitchFamily="18" charset="-34"/>
            </a:endParaRPr>
          </a:p>
        </p:txBody>
      </p:sp>
      <p:sp>
        <p:nvSpPr>
          <p:cNvPr id="43" name="Title 1"/>
          <p:cNvSpPr txBox="1">
            <a:spLocks/>
          </p:cNvSpPr>
          <p:nvPr/>
        </p:nvSpPr>
        <p:spPr>
          <a:xfrm>
            <a:off x="7668344" y="5675238"/>
            <a:ext cx="1368152" cy="27404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th-TH" sz="1800" b="1" dirty="0" smtClean="0"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EucrosiaUPC" pitchFamily="18" charset="-34"/>
                <a:ea typeface="+mj-ea"/>
                <a:cs typeface="EucrosiaUPC" pitchFamily="18" charset="-34"/>
              </a:rPr>
              <a:t> 18</a:t>
            </a:r>
            <a:r>
              <a:rPr kumimoji="0" lang="th-TH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EucrosiaUPC" pitchFamily="18" charset="-34"/>
                <a:ea typeface="+mj-ea"/>
                <a:cs typeface="EucrosiaUPC" pitchFamily="18" charset="-34"/>
              </a:rPr>
              <a:t> พ</a:t>
            </a:r>
            <a:r>
              <a:rPr lang="th-TH" sz="1800" b="1" dirty="0" smtClean="0"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EucrosiaUPC" pitchFamily="18" charset="-34"/>
                <a:ea typeface="+mj-ea"/>
                <a:cs typeface="EucrosiaUPC" pitchFamily="18" charset="-34"/>
              </a:rPr>
              <a:t>.ค</a:t>
            </a:r>
            <a:r>
              <a:rPr kumimoji="0" lang="th-TH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EucrosiaUPC" pitchFamily="18" charset="-34"/>
                <a:ea typeface="+mj-ea"/>
                <a:cs typeface="EucrosiaUPC" pitchFamily="18" charset="-34"/>
              </a:rPr>
              <a:t>.</a:t>
            </a:r>
            <a:r>
              <a:rPr kumimoji="0" lang="th-TH" sz="1800" b="1" i="0" u="none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EucrosiaUPC" pitchFamily="18" charset="-34"/>
                <a:ea typeface="+mj-ea"/>
                <a:cs typeface="EucrosiaUPC" pitchFamily="18" charset="-34"/>
              </a:rPr>
              <a:t> 2561</a:t>
            </a:r>
            <a:endParaRPr kumimoji="0" lang="th-TH" sz="1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reflection blurRad="6350" stA="55000" endA="300" endPos="45500" dir="5400000" sy="-100000" algn="bl" rotWithShape="0"/>
              </a:effectLst>
              <a:uLnTx/>
              <a:uFillTx/>
              <a:latin typeface="EucrosiaUPC" pitchFamily="18" charset="-34"/>
              <a:ea typeface="+mj-ea"/>
              <a:cs typeface="EucrosiaUPC" pitchFamily="18" charset="-34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6"/>
          <p:cNvGrpSpPr/>
          <p:nvPr/>
        </p:nvGrpSpPr>
        <p:grpSpPr>
          <a:xfrm>
            <a:off x="0" y="6237312"/>
            <a:ext cx="9144000" cy="576064"/>
            <a:chOff x="0" y="6165304"/>
            <a:chExt cx="9144000" cy="576064"/>
          </a:xfrm>
        </p:grpSpPr>
        <p:grpSp>
          <p:nvGrpSpPr>
            <p:cNvPr id="3" name="Group 10"/>
            <p:cNvGrpSpPr/>
            <p:nvPr/>
          </p:nvGrpSpPr>
          <p:grpSpPr>
            <a:xfrm>
              <a:off x="0" y="6165304"/>
              <a:ext cx="9144000" cy="576064"/>
              <a:chOff x="0" y="5877272"/>
              <a:chExt cx="9144000" cy="576064"/>
            </a:xfrm>
          </p:grpSpPr>
          <p:grpSp>
            <p:nvGrpSpPr>
              <p:cNvPr id="8" name="Group 23"/>
              <p:cNvGrpSpPr/>
              <p:nvPr/>
            </p:nvGrpSpPr>
            <p:grpSpPr>
              <a:xfrm>
                <a:off x="0" y="5877272"/>
                <a:ext cx="9144000" cy="576064"/>
                <a:chOff x="0" y="5877272"/>
                <a:chExt cx="9144000" cy="576064"/>
              </a:xfrm>
            </p:grpSpPr>
            <p:cxnSp>
              <p:nvCxnSpPr>
                <p:cNvPr id="52" name="Straight Connector 51"/>
                <p:cNvCxnSpPr/>
                <p:nvPr/>
              </p:nvCxnSpPr>
              <p:spPr>
                <a:xfrm>
                  <a:off x="0" y="6093296"/>
                  <a:ext cx="9144000" cy="72008"/>
                </a:xfrm>
                <a:prstGeom prst="line">
                  <a:avLst/>
                </a:prstGeom>
                <a:ln>
                  <a:solidFill>
                    <a:srgbClr val="008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3" name="Rectangle 52"/>
                <p:cNvSpPr/>
                <p:nvPr/>
              </p:nvSpPr>
              <p:spPr>
                <a:xfrm>
                  <a:off x="6444208" y="5877272"/>
                  <a:ext cx="2664296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Natchanon</a:t>
                  </a:r>
                  <a:r>
                    <a:rPr lang="en-US" sz="2000" b="1" dirty="0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  </a:t>
                  </a:r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Siriphongsurapa</a:t>
                  </a:r>
                  <a:endParaRPr lang="th-TH" sz="2000" b="1" dirty="0">
                    <a:solidFill>
                      <a:schemeClr val="tx1"/>
                    </a:solidFill>
                    <a:effectLst>
                      <a:innerShdw blurRad="63500" dist="50800" dir="5400000">
                        <a:prstClr val="black">
                          <a:alpha val="50000"/>
                        </a:prstClr>
                      </a:innerShdw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  <p:sp>
              <p:nvSpPr>
                <p:cNvPr id="54" name="Rectangle 53"/>
                <p:cNvSpPr/>
                <p:nvPr/>
              </p:nvSpPr>
              <p:spPr>
                <a:xfrm>
                  <a:off x="6804248" y="6165304"/>
                  <a:ext cx="2160240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smtClean="0">
                      <a:solidFill>
                        <a:srgbClr val="FF6600"/>
                      </a:solidFill>
                      <a:effectLst>
                        <a:innerShdw blurRad="114300">
                          <a:prstClr val="black"/>
                        </a:innerShdw>
                        <a:reflection blurRad="6350" stA="55000" endA="300" endPos="45500" dir="5400000" sy="-100000" algn="bl" rotWithShape="0"/>
                      </a:effectLst>
                      <a:latin typeface="Angsana New" pitchFamily="18" charset="-34"/>
                      <a:cs typeface="Angsana New" pitchFamily="18" charset="-34"/>
                    </a:rPr>
                    <a:t> C    O P Y R I G H T</a:t>
                  </a:r>
                  <a:endParaRPr lang="th-TH" sz="2000" b="1" dirty="0">
                    <a:solidFill>
                      <a:srgbClr val="FF6600"/>
                    </a:solidFill>
                    <a:effectLst>
                      <a:innerShdw blurRad="114300">
                        <a:prstClr val="black"/>
                      </a:innerShdw>
                      <a:reflection blurRad="6350" stA="55000" endA="300" endPos="45500" dir="5400000" sy="-100000" algn="bl" rotWithShape="0"/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</p:grpSp>
          <p:cxnSp>
            <p:nvCxnSpPr>
              <p:cNvPr id="51" name="Straight Connector 50"/>
              <p:cNvCxnSpPr/>
              <p:nvPr/>
            </p:nvCxnSpPr>
            <p:spPr>
              <a:xfrm>
                <a:off x="0" y="6165304"/>
                <a:ext cx="9144000" cy="72008"/>
              </a:xfrm>
              <a:prstGeom prst="line">
                <a:avLst/>
              </a:prstGeom>
              <a:ln>
                <a:solidFill>
                  <a:srgbClr val="008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9" name="Oval 48"/>
            <p:cNvSpPr/>
            <p:nvPr/>
          </p:nvSpPr>
          <p:spPr>
            <a:xfrm>
              <a:off x="7092280" y="6453336"/>
              <a:ext cx="288032" cy="288032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FF6600"/>
              </a:solidFill>
            </a:ln>
            <a:scene3d>
              <a:camera prst="orthographicFront"/>
              <a:lightRig rig="threePt" dir="t"/>
            </a:scene3d>
            <a:sp3d>
              <a:bevelT w="114300" prst="hardEdg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tx1"/>
                  </a:solidFill>
                  <a:effectLst>
                    <a:innerShdw blurRad="114300">
                      <a:prstClr val="black"/>
                    </a:innerShdw>
                    <a:reflection blurRad="6350" stA="55000" endA="300" endPos="45500" dir="5400000" sy="-100000" algn="bl" rotWithShape="0"/>
                  </a:effectLst>
                  <a:latin typeface="Angsana New" pitchFamily="18" charset="-34"/>
                </a:rPr>
                <a:t>C</a:t>
              </a:r>
              <a:endParaRPr lang="th-TH" sz="2000" b="1" dirty="0">
                <a:solidFill>
                  <a:schemeClr val="tx1"/>
                </a:solidFill>
                <a:effectLst>
                  <a:innerShdw blurRad="114300">
                    <a:prstClr val="black"/>
                  </a:innerShdw>
                  <a:reflection blurRad="6350" stA="55000" endA="300" endPos="45500" dir="5400000" sy="-100000" algn="bl" rotWithShape="0"/>
                </a:effectLst>
                <a:latin typeface="Angsana New" pitchFamily="18" charset="-34"/>
              </a:endParaRPr>
            </a:p>
          </p:txBody>
        </p:sp>
      </p:grp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337EC18-5E73-47CF-A11A-E9CA1FFF2927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  <p:cxnSp>
        <p:nvCxnSpPr>
          <p:cNvPr id="5" name="Elbow Connector 4"/>
          <p:cNvCxnSpPr/>
          <p:nvPr/>
        </p:nvCxnSpPr>
        <p:spPr>
          <a:xfrm flipV="1">
            <a:off x="0" y="620688"/>
            <a:ext cx="9144000" cy="1008112"/>
          </a:xfrm>
          <a:prstGeom prst="bentConnector3">
            <a:avLst>
              <a:gd name="adj1" fmla="val 50000"/>
            </a:avLst>
          </a:prstGeom>
          <a:ln>
            <a:solidFill>
              <a:srgbClr val="FF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Elbow Connector 5"/>
          <p:cNvCxnSpPr/>
          <p:nvPr/>
        </p:nvCxnSpPr>
        <p:spPr>
          <a:xfrm flipV="1">
            <a:off x="0" y="548680"/>
            <a:ext cx="9144000" cy="792088"/>
          </a:xfrm>
          <a:prstGeom prst="bentConnector3">
            <a:avLst>
              <a:gd name="adj1" fmla="val 50000"/>
            </a:avLst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499992" y="-13394"/>
            <a:ext cx="2808312" cy="634082"/>
          </a:xfrm>
        </p:spPr>
        <p:txBody>
          <a:bodyPr>
            <a:noAutofit/>
          </a:bodyPr>
          <a:lstStyle/>
          <a:p>
            <a:pPr>
              <a:buFont typeface="Courier New" pitchFamily="49" charset="0"/>
              <a:buChar char="o"/>
            </a:pPr>
            <a:r>
              <a:rPr lang="th-TH" sz="3600" b="1" dirty="0" smtClean="0"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EucrosiaUPC" pitchFamily="18" charset="-34"/>
                <a:cs typeface="EucrosiaUPC" pitchFamily="18" charset="-34"/>
              </a:rPr>
              <a:t> ประกาศ</a:t>
            </a:r>
            <a:endParaRPr lang="th-TH" b="1" dirty="0">
              <a:solidFill>
                <a:srgbClr val="FF0000"/>
              </a:solidFill>
              <a:effectLst>
                <a:reflection blurRad="6350" stA="55000" endA="300" endPos="45500" dir="5400000" sy="-100000" algn="bl" rotWithShape="0"/>
              </a:effectLst>
              <a:latin typeface="EucrosiaUPC" pitchFamily="18" charset="-34"/>
              <a:cs typeface="EucrosiaUPC" pitchFamily="18" charset="-34"/>
            </a:endParaRPr>
          </a:p>
        </p:txBody>
      </p:sp>
      <p:grpSp>
        <p:nvGrpSpPr>
          <p:cNvPr id="9" name="Group 10"/>
          <p:cNvGrpSpPr/>
          <p:nvPr/>
        </p:nvGrpSpPr>
        <p:grpSpPr>
          <a:xfrm>
            <a:off x="683568" y="836712"/>
            <a:ext cx="5472608" cy="720080"/>
            <a:chOff x="254299" y="1608222"/>
            <a:chExt cx="6524796" cy="619220"/>
          </a:xfrm>
          <a:solidFill>
            <a:srgbClr val="00B0F0"/>
          </a:solidFill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</p:grpSpPr>
        <p:sp>
          <p:nvSpPr>
            <p:cNvPr id="12" name="Pentagon 11"/>
            <p:cNvSpPr/>
            <p:nvPr/>
          </p:nvSpPr>
          <p:spPr>
            <a:xfrm rot="10800000">
              <a:off x="254299" y="1608222"/>
              <a:ext cx="6524796" cy="619220"/>
            </a:xfrm>
            <a:prstGeom prst="homePlate">
              <a:avLst/>
            </a:prstGeom>
            <a:grpFill/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3" name="Pentagon 4"/>
            <p:cNvSpPr/>
            <p:nvPr/>
          </p:nvSpPr>
          <p:spPr>
            <a:xfrm rot="21600000">
              <a:off x="409107" y="1608222"/>
              <a:ext cx="6369988" cy="619220"/>
            </a:xfrm>
            <a:prstGeom prst="rect">
              <a:avLst/>
            </a:prstGeom>
            <a:grpFill/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69679" tIns="68580" rIns="128016" bIns="68580" numCol="1" spcCol="1270" anchor="ctr" anchorCtr="0">
              <a:noAutofit/>
            </a:bodyPr>
            <a:lstStyle/>
            <a:p>
              <a:pPr lvl="0" algn="ctr" defTabSz="800100">
                <a:lnSpc>
                  <a:spcPts val="2000"/>
                </a:lnSpc>
                <a:spcBef>
                  <a:spcPct val="0"/>
                </a:spcBef>
                <a:spcAft>
                  <a:spcPts val="0"/>
                </a:spcAft>
              </a:pPr>
              <a:r>
                <a:rPr lang="th-TH" sz="2400" b="1" kern="1200" dirty="0" smtClean="0">
                  <a:solidFill>
                    <a:schemeClr val="bg1"/>
                  </a:solidFill>
                  <a:latin typeface="EucrosiaUPC" pitchFamily="18" charset="-34"/>
                  <a:cs typeface="EucrosiaUPC" pitchFamily="18" charset="-34"/>
                </a:rPr>
                <a:t>ประกาศคณะกรรมการนโยบาย</a:t>
              </a:r>
              <a:r>
                <a:rPr lang="th-TH" sz="2400" b="1" dirty="0" smtClean="0">
                  <a:solidFill>
                    <a:schemeClr val="bg1"/>
                  </a:solidFill>
                  <a:latin typeface="EucrosiaUPC" pitchFamily="18" charset="-34"/>
                  <a:cs typeface="EucrosiaUPC" pitchFamily="18" charset="-34"/>
                </a:rPr>
                <a:t>การจัดซื้อจัดจ้าง</a:t>
              </a:r>
            </a:p>
            <a:p>
              <a:pPr lvl="0" algn="ctr" defTabSz="800100">
                <a:lnSpc>
                  <a:spcPts val="2000"/>
                </a:lnSpc>
                <a:spcBef>
                  <a:spcPct val="0"/>
                </a:spcBef>
                <a:spcAft>
                  <a:spcPts val="0"/>
                </a:spcAft>
              </a:pPr>
              <a:r>
                <a:rPr lang="th-TH" sz="2400" b="1" dirty="0" smtClean="0">
                  <a:solidFill>
                    <a:schemeClr val="bg1"/>
                  </a:solidFill>
                  <a:latin typeface="EucrosiaUPC" pitchFamily="18" charset="-34"/>
                  <a:cs typeface="EucrosiaUPC" pitchFamily="18" charset="-34"/>
                </a:rPr>
                <a:t>และการบริหารพัสดุภาครัฐ</a:t>
              </a:r>
              <a:endParaRPr lang="th-TH" sz="2400" b="1" kern="1200" dirty="0" smtClean="0">
                <a:solidFill>
                  <a:schemeClr val="bg1"/>
                </a:solidFill>
                <a:latin typeface="EucrosiaUPC" pitchFamily="18" charset="-34"/>
                <a:cs typeface="EucrosiaUPC" pitchFamily="18" charset="-34"/>
              </a:endParaRPr>
            </a:p>
          </p:txBody>
        </p:sp>
      </p:grpSp>
      <p:sp>
        <p:nvSpPr>
          <p:cNvPr id="14" name="Oval 13"/>
          <p:cNvSpPr/>
          <p:nvPr/>
        </p:nvSpPr>
        <p:spPr>
          <a:xfrm>
            <a:off x="395536" y="836712"/>
            <a:ext cx="648072" cy="648072"/>
          </a:xfrm>
          <a:prstGeom prst="ellipse">
            <a:avLst/>
          </a:prstGeom>
          <a:solidFill>
            <a:srgbClr val="0070C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b="1" dirty="0" smtClean="0">
                <a:latin typeface="EucrosiaUPC" pitchFamily="18" charset="-34"/>
                <a:cs typeface="EucrosiaUPC" pitchFamily="18" charset="-34"/>
              </a:rPr>
              <a:t>1</a:t>
            </a:r>
            <a:endParaRPr lang="th-TH" b="1" dirty="0"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15" name="Title 1"/>
          <p:cNvSpPr txBox="1">
            <a:spLocks/>
          </p:cNvSpPr>
          <p:nvPr/>
        </p:nvSpPr>
        <p:spPr>
          <a:xfrm>
            <a:off x="7596336" y="908720"/>
            <a:ext cx="1080120" cy="50405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2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Courier New" pitchFamily="49" charset="0"/>
              <a:buChar char="o"/>
              <a:tabLst/>
              <a:defRPr/>
            </a:pPr>
            <a:r>
              <a:rPr lang="th-TH" sz="2000" b="1" dirty="0" smtClean="0"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EucrosiaUPC" pitchFamily="18" charset="-34"/>
                <a:ea typeface="+mj-ea"/>
                <a:cs typeface="EucrosiaUPC" pitchFamily="18" charset="-34"/>
              </a:rPr>
              <a:t> วันที่</a:t>
            </a:r>
          </a:p>
          <a:p>
            <a:pPr marL="0" marR="0" lvl="0" indent="0" algn="ctr" defTabSz="914400" rtl="0" eaLnBrk="1" fontAlgn="auto" latinLnBrk="0" hangingPunct="1">
              <a:lnSpc>
                <a:spcPts val="2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th-TH" sz="2000" b="1" dirty="0" smtClean="0"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EucrosiaUPC" pitchFamily="18" charset="-34"/>
                <a:ea typeface="+mj-ea"/>
                <a:cs typeface="EucrosiaUPC" pitchFamily="18" charset="-34"/>
              </a:rPr>
              <a:t>    ใช้บังคับ</a:t>
            </a:r>
            <a:endParaRPr kumimoji="0" lang="th-TH" sz="2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reflection blurRad="6350" stA="55000" endA="300" endPos="45500" dir="5400000" sy="-100000" algn="bl" rotWithShape="0"/>
              </a:effectLst>
              <a:uLnTx/>
              <a:uFillTx/>
              <a:latin typeface="EucrosiaUPC" pitchFamily="18" charset="-34"/>
              <a:ea typeface="+mj-ea"/>
              <a:cs typeface="EucrosiaUPC" pitchFamily="18" charset="-34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539553" y="1844824"/>
            <a:ext cx="5616623" cy="792088"/>
          </a:xfrm>
          <a:prstGeom prst="rect">
            <a:avLst/>
          </a:prstGeom>
          <a:solidFill>
            <a:srgbClr val="CCFFFF"/>
          </a:solidFill>
          <a:ln w="6350"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lnSpc>
                <a:spcPts val="2000"/>
              </a:lnSpc>
            </a:pPr>
            <a:r>
              <a:rPr lang="th-TH" sz="2000" b="1" dirty="0" smtClean="0">
                <a:solidFill>
                  <a:schemeClr val="tx1"/>
                </a:solidFill>
                <a:latin typeface="EucrosiaUPC" pitchFamily="18" charset="-34"/>
                <a:cs typeface="EucrosiaUPC" pitchFamily="18" charset="-34"/>
              </a:rPr>
              <a:t>เรื่อง การจัดทำข้อตกลงเป็นหนังสือในกรณีอื่นตามพระราชบัญญัติการจัดซื้อจัดจ้างและการบริหารพัสดุภาครัฐ พ.ศ. 2560</a:t>
            </a:r>
            <a:endParaRPr lang="th-TH" sz="2000" b="1" dirty="0">
              <a:solidFill>
                <a:schemeClr val="tx1"/>
              </a:solidFill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23" name="Title 1"/>
          <p:cNvSpPr txBox="1">
            <a:spLocks/>
          </p:cNvSpPr>
          <p:nvPr/>
        </p:nvSpPr>
        <p:spPr>
          <a:xfrm>
            <a:off x="6156176" y="908720"/>
            <a:ext cx="1512168" cy="49006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2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Courier New" pitchFamily="49" charset="0"/>
              <a:buChar char="o"/>
              <a:tabLst/>
              <a:defRPr/>
            </a:pPr>
            <a:r>
              <a:rPr lang="th-TH" sz="2000" b="1" dirty="0" smtClean="0">
                <a:solidFill>
                  <a:srgbClr val="0000FF"/>
                </a:solidFill>
                <a:effectLst>
                  <a:reflection blurRad="6350" stA="55000" endA="300" endPos="45500" dir="5400000" sy="-100000" algn="bl" rotWithShape="0"/>
                </a:effectLst>
                <a:latin typeface="EucrosiaUPC" pitchFamily="18" charset="-34"/>
                <a:ea typeface="+mj-ea"/>
                <a:cs typeface="EucrosiaUPC" pitchFamily="18" charset="-34"/>
              </a:rPr>
              <a:t> ประกาศ</a:t>
            </a:r>
          </a:p>
          <a:p>
            <a:pPr marL="0" marR="0" lvl="0" indent="0" algn="ctr" defTabSz="914400" rtl="0" eaLnBrk="1" fontAlgn="auto" latinLnBrk="0" hangingPunct="1">
              <a:lnSpc>
                <a:spcPts val="2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th-TH" sz="2000" b="1" dirty="0" smtClean="0">
                <a:solidFill>
                  <a:srgbClr val="0000FF"/>
                </a:solidFill>
                <a:effectLst>
                  <a:reflection blurRad="6350" stA="55000" endA="300" endPos="45500" dir="5400000" sy="-100000" algn="bl" rotWithShape="0"/>
                </a:effectLst>
                <a:latin typeface="EucrosiaUPC" pitchFamily="18" charset="-34"/>
                <a:ea typeface="+mj-ea"/>
                <a:cs typeface="EucrosiaUPC" pitchFamily="18" charset="-34"/>
              </a:rPr>
              <a:t> ราชกิจจา</a:t>
            </a:r>
            <a:r>
              <a:rPr lang="th-TH" sz="2000" b="1" dirty="0" err="1" smtClean="0">
                <a:solidFill>
                  <a:srgbClr val="0000FF"/>
                </a:solidFill>
                <a:effectLst>
                  <a:reflection blurRad="6350" stA="55000" endA="300" endPos="45500" dir="5400000" sy="-100000" algn="bl" rotWithShape="0"/>
                </a:effectLst>
                <a:latin typeface="EucrosiaUPC" pitchFamily="18" charset="-34"/>
                <a:ea typeface="+mj-ea"/>
                <a:cs typeface="EucrosiaUPC" pitchFamily="18" charset="-34"/>
              </a:rPr>
              <a:t>นุเบกษา</a:t>
            </a:r>
            <a:endParaRPr kumimoji="0" lang="th-TH" sz="20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>
                <a:reflection blurRad="6350" stA="55000" endA="300" endPos="45500" dir="5400000" sy="-100000" algn="bl" rotWithShape="0"/>
              </a:effectLst>
              <a:uLnTx/>
              <a:uFillTx/>
              <a:latin typeface="EucrosiaUPC" pitchFamily="18" charset="-34"/>
              <a:ea typeface="+mj-ea"/>
              <a:cs typeface="EucrosiaUPC" pitchFamily="18" charset="-34"/>
            </a:endParaRPr>
          </a:p>
        </p:txBody>
      </p:sp>
      <p:sp>
        <p:nvSpPr>
          <p:cNvPr id="27" name="Title 1"/>
          <p:cNvSpPr txBox="1">
            <a:spLocks/>
          </p:cNvSpPr>
          <p:nvPr/>
        </p:nvSpPr>
        <p:spPr>
          <a:xfrm>
            <a:off x="6012160" y="1988840"/>
            <a:ext cx="1691680" cy="27404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th-TH" sz="1800" b="1" dirty="0" smtClean="0">
                <a:solidFill>
                  <a:srgbClr val="0000FF"/>
                </a:solidFill>
                <a:effectLst>
                  <a:reflection blurRad="6350" stA="55000" endA="300" endPos="45500" dir="5400000" sy="-100000" algn="bl" rotWithShape="0"/>
                </a:effectLst>
                <a:latin typeface="EucrosiaUPC" pitchFamily="18" charset="-34"/>
                <a:ea typeface="+mj-ea"/>
                <a:cs typeface="EucrosiaUPC" pitchFamily="18" charset="-34"/>
              </a:rPr>
              <a:t> </a:t>
            </a:r>
            <a:r>
              <a:rPr kumimoji="0" lang="th-TH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EucrosiaUPC" pitchFamily="18" charset="-34"/>
                <a:ea typeface="+mj-ea"/>
                <a:cs typeface="EucrosiaUPC" pitchFamily="18" charset="-34"/>
              </a:rPr>
              <a:t>19 </a:t>
            </a:r>
            <a:r>
              <a:rPr lang="th-TH" sz="1800" b="1" dirty="0" smtClean="0">
                <a:solidFill>
                  <a:srgbClr val="0000FF"/>
                </a:solidFill>
                <a:effectLst>
                  <a:reflection blurRad="6350" stA="55000" endA="300" endPos="45500" dir="5400000" sy="-100000" algn="bl" rotWithShape="0"/>
                </a:effectLst>
                <a:latin typeface="EucrosiaUPC" pitchFamily="18" charset="-34"/>
                <a:ea typeface="+mj-ea"/>
                <a:cs typeface="EucrosiaUPC" pitchFamily="18" charset="-34"/>
              </a:rPr>
              <a:t>ก.</a:t>
            </a:r>
            <a:r>
              <a:rPr kumimoji="0" lang="th-TH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EucrosiaUPC" pitchFamily="18" charset="-34"/>
                <a:ea typeface="+mj-ea"/>
                <a:cs typeface="EucrosiaUPC" pitchFamily="18" charset="-34"/>
              </a:rPr>
              <a:t>พ.</a:t>
            </a:r>
            <a:r>
              <a:rPr kumimoji="0" lang="th-TH" sz="1800" b="1" i="0" u="none" strike="noStrike" kern="1200" cap="none" spc="0" normalizeH="0" noProof="0" dirty="0" smtClean="0">
                <a:ln>
                  <a:noFill/>
                </a:ln>
                <a:solidFill>
                  <a:srgbClr val="0000FF"/>
                </a:soli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EucrosiaUPC" pitchFamily="18" charset="-34"/>
                <a:ea typeface="+mj-ea"/>
                <a:cs typeface="EucrosiaUPC" pitchFamily="18" charset="-34"/>
              </a:rPr>
              <a:t> 2561</a:t>
            </a:r>
            <a:endParaRPr kumimoji="0" lang="th-TH" sz="18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>
                <a:reflection blurRad="6350" stA="55000" endA="300" endPos="45500" dir="5400000" sy="-100000" algn="bl" rotWithShape="0"/>
              </a:effectLst>
              <a:uLnTx/>
              <a:uFillTx/>
              <a:latin typeface="EucrosiaUPC" pitchFamily="18" charset="-34"/>
              <a:ea typeface="+mj-ea"/>
              <a:cs typeface="EucrosiaUPC" pitchFamily="18" charset="-34"/>
            </a:endParaRPr>
          </a:p>
        </p:txBody>
      </p:sp>
      <p:sp>
        <p:nvSpPr>
          <p:cNvPr id="28" name="Title 1"/>
          <p:cNvSpPr txBox="1">
            <a:spLocks/>
          </p:cNvSpPr>
          <p:nvPr/>
        </p:nvSpPr>
        <p:spPr>
          <a:xfrm>
            <a:off x="7308304" y="1988840"/>
            <a:ext cx="1691680" cy="27404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th-TH" sz="1800" b="1" dirty="0" smtClean="0"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EucrosiaUPC" pitchFamily="18" charset="-34"/>
                <a:ea typeface="+mj-ea"/>
                <a:cs typeface="EucrosiaUPC" pitchFamily="18" charset="-34"/>
              </a:rPr>
              <a:t> 23</a:t>
            </a:r>
            <a:r>
              <a:rPr kumimoji="0" lang="th-TH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EucrosiaUPC" pitchFamily="18" charset="-34"/>
                <a:ea typeface="+mj-ea"/>
                <a:cs typeface="EucrosiaUPC" pitchFamily="18" charset="-34"/>
              </a:rPr>
              <a:t> ส.ค.</a:t>
            </a:r>
            <a:r>
              <a:rPr kumimoji="0" lang="th-TH" sz="1800" b="1" i="0" u="none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EucrosiaUPC" pitchFamily="18" charset="-34"/>
                <a:ea typeface="+mj-ea"/>
                <a:cs typeface="EucrosiaUPC" pitchFamily="18" charset="-34"/>
              </a:rPr>
              <a:t> 2560</a:t>
            </a:r>
            <a:endParaRPr kumimoji="0" lang="th-TH" sz="1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reflection blurRad="6350" stA="55000" endA="300" endPos="45500" dir="5400000" sy="-100000" algn="bl" rotWithShape="0"/>
              </a:effectLst>
              <a:uLnTx/>
              <a:uFillTx/>
              <a:latin typeface="EucrosiaUPC" pitchFamily="18" charset="-34"/>
              <a:ea typeface="+mj-ea"/>
              <a:cs typeface="EucrosiaUPC" pitchFamily="18" charset="-34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539553" y="2780928"/>
            <a:ext cx="5616623" cy="792088"/>
          </a:xfrm>
          <a:prstGeom prst="rect">
            <a:avLst/>
          </a:prstGeom>
          <a:solidFill>
            <a:srgbClr val="CCFFFF"/>
          </a:solidFill>
          <a:ln w="6350"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lnSpc>
                <a:spcPts val="2000"/>
              </a:lnSpc>
            </a:pPr>
            <a:r>
              <a:rPr lang="th-TH" sz="2000" b="1" dirty="0" smtClean="0">
                <a:solidFill>
                  <a:schemeClr val="tx1"/>
                </a:solidFill>
                <a:latin typeface="EucrosiaUPC" pitchFamily="18" charset="-34"/>
                <a:cs typeface="EucrosiaUPC" pitchFamily="18" charset="-34"/>
              </a:rPr>
              <a:t>เรื่อง การจัดทำข้อตกลงเป็นหนังสือในกรณีอื่นตามพระราชบัญญัติการจัดซื้อจัดจ้างและการบริหารพัสดุภาครัฐ พ.ศ. 2560 (ฉบับที่ 2)</a:t>
            </a:r>
            <a:endParaRPr lang="th-TH" sz="2000" b="1" dirty="0">
              <a:solidFill>
                <a:schemeClr val="tx1"/>
              </a:solidFill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33" name="Title 1"/>
          <p:cNvSpPr txBox="1">
            <a:spLocks/>
          </p:cNvSpPr>
          <p:nvPr/>
        </p:nvSpPr>
        <p:spPr>
          <a:xfrm>
            <a:off x="6012160" y="2996952"/>
            <a:ext cx="1691680" cy="27404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th-TH" sz="1800" b="1" dirty="0" smtClean="0">
                <a:solidFill>
                  <a:srgbClr val="0000FF"/>
                </a:solidFill>
                <a:effectLst>
                  <a:reflection blurRad="6350" stA="55000" endA="300" endPos="45500" dir="5400000" sy="-100000" algn="bl" rotWithShape="0"/>
                </a:effectLst>
                <a:latin typeface="EucrosiaUPC" pitchFamily="18" charset="-34"/>
                <a:ea typeface="+mj-ea"/>
                <a:cs typeface="EucrosiaUPC" pitchFamily="18" charset="-34"/>
              </a:rPr>
              <a:t> 23</a:t>
            </a:r>
            <a:r>
              <a:rPr kumimoji="0" lang="th-TH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EucrosiaUPC" pitchFamily="18" charset="-34"/>
                <a:ea typeface="+mj-ea"/>
                <a:cs typeface="EucrosiaUPC" pitchFamily="18" charset="-34"/>
              </a:rPr>
              <a:t> มี</a:t>
            </a:r>
            <a:r>
              <a:rPr lang="th-TH" sz="1800" b="1" dirty="0" smtClean="0">
                <a:solidFill>
                  <a:srgbClr val="0000FF"/>
                </a:solidFill>
                <a:effectLst>
                  <a:reflection blurRad="6350" stA="55000" endA="300" endPos="45500" dir="5400000" sy="-100000" algn="bl" rotWithShape="0"/>
                </a:effectLst>
                <a:latin typeface="EucrosiaUPC" pitchFamily="18" charset="-34"/>
                <a:ea typeface="+mj-ea"/>
                <a:cs typeface="EucrosiaUPC" pitchFamily="18" charset="-34"/>
              </a:rPr>
              <a:t>.ค</a:t>
            </a:r>
            <a:r>
              <a:rPr kumimoji="0" lang="th-TH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EucrosiaUPC" pitchFamily="18" charset="-34"/>
                <a:ea typeface="+mj-ea"/>
                <a:cs typeface="EucrosiaUPC" pitchFamily="18" charset="-34"/>
              </a:rPr>
              <a:t>.</a:t>
            </a:r>
            <a:r>
              <a:rPr kumimoji="0" lang="th-TH" sz="1800" b="1" i="0" u="none" strike="noStrike" kern="1200" cap="none" spc="0" normalizeH="0" noProof="0" dirty="0" smtClean="0">
                <a:ln>
                  <a:noFill/>
                </a:ln>
                <a:solidFill>
                  <a:srgbClr val="0000FF"/>
                </a:soli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EucrosiaUPC" pitchFamily="18" charset="-34"/>
                <a:ea typeface="+mj-ea"/>
                <a:cs typeface="EucrosiaUPC" pitchFamily="18" charset="-34"/>
              </a:rPr>
              <a:t> 2561</a:t>
            </a:r>
            <a:endParaRPr kumimoji="0" lang="th-TH" sz="18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>
                <a:reflection blurRad="6350" stA="55000" endA="300" endPos="45500" dir="5400000" sy="-100000" algn="bl" rotWithShape="0"/>
              </a:effectLst>
              <a:uLnTx/>
              <a:uFillTx/>
              <a:latin typeface="EucrosiaUPC" pitchFamily="18" charset="-34"/>
              <a:ea typeface="+mj-ea"/>
              <a:cs typeface="EucrosiaUPC" pitchFamily="18" charset="-34"/>
            </a:endParaRPr>
          </a:p>
        </p:txBody>
      </p:sp>
      <p:sp>
        <p:nvSpPr>
          <p:cNvPr id="34" name="Title 1"/>
          <p:cNvSpPr txBox="1">
            <a:spLocks/>
          </p:cNvSpPr>
          <p:nvPr/>
        </p:nvSpPr>
        <p:spPr>
          <a:xfrm>
            <a:off x="7272808" y="2996952"/>
            <a:ext cx="1691680" cy="27404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th-TH" sz="1800" b="1" dirty="0" smtClean="0"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EucrosiaUPC" pitchFamily="18" charset="-34"/>
                <a:ea typeface="+mj-ea"/>
                <a:cs typeface="EucrosiaUPC" pitchFamily="18" charset="-34"/>
              </a:rPr>
              <a:t> 24</a:t>
            </a:r>
            <a:r>
              <a:rPr kumimoji="0" lang="th-TH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EucrosiaUPC" pitchFamily="18" charset="-34"/>
                <a:ea typeface="+mj-ea"/>
                <a:cs typeface="EucrosiaUPC" pitchFamily="18" charset="-34"/>
              </a:rPr>
              <a:t> มี</a:t>
            </a:r>
            <a:r>
              <a:rPr lang="th-TH" sz="1800" b="1" dirty="0" smtClean="0"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EucrosiaUPC" pitchFamily="18" charset="-34"/>
                <a:ea typeface="+mj-ea"/>
                <a:cs typeface="EucrosiaUPC" pitchFamily="18" charset="-34"/>
              </a:rPr>
              <a:t>.ค</a:t>
            </a:r>
            <a:r>
              <a:rPr kumimoji="0" lang="th-TH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EucrosiaUPC" pitchFamily="18" charset="-34"/>
                <a:ea typeface="+mj-ea"/>
                <a:cs typeface="EucrosiaUPC" pitchFamily="18" charset="-34"/>
              </a:rPr>
              <a:t>.</a:t>
            </a:r>
            <a:r>
              <a:rPr kumimoji="0" lang="th-TH" sz="1800" b="1" i="0" u="none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EucrosiaUPC" pitchFamily="18" charset="-34"/>
                <a:ea typeface="+mj-ea"/>
                <a:cs typeface="EucrosiaUPC" pitchFamily="18" charset="-34"/>
              </a:rPr>
              <a:t> 2561</a:t>
            </a:r>
            <a:endParaRPr kumimoji="0" lang="th-TH" sz="1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reflection blurRad="6350" stA="55000" endA="300" endPos="45500" dir="5400000" sy="-100000" algn="bl" rotWithShape="0"/>
              </a:effectLst>
              <a:uLnTx/>
              <a:uFillTx/>
              <a:latin typeface="EucrosiaUPC" pitchFamily="18" charset="-34"/>
              <a:ea typeface="+mj-ea"/>
              <a:cs typeface="EucrosiaUPC" pitchFamily="18" charset="-34"/>
            </a:endParaRPr>
          </a:p>
        </p:txBody>
      </p:sp>
      <p:sp>
        <p:nvSpPr>
          <p:cNvPr id="35" name="Rectangle 40"/>
          <p:cNvSpPr/>
          <p:nvPr/>
        </p:nvSpPr>
        <p:spPr>
          <a:xfrm>
            <a:off x="539552" y="3789040"/>
            <a:ext cx="5616623" cy="792088"/>
          </a:xfrm>
          <a:prstGeom prst="rect">
            <a:avLst/>
          </a:prstGeom>
          <a:solidFill>
            <a:srgbClr val="CCFFFF"/>
          </a:solidFill>
          <a:ln w="6350"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lnSpc>
                <a:spcPts val="2000"/>
              </a:lnSpc>
            </a:pPr>
            <a:r>
              <a:rPr lang="th-TH" sz="2000" b="1" dirty="0" smtClean="0">
                <a:solidFill>
                  <a:schemeClr val="tx1"/>
                </a:solidFill>
                <a:latin typeface="EucrosiaUPC" pitchFamily="18" charset="-34"/>
                <a:cs typeface="EucrosiaUPC" pitchFamily="18" charset="-34"/>
              </a:rPr>
              <a:t>เรื่อง การจัดทำข้อตกลงเป็นหนังสือในกรณีอื่นตามพระราชบัญญัติการจัดซื้อจัดจ้างและการบริหารพัสดุภาครัฐ พ.ศ. 2560 (ฉบับที่ 3)</a:t>
            </a:r>
            <a:endParaRPr lang="th-TH" sz="2000" b="1" dirty="0">
              <a:solidFill>
                <a:schemeClr val="tx1"/>
              </a:solidFill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36" name="Title 1"/>
          <p:cNvSpPr txBox="1">
            <a:spLocks/>
          </p:cNvSpPr>
          <p:nvPr/>
        </p:nvSpPr>
        <p:spPr>
          <a:xfrm>
            <a:off x="6156176" y="3933056"/>
            <a:ext cx="1331641" cy="27404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th-TH" sz="1800" b="1" dirty="0" smtClean="0">
                <a:solidFill>
                  <a:srgbClr val="0000FF"/>
                </a:solidFill>
                <a:effectLst>
                  <a:reflection blurRad="6350" stA="55000" endA="300" endPos="45500" dir="5400000" sy="-100000" algn="bl" rotWithShape="0"/>
                </a:effectLst>
                <a:latin typeface="EucrosiaUPC" pitchFamily="18" charset="-34"/>
                <a:ea typeface="+mj-ea"/>
                <a:cs typeface="EucrosiaUPC" pitchFamily="18" charset="-34"/>
              </a:rPr>
              <a:t> 3</a:t>
            </a:r>
            <a:r>
              <a:rPr kumimoji="0" lang="th-TH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EucrosiaUPC" pitchFamily="18" charset="-34"/>
                <a:ea typeface="+mj-ea"/>
                <a:cs typeface="EucrosiaUPC" pitchFamily="18" charset="-34"/>
              </a:rPr>
              <a:t> ก</a:t>
            </a:r>
            <a:r>
              <a:rPr lang="th-TH" sz="1800" b="1" dirty="0" smtClean="0">
                <a:solidFill>
                  <a:srgbClr val="0000FF"/>
                </a:solidFill>
                <a:effectLst>
                  <a:reflection blurRad="6350" stA="55000" endA="300" endPos="45500" dir="5400000" sy="-100000" algn="bl" rotWithShape="0"/>
                </a:effectLst>
                <a:latin typeface="EucrosiaUPC" pitchFamily="18" charset="-34"/>
                <a:ea typeface="+mj-ea"/>
                <a:cs typeface="EucrosiaUPC" pitchFamily="18" charset="-34"/>
              </a:rPr>
              <a:t>.ค</a:t>
            </a:r>
            <a:r>
              <a:rPr kumimoji="0" lang="th-TH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EucrosiaUPC" pitchFamily="18" charset="-34"/>
                <a:ea typeface="+mj-ea"/>
                <a:cs typeface="EucrosiaUPC" pitchFamily="18" charset="-34"/>
              </a:rPr>
              <a:t>.</a:t>
            </a:r>
            <a:r>
              <a:rPr kumimoji="0" lang="th-TH" sz="1800" b="1" i="0" u="none" strike="noStrike" kern="1200" cap="none" spc="0" normalizeH="0" noProof="0" dirty="0" smtClean="0">
                <a:ln>
                  <a:noFill/>
                </a:ln>
                <a:solidFill>
                  <a:srgbClr val="0000FF"/>
                </a:soli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EucrosiaUPC" pitchFamily="18" charset="-34"/>
                <a:ea typeface="+mj-ea"/>
                <a:cs typeface="EucrosiaUPC" pitchFamily="18" charset="-34"/>
              </a:rPr>
              <a:t> 2561</a:t>
            </a:r>
            <a:endParaRPr kumimoji="0" lang="th-TH" sz="18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>
                <a:reflection blurRad="6350" stA="55000" endA="300" endPos="45500" dir="5400000" sy="-100000" algn="bl" rotWithShape="0"/>
              </a:effectLst>
              <a:uLnTx/>
              <a:uFillTx/>
              <a:latin typeface="EucrosiaUPC" pitchFamily="18" charset="-34"/>
              <a:ea typeface="+mj-ea"/>
              <a:cs typeface="EucrosiaUPC" pitchFamily="18" charset="-34"/>
            </a:endParaRPr>
          </a:p>
        </p:txBody>
      </p:sp>
      <p:sp>
        <p:nvSpPr>
          <p:cNvPr id="37" name="Title 1"/>
          <p:cNvSpPr txBox="1">
            <a:spLocks/>
          </p:cNvSpPr>
          <p:nvPr/>
        </p:nvSpPr>
        <p:spPr>
          <a:xfrm>
            <a:off x="7452320" y="3933056"/>
            <a:ext cx="1296144" cy="27404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th-TH" sz="1800" b="1" dirty="0" smtClean="0"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EucrosiaUPC" pitchFamily="18" charset="-34"/>
                <a:ea typeface="+mj-ea"/>
                <a:cs typeface="EucrosiaUPC" pitchFamily="18" charset="-34"/>
              </a:rPr>
              <a:t> 4</a:t>
            </a:r>
            <a:r>
              <a:rPr kumimoji="0" lang="th-TH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EucrosiaUPC" pitchFamily="18" charset="-34"/>
                <a:ea typeface="+mj-ea"/>
                <a:cs typeface="EucrosiaUPC" pitchFamily="18" charset="-34"/>
              </a:rPr>
              <a:t> ก</a:t>
            </a:r>
            <a:r>
              <a:rPr lang="th-TH" sz="1800" b="1" dirty="0" smtClean="0"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EucrosiaUPC" pitchFamily="18" charset="-34"/>
                <a:ea typeface="+mj-ea"/>
                <a:cs typeface="EucrosiaUPC" pitchFamily="18" charset="-34"/>
              </a:rPr>
              <a:t>.ค</a:t>
            </a:r>
            <a:r>
              <a:rPr kumimoji="0" lang="th-TH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EucrosiaUPC" pitchFamily="18" charset="-34"/>
                <a:ea typeface="+mj-ea"/>
                <a:cs typeface="EucrosiaUPC" pitchFamily="18" charset="-34"/>
              </a:rPr>
              <a:t>.</a:t>
            </a:r>
            <a:r>
              <a:rPr kumimoji="0" lang="th-TH" sz="1800" b="1" i="0" u="none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EucrosiaUPC" pitchFamily="18" charset="-34"/>
                <a:ea typeface="+mj-ea"/>
                <a:cs typeface="EucrosiaUPC" pitchFamily="18" charset="-34"/>
              </a:rPr>
              <a:t> 2561</a:t>
            </a:r>
            <a:endParaRPr kumimoji="0" lang="th-TH" sz="1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reflection blurRad="6350" stA="55000" endA="300" endPos="45500" dir="5400000" sy="-100000" algn="bl" rotWithShape="0"/>
              </a:effectLst>
              <a:uLnTx/>
              <a:uFillTx/>
              <a:latin typeface="EucrosiaUPC" pitchFamily="18" charset="-34"/>
              <a:ea typeface="+mj-ea"/>
              <a:cs typeface="EucrosiaUPC" pitchFamily="18" charset="-34"/>
            </a:endParaRPr>
          </a:p>
        </p:txBody>
      </p:sp>
      <p:sp>
        <p:nvSpPr>
          <p:cNvPr id="29" name="Rectangle 40"/>
          <p:cNvSpPr/>
          <p:nvPr/>
        </p:nvSpPr>
        <p:spPr>
          <a:xfrm>
            <a:off x="539552" y="4797152"/>
            <a:ext cx="5616623" cy="792088"/>
          </a:xfrm>
          <a:prstGeom prst="rect">
            <a:avLst/>
          </a:prstGeom>
          <a:solidFill>
            <a:srgbClr val="CCFFFF"/>
          </a:solidFill>
          <a:ln w="6350"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lnSpc>
                <a:spcPts val="2000"/>
              </a:lnSpc>
            </a:pPr>
            <a:r>
              <a:rPr lang="th-TH" sz="2000" b="1" dirty="0" smtClean="0">
                <a:solidFill>
                  <a:schemeClr val="tx1"/>
                </a:solidFill>
                <a:latin typeface="EucrosiaUPC" pitchFamily="18" charset="-34"/>
                <a:cs typeface="EucrosiaUPC" pitchFamily="18" charset="-34"/>
              </a:rPr>
              <a:t>เรื่อง ข้อสรุปสาระสำคัญแห่งสัญญาเป็นภาษาไทย ในกรณีต้องทำสัญญาเป็นภาษาต่างประเทศ</a:t>
            </a:r>
            <a:endParaRPr lang="th-TH" sz="2000" b="1" dirty="0">
              <a:solidFill>
                <a:schemeClr val="tx1"/>
              </a:solidFill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30" name="Title 1"/>
          <p:cNvSpPr txBox="1">
            <a:spLocks/>
          </p:cNvSpPr>
          <p:nvPr/>
        </p:nvSpPr>
        <p:spPr>
          <a:xfrm>
            <a:off x="6156176" y="4955158"/>
            <a:ext cx="1331641" cy="27404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th-TH" sz="1800" b="1" dirty="0" smtClean="0">
                <a:solidFill>
                  <a:srgbClr val="0000FF"/>
                </a:solidFill>
                <a:effectLst>
                  <a:reflection blurRad="6350" stA="55000" endA="300" endPos="45500" dir="5400000" sy="-100000" algn="bl" rotWithShape="0"/>
                </a:effectLst>
                <a:latin typeface="EucrosiaUPC" pitchFamily="18" charset="-34"/>
                <a:ea typeface="+mj-ea"/>
                <a:cs typeface="EucrosiaUPC" pitchFamily="18" charset="-34"/>
              </a:rPr>
              <a:t> 22</a:t>
            </a:r>
            <a:r>
              <a:rPr kumimoji="0" lang="th-TH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EucrosiaUPC" pitchFamily="18" charset="-34"/>
                <a:ea typeface="+mj-ea"/>
                <a:cs typeface="EucrosiaUPC" pitchFamily="18" charset="-34"/>
              </a:rPr>
              <a:t> ม</a:t>
            </a:r>
            <a:r>
              <a:rPr lang="th-TH" sz="1800" b="1" dirty="0" smtClean="0">
                <a:solidFill>
                  <a:srgbClr val="0000FF"/>
                </a:solidFill>
                <a:effectLst>
                  <a:reflection blurRad="6350" stA="55000" endA="300" endPos="45500" dir="5400000" sy="-100000" algn="bl" rotWithShape="0"/>
                </a:effectLst>
                <a:latin typeface="EucrosiaUPC" pitchFamily="18" charset="-34"/>
                <a:ea typeface="+mj-ea"/>
                <a:cs typeface="EucrosiaUPC" pitchFamily="18" charset="-34"/>
              </a:rPr>
              <a:t>.ค</a:t>
            </a:r>
            <a:r>
              <a:rPr kumimoji="0" lang="th-TH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EucrosiaUPC" pitchFamily="18" charset="-34"/>
                <a:ea typeface="+mj-ea"/>
                <a:cs typeface="EucrosiaUPC" pitchFamily="18" charset="-34"/>
              </a:rPr>
              <a:t>.</a:t>
            </a:r>
            <a:r>
              <a:rPr kumimoji="0" lang="th-TH" sz="1800" b="1" i="0" u="none" strike="noStrike" kern="1200" cap="none" spc="0" normalizeH="0" noProof="0" dirty="0" smtClean="0">
                <a:ln>
                  <a:noFill/>
                </a:ln>
                <a:solidFill>
                  <a:srgbClr val="0000FF"/>
                </a:soli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EucrosiaUPC" pitchFamily="18" charset="-34"/>
                <a:ea typeface="+mj-ea"/>
                <a:cs typeface="EucrosiaUPC" pitchFamily="18" charset="-34"/>
              </a:rPr>
              <a:t> 2561</a:t>
            </a:r>
            <a:endParaRPr kumimoji="0" lang="th-TH" sz="18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>
                <a:reflection blurRad="6350" stA="55000" endA="300" endPos="45500" dir="5400000" sy="-100000" algn="bl" rotWithShape="0"/>
              </a:effectLst>
              <a:uLnTx/>
              <a:uFillTx/>
              <a:latin typeface="EucrosiaUPC" pitchFamily="18" charset="-34"/>
              <a:ea typeface="+mj-ea"/>
              <a:cs typeface="EucrosiaUPC" pitchFamily="18" charset="-34"/>
            </a:endParaRPr>
          </a:p>
        </p:txBody>
      </p:sp>
      <p:sp>
        <p:nvSpPr>
          <p:cNvPr id="31" name="Title 1"/>
          <p:cNvSpPr txBox="1">
            <a:spLocks/>
          </p:cNvSpPr>
          <p:nvPr/>
        </p:nvSpPr>
        <p:spPr>
          <a:xfrm>
            <a:off x="7452320" y="4955158"/>
            <a:ext cx="1440160" cy="27404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th-TH" sz="1800" b="1" dirty="0" smtClean="0"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EucrosiaUPC" pitchFamily="18" charset="-34"/>
                <a:ea typeface="+mj-ea"/>
                <a:cs typeface="EucrosiaUPC" pitchFamily="18" charset="-34"/>
              </a:rPr>
              <a:t> 23</a:t>
            </a:r>
            <a:r>
              <a:rPr kumimoji="0" lang="th-TH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EucrosiaUPC" pitchFamily="18" charset="-34"/>
                <a:ea typeface="+mj-ea"/>
                <a:cs typeface="EucrosiaUPC" pitchFamily="18" charset="-34"/>
              </a:rPr>
              <a:t> ม</a:t>
            </a:r>
            <a:r>
              <a:rPr lang="th-TH" sz="1800" b="1" dirty="0" smtClean="0"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EucrosiaUPC" pitchFamily="18" charset="-34"/>
                <a:ea typeface="+mj-ea"/>
                <a:cs typeface="EucrosiaUPC" pitchFamily="18" charset="-34"/>
              </a:rPr>
              <a:t>.ค</a:t>
            </a:r>
            <a:r>
              <a:rPr kumimoji="0" lang="th-TH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EucrosiaUPC" pitchFamily="18" charset="-34"/>
                <a:ea typeface="+mj-ea"/>
                <a:cs typeface="EucrosiaUPC" pitchFamily="18" charset="-34"/>
              </a:rPr>
              <a:t>.</a:t>
            </a:r>
            <a:r>
              <a:rPr kumimoji="0" lang="th-TH" sz="1800" b="1" i="0" u="none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EucrosiaUPC" pitchFamily="18" charset="-34"/>
                <a:ea typeface="+mj-ea"/>
                <a:cs typeface="EucrosiaUPC" pitchFamily="18" charset="-34"/>
              </a:rPr>
              <a:t> 2561</a:t>
            </a:r>
            <a:endParaRPr kumimoji="0" lang="th-TH" sz="1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reflection blurRad="6350" stA="55000" endA="300" endPos="45500" dir="5400000" sy="-100000" algn="bl" rotWithShape="0"/>
              </a:effectLst>
              <a:uLnTx/>
              <a:uFillTx/>
              <a:latin typeface="EucrosiaUPC" pitchFamily="18" charset="-34"/>
              <a:ea typeface="+mj-ea"/>
              <a:cs typeface="EucrosiaUPC" pitchFamily="18" charset="-34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6"/>
          <p:cNvGrpSpPr/>
          <p:nvPr/>
        </p:nvGrpSpPr>
        <p:grpSpPr>
          <a:xfrm>
            <a:off x="0" y="6237312"/>
            <a:ext cx="9144000" cy="576064"/>
            <a:chOff x="0" y="6165304"/>
            <a:chExt cx="9144000" cy="576064"/>
          </a:xfrm>
        </p:grpSpPr>
        <p:grpSp>
          <p:nvGrpSpPr>
            <p:cNvPr id="3" name="Group 10"/>
            <p:cNvGrpSpPr/>
            <p:nvPr/>
          </p:nvGrpSpPr>
          <p:grpSpPr>
            <a:xfrm>
              <a:off x="0" y="6165304"/>
              <a:ext cx="9144000" cy="576064"/>
              <a:chOff x="0" y="5877272"/>
              <a:chExt cx="9144000" cy="576064"/>
            </a:xfrm>
          </p:grpSpPr>
          <p:grpSp>
            <p:nvGrpSpPr>
              <p:cNvPr id="8" name="Group 23"/>
              <p:cNvGrpSpPr/>
              <p:nvPr/>
            </p:nvGrpSpPr>
            <p:grpSpPr>
              <a:xfrm>
                <a:off x="0" y="5877272"/>
                <a:ext cx="9144000" cy="576064"/>
                <a:chOff x="0" y="5877272"/>
                <a:chExt cx="9144000" cy="576064"/>
              </a:xfrm>
            </p:grpSpPr>
            <p:cxnSp>
              <p:nvCxnSpPr>
                <p:cNvPr id="52" name="Straight Connector 51"/>
                <p:cNvCxnSpPr/>
                <p:nvPr/>
              </p:nvCxnSpPr>
              <p:spPr>
                <a:xfrm>
                  <a:off x="0" y="6093296"/>
                  <a:ext cx="9144000" cy="72008"/>
                </a:xfrm>
                <a:prstGeom prst="line">
                  <a:avLst/>
                </a:prstGeom>
                <a:ln>
                  <a:solidFill>
                    <a:srgbClr val="008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3" name="Rectangle 52"/>
                <p:cNvSpPr/>
                <p:nvPr/>
              </p:nvSpPr>
              <p:spPr>
                <a:xfrm>
                  <a:off x="6444208" y="5877272"/>
                  <a:ext cx="2664296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Natchanon</a:t>
                  </a:r>
                  <a:r>
                    <a:rPr lang="en-US" sz="2000" b="1" dirty="0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  </a:t>
                  </a:r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Siriphongsurapa</a:t>
                  </a:r>
                  <a:endParaRPr lang="th-TH" sz="2000" b="1" dirty="0">
                    <a:solidFill>
                      <a:schemeClr val="tx1"/>
                    </a:solidFill>
                    <a:effectLst>
                      <a:innerShdw blurRad="63500" dist="50800" dir="5400000">
                        <a:prstClr val="black">
                          <a:alpha val="50000"/>
                        </a:prstClr>
                      </a:innerShdw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  <p:sp>
              <p:nvSpPr>
                <p:cNvPr id="54" name="Rectangle 53"/>
                <p:cNvSpPr/>
                <p:nvPr/>
              </p:nvSpPr>
              <p:spPr>
                <a:xfrm>
                  <a:off x="6804248" y="6165304"/>
                  <a:ext cx="2160240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smtClean="0">
                      <a:solidFill>
                        <a:srgbClr val="FF6600"/>
                      </a:solidFill>
                      <a:effectLst>
                        <a:innerShdw blurRad="114300">
                          <a:prstClr val="black"/>
                        </a:innerShdw>
                        <a:reflection blurRad="6350" stA="55000" endA="300" endPos="45500" dir="5400000" sy="-100000" algn="bl" rotWithShape="0"/>
                      </a:effectLst>
                      <a:latin typeface="Angsana New" pitchFamily="18" charset="-34"/>
                      <a:cs typeface="Angsana New" pitchFamily="18" charset="-34"/>
                    </a:rPr>
                    <a:t> C    O P Y R I G H T</a:t>
                  </a:r>
                  <a:endParaRPr lang="th-TH" sz="2000" b="1" dirty="0">
                    <a:solidFill>
                      <a:srgbClr val="FF6600"/>
                    </a:solidFill>
                    <a:effectLst>
                      <a:innerShdw blurRad="114300">
                        <a:prstClr val="black"/>
                      </a:innerShdw>
                      <a:reflection blurRad="6350" stA="55000" endA="300" endPos="45500" dir="5400000" sy="-100000" algn="bl" rotWithShape="0"/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</p:grpSp>
          <p:cxnSp>
            <p:nvCxnSpPr>
              <p:cNvPr id="51" name="Straight Connector 50"/>
              <p:cNvCxnSpPr/>
              <p:nvPr/>
            </p:nvCxnSpPr>
            <p:spPr>
              <a:xfrm>
                <a:off x="0" y="6165304"/>
                <a:ext cx="9144000" cy="72008"/>
              </a:xfrm>
              <a:prstGeom prst="line">
                <a:avLst/>
              </a:prstGeom>
              <a:ln>
                <a:solidFill>
                  <a:srgbClr val="008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9" name="Oval 48"/>
            <p:cNvSpPr/>
            <p:nvPr/>
          </p:nvSpPr>
          <p:spPr>
            <a:xfrm>
              <a:off x="7092280" y="6453336"/>
              <a:ext cx="288032" cy="288032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FF6600"/>
              </a:solidFill>
            </a:ln>
            <a:scene3d>
              <a:camera prst="orthographicFront"/>
              <a:lightRig rig="threePt" dir="t"/>
            </a:scene3d>
            <a:sp3d>
              <a:bevelT w="114300" prst="hardEdg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tx1"/>
                  </a:solidFill>
                  <a:effectLst>
                    <a:innerShdw blurRad="114300">
                      <a:prstClr val="black"/>
                    </a:innerShdw>
                    <a:reflection blurRad="6350" stA="55000" endA="300" endPos="45500" dir="5400000" sy="-100000" algn="bl" rotWithShape="0"/>
                  </a:effectLst>
                  <a:latin typeface="Angsana New" pitchFamily="18" charset="-34"/>
                </a:rPr>
                <a:t>C</a:t>
              </a:r>
              <a:endParaRPr lang="th-TH" sz="2000" b="1" dirty="0">
                <a:solidFill>
                  <a:schemeClr val="tx1"/>
                </a:solidFill>
                <a:effectLst>
                  <a:innerShdw blurRad="114300">
                    <a:prstClr val="black"/>
                  </a:innerShdw>
                  <a:reflection blurRad="6350" stA="55000" endA="300" endPos="45500" dir="5400000" sy="-100000" algn="bl" rotWithShape="0"/>
                </a:effectLst>
                <a:latin typeface="Angsana New" pitchFamily="18" charset="-34"/>
              </a:endParaRPr>
            </a:p>
          </p:txBody>
        </p:sp>
      </p:grp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337EC18-5E73-47CF-A11A-E9CA1FFF2927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  <p:cxnSp>
        <p:nvCxnSpPr>
          <p:cNvPr id="5" name="Elbow Connector 4"/>
          <p:cNvCxnSpPr/>
          <p:nvPr/>
        </p:nvCxnSpPr>
        <p:spPr>
          <a:xfrm flipV="1">
            <a:off x="0" y="836712"/>
            <a:ext cx="9144000" cy="1008112"/>
          </a:xfrm>
          <a:prstGeom prst="bentConnector3">
            <a:avLst>
              <a:gd name="adj1" fmla="val 50000"/>
            </a:avLst>
          </a:prstGeom>
          <a:ln>
            <a:solidFill>
              <a:srgbClr val="FF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Elbow Connector 5"/>
          <p:cNvCxnSpPr/>
          <p:nvPr/>
        </p:nvCxnSpPr>
        <p:spPr>
          <a:xfrm flipV="1">
            <a:off x="0" y="764704"/>
            <a:ext cx="9144000" cy="792088"/>
          </a:xfrm>
          <a:prstGeom prst="bentConnector3">
            <a:avLst>
              <a:gd name="adj1" fmla="val 50000"/>
            </a:avLst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499992" y="130622"/>
            <a:ext cx="2808312" cy="634082"/>
          </a:xfrm>
        </p:spPr>
        <p:txBody>
          <a:bodyPr>
            <a:noAutofit/>
          </a:bodyPr>
          <a:lstStyle/>
          <a:p>
            <a:pPr>
              <a:buFont typeface="Courier New" pitchFamily="49" charset="0"/>
              <a:buChar char="o"/>
            </a:pPr>
            <a:r>
              <a:rPr lang="th-TH" sz="4000" b="1" dirty="0" smtClean="0"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EucrosiaUPC" pitchFamily="18" charset="-34"/>
                <a:cs typeface="EucrosiaUPC" pitchFamily="18" charset="-34"/>
              </a:rPr>
              <a:t> ประกาศ</a:t>
            </a:r>
            <a:endParaRPr lang="th-TH" sz="4000" b="1" dirty="0">
              <a:solidFill>
                <a:srgbClr val="FF0000"/>
              </a:solidFill>
              <a:effectLst>
                <a:reflection blurRad="6350" stA="55000" endA="300" endPos="45500" dir="5400000" sy="-100000" algn="bl" rotWithShape="0"/>
              </a:effectLst>
              <a:latin typeface="EucrosiaUPC" pitchFamily="18" charset="-34"/>
              <a:cs typeface="EucrosiaUPC" pitchFamily="18" charset="-34"/>
            </a:endParaRPr>
          </a:p>
        </p:txBody>
      </p:sp>
      <p:grpSp>
        <p:nvGrpSpPr>
          <p:cNvPr id="9" name="Group 34"/>
          <p:cNvGrpSpPr/>
          <p:nvPr/>
        </p:nvGrpSpPr>
        <p:grpSpPr>
          <a:xfrm>
            <a:off x="683568" y="1124744"/>
            <a:ext cx="5472608" cy="792088"/>
            <a:chOff x="254299" y="1608222"/>
            <a:chExt cx="6524796" cy="619220"/>
          </a:xfrm>
          <a:solidFill>
            <a:srgbClr val="99FF33"/>
          </a:solidFill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</p:grpSpPr>
        <p:sp>
          <p:nvSpPr>
            <p:cNvPr id="36" name="Pentagon 35"/>
            <p:cNvSpPr/>
            <p:nvPr/>
          </p:nvSpPr>
          <p:spPr>
            <a:xfrm rot="10800000">
              <a:off x="254299" y="1608222"/>
              <a:ext cx="6524796" cy="619220"/>
            </a:xfrm>
            <a:prstGeom prst="homePlate">
              <a:avLst/>
            </a:prstGeom>
            <a:grpFill/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7" name="Pentagon 4"/>
            <p:cNvSpPr/>
            <p:nvPr/>
          </p:nvSpPr>
          <p:spPr>
            <a:xfrm rot="21600000">
              <a:off x="409107" y="1608222"/>
              <a:ext cx="6369988" cy="619220"/>
            </a:xfrm>
            <a:prstGeom prst="rect">
              <a:avLst/>
            </a:prstGeom>
            <a:grpFill/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69679" tIns="68580" rIns="128016" bIns="68580" numCol="1" spcCol="1270" anchor="ctr" anchorCtr="0">
              <a:noAutofit/>
            </a:bodyPr>
            <a:lstStyle/>
            <a:p>
              <a:pPr lvl="0" algn="ctr" defTabSz="800100">
                <a:lnSpc>
                  <a:spcPts val="2000"/>
                </a:lnSpc>
                <a:spcBef>
                  <a:spcPct val="0"/>
                </a:spcBef>
                <a:spcAft>
                  <a:spcPts val="0"/>
                </a:spcAft>
              </a:pPr>
              <a:r>
                <a:rPr lang="th-TH" sz="2200" b="1" kern="1200" dirty="0" smtClean="0">
                  <a:solidFill>
                    <a:schemeClr val="tx1"/>
                  </a:solidFill>
                  <a:latin typeface="EucrosiaUPC" pitchFamily="18" charset="-34"/>
                  <a:cs typeface="EucrosiaUPC" pitchFamily="18" charset="-34"/>
                </a:rPr>
                <a:t>ประกาศคณะกรรมการราคากลางและขึ้นทะเบียนผู้ประกอบการ</a:t>
              </a:r>
            </a:p>
          </p:txBody>
        </p:sp>
      </p:grpSp>
      <p:sp>
        <p:nvSpPr>
          <p:cNvPr id="38" name="Oval 37"/>
          <p:cNvSpPr/>
          <p:nvPr/>
        </p:nvSpPr>
        <p:spPr>
          <a:xfrm>
            <a:off x="323528" y="1196752"/>
            <a:ext cx="576064" cy="576064"/>
          </a:xfrm>
          <a:prstGeom prst="ellipse">
            <a:avLst/>
          </a:prstGeom>
          <a:solidFill>
            <a:srgbClr val="00B05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b="1" dirty="0" smtClean="0">
                <a:latin typeface="EucrosiaUPC" pitchFamily="18" charset="-34"/>
                <a:cs typeface="EucrosiaUPC" pitchFamily="18" charset="-34"/>
              </a:rPr>
              <a:t>2</a:t>
            </a:r>
            <a:endParaRPr lang="th-TH" b="1" dirty="0"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539552" y="5301208"/>
            <a:ext cx="5616623" cy="792088"/>
          </a:xfrm>
          <a:prstGeom prst="rect">
            <a:avLst/>
          </a:prstGeom>
          <a:solidFill>
            <a:srgbClr val="FFFFB7"/>
          </a:solidFill>
          <a:ln w="6350"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lnSpc>
                <a:spcPts val="2000"/>
              </a:lnSpc>
            </a:pPr>
            <a:r>
              <a:rPr lang="th-TH" sz="2000" b="1" dirty="0" smtClean="0">
                <a:solidFill>
                  <a:schemeClr val="tx1"/>
                </a:solidFill>
                <a:latin typeface="EucrosiaUPC" pitchFamily="18" charset="-34"/>
                <a:cs typeface="EucrosiaUPC" pitchFamily="18" charset="-34"/>
              </a:rPr>
              <a:t>เรื่อง หลักเกณฑ์ วิธีการ และเงื่อนไขในการขึ้นทะเบียนผู้ประกอบการงานก่อสร้างที่มีสิทธิเป็นผู้ยื่นข้อเสนอต่อหน่วยงานของรัฐ</a:t>
            </a:r>
            <a:endParaRPr lang="th-TH" sz="2000" b="1" dirty="0">
              <a:solidFill>
                <a:schemeClr val="tx1"/>
              </a:solidFill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40" name="Title 1"/>
          <p:cNvSpPr txBox="1">
            <a:spLocks/>
          </p:cNvSpPr>
          <p:nvPr/>
        </p:nvSpPr>
        <p:spPr>
          <a:xfrm>
            <a:off x="6012160" y="5445224"/>
            <a:ext cx="1691680" cy="27404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th-TH" sz="1800" b="1" dirty="0" smtClean="0">
                <a:solidFill>
                  <a:srgbClr val="0000FF"/>
                </a:solidFill>
                <a:effectLst>
                  <a:reflection blurRad="6350" stA="55000" endA="300" endPos="45500" dir="5400000" sy="-100000" algn="bl" rotWithShape="0"/>
                </a:effectLst>
                <a:latin typeface="EucrosiaUPC" pitchFamily="18" charset="-34"/>
                <a:ea typeface="+mj-ea"/>
                <a:cs typeface="EucrosiaUPC" pitchFamily="18" charset="-34"/>
              </a:rPr>
              <a:t> 21</a:t>
            </a:r>
            <a:r>
              <a:rPr kumimoji="0" lang="th-TH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EucrosiaUPC" pitchFamily="18" charset="-34"/>
                <a:ea typeface="+mj-ea"/>
                <a:cs typeface="EucrosiaUPC" pitchFamily="18" charset="-34"/>
              </a:rPr>
              <a:t> พ</a:t>
            </a:r>
            <a:r>
              <a:rPr lang="th-TH" sz="1800" b="1" dirty="0" smtClean="0">
                <a:solidFill>
                  <a:srgbClr val="0000FF"/>
                </a:solidFill>
                <a:effectLst>
                  <a:reflection blurRad="6350" stA="55000" endA="300" endPos="45500" dir="5400000" sy="-100000" algn="bl" rotWithShape="0"/>
                </a:effectLst>
                <a:latin typeface="EucrosiaUPC" pitchFamily="18" charset="-34"/>
                <a:ea typeface="+mj-ea"/>
                <a:cs typeface="EucrosiaUPC" pitchFamily="18" charset="-34"/>
              </a:rPr>
              <a:t>.ย</a:t>
            </a:r>
            <a:r>
              <a:rPr kumimoji="0" lang="th-TH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EucrosiaUPC" pitchFamily="18" charset="-34"/>
                <a:ea typeface="+mj-ea"/>
                <a:cs typeface="EucrosiaUPC" pitchFamily="18" charset="-34"/>
              </a:rPr>
              <a:t>.</a:t>
            </a:r>
            <a:r>
              <a:rPr kumimoji="0" lang="th-TH" sz="1800" b="1" i="0" u="none" strike="noStrike" kern="1200" cap="none" spc="0" normalizeH="0" noProof="0" dirty="0" smtClean="0">
                <a:ln>
                  <a:noFill/>
                </a:ln>
                <a:solidFill>
                  <a:srgbClr val="0000FF"/>
                </a:soli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EucrosiaUPC" pitchFamily="18" charset="-34"/>
                <a:ea typeface="+mj-ea"/>
                <a:cs typeface="EucrosiaUPC" pitchFamily="18" charset="-34"/>
              </a:rPr>
              <a:t> 2560</a:t>
            </a:r>
            <a:endParaRPr kumimoji="0" lang="th-TH" sz="18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>
                <a:reflection blurRad="6350" stA="55000" endA="300" endPos="45500" dir="5400000" sy="-100000" algn="bl" rotWithShape="0"/>
              </a:effectLst>
              <a:uLnTx/>
              <a:uFillTx/>
              <a:latin typeface="EucrosiaUPC" pitchFamily="18" charset="-34"/>
              <a:ea typeface="+mj-ea"/>
              <a:cs typeface="EucrosiaUPC" pitchFamily="18" charset="-34"/>
            </a:endParaRPr>
          </a:p>
        </p:txBody>
      </p:sp>
      <p:sp>
        <p:nvSpPr>
          <p:cNvPr id="41" name="Title 1"/>
          <p:cNvSpPr txBox="1">
            <a:spLocks/>
          </p:cNvSpPr>
          <p:nvPr/>
        </p:nvSpPr>
        <p:spPr>
          <a:xfrm>
            <a:off x="7272808" y="5445224"/>
            <a:ext cx="1691680" cy="27404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th-TH" sz="1800" b="1" dirty="0" smtClean="0"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EucrosiaUPC" pitchFamily="18" charset="-34"/>
                <a:ea typeface="+mj-ea"/>
                <a:cs typeface="EucrosiaUPC" pitchFamily="18" charset="-34"/>
              </a:rPr>
              <a:t> 2</a:t>
            </a:r>
            <a:r>
              <a:rPr kumimoji="0" lang="th-TH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EucrosiaUPC" pitchFamily="18" charset="-34"/>
                <a:ea typeface="+mj-ea"/>
                <a:cs typeface="EucrosiaUPC" pitchFamily="18" charset="-34"/>
              </a:rPr>
              <a:t> มี</a:t>
            </a:r>
            <a:r>
              <a:rPr lang="th-TH" sz="1800" b="1" dirty="0" smtClean="0"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EucrosiaUPC" pitchFamily="18" charset="-34"/>
                <a:ea typeface="+mj-ea"/>
                <a:cs typeface="EucrosiaUPC" pitchFamily="18" charset="-34"/>
              </a:rPr>
              <a:t>.ค</a:t>
            </a:r>
            <a:r>
              <a:rPr kumimoji="0" lang="th-TH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EucrosiaUPC" pitchFamily="18" charset="-34"/>
                <a:ea typeface="+mj-ea"/>
                <a:cs typeface="EucrosiaUPC" pitchFamily="18" charset="-34"/>
              </a:rPr>
              <a:t>.</a:t>
            </a:r>
            <a:r>
              <a:rPr kumimoji="0" lang="th-TH" sz="1800" b="1" i="0" u="none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EucrosiaUPC" pitchFamily="18" charset="-34"/>
                <a:ea typeface="+mj-ea"/>
                <a:cs typeface="EucrosiaUPC" pitchFamily="18" charset="-34"/>
              </a:rPr>
              <a:t> 2561</a:t>
            </a:r>
            <a:endParaRPr kumimoji="0" lang="th-TH" sz="1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reflection blurRad="6350" stA="55000" endA="300" endPos="45500" dir="5400000" sy="-100000" algn="bl" rotWithShape="0"/>
              </a:effectLst>
              <a:uLnTx/>
              <a:uFillTx/>
              <a:latin typeface="EucrosiaUPC" pitchFamily="18" charset="-34"/>
              <a:ea typeface="+mj-ea"/>
              <a:cs typeface="EucrosiaUPC" pitchFamily="18" charset="-34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539552" y="2204864"/>
            <a:ext cx="5616623" cy="576064"/>
          </a:xfrm>
          <a:prstGeom prst="rect">
            <a:avLst/>
          </a:prstGeom>
          <a:solidFill>
            <a:srgbClr val="FFFFB7"/>
          </a:solidFill>
          <a:ln w="6350"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lnSpc>
                <a:spcPts val="2000"/>
              </a:lnSpc>
            </a:pPr>
            <a:r>
              <a:rPr lang="th-TH" sz="2000" b="1" dirty="0" smtClean="0">
                <a:solidFill>
                  <a:schemeClr val="tx1"/>
                </a:solidFill>
                <a:latin typeface="EucrosiaUPC" pitchFamily="18" charset="-34"/>
                <a:cs typeface="EucrosiaUPC" pitchFamily="18" charset="-34"/>
              </a:rPr>
              <a:t>เรื่อง หลักเกณฑ์และวิธีการกำหนดราคากลางงานก่อสร้าง</a:t>
            </a:r>
            <a:endParaRPr lang="th-TH" sz="2000" b="1" dirty="0">
              <a:solidFill>
                <a:schemeClr val="tx1"/>
              </a:solidFill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43" name="Title 1"/>
          <p:cNvSpPr txBox="1">
            <a:spLocks/>
          </p:cNvSpPr>
          <p:nvPr/>
        </p:nvSpPr>
        <p:spPr>
          <a:xfrm>
            <a:off x="6012160" y="2362870"/>
            <a:ext cx="1691680" cy="27404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th-TH" sz="1800" b="1" dirty="0" smtClean="0">
                <a:solidFill>
                  <a:srgbClr val="0000FF"/>
                </a:solidFill>
                <a:effectLst>
                  <a:reflection blurRad="6350" stA="55000" endA="300" endPos="45500" dir="5400000" sy="-100000" algn="bl" rotWithShape="0"/>
                </a:effectLst>
                <a:latin typeface="EucrosiaUPC" pitchFamily="18" charset="-34"/>
                <a:ea typeface="+mj-ea"/>
                <a:cs typeface="EucrosiaUPC" pitchFamily="18" charset="-34"/>
              </a:rPr>
              <a:t> 14</a:t>
            </a:r>
            <a:r>
              <a:rPr kumimoji="0" lang="th-TH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EucrosiaUPC" pitchFamily="18" charset="-34"/>
                <a:ea typeface="+mj-ea"/>
                <a:cs typeface="EucrosiaUPC" pitchFamily="18" charset="-34"/>
              </a:rPr>
              <a:t> พ</a:t>
            </a:r>
            <a:r>
              <a:rPr lang="th-TH" sz="1800" b="1" dirty="0" smtClean="0">
                <a:solidFill>
                  <a:srgbClr val="0000FF"/>
                </a:solidFill>
                <a:effectLst>
                  <a:reflection blurRad="6350" stA="55000" endA="300" endPos="45500" dir="5400000" sy="-100000" algn="bl" rotWithShape="0"/>
                </a:effectLst>
                <a:latin typeface="EucrosiaUPC" pitchFamily="18" charset="-34"/>
                <a:ea typeface="+mj-ea"/>
                <a:cs typeface="EucrosiaUPC" pitchFamily="18" charset="-34"/>
              </a:rPr>
              <a:t>.ย</a:t>
            </a:r>
            <a:r>
              <a:rPr kumimoji="0" lang="th-TH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EucrosiaUPC" pitchFamily="18" charset="-34"/>
                <a:ea typeface="+mj-ea"/>
                <a:cs typeface="EucrosiaUPC" pitchFamily="18" charset="-34"/>
              </a:rPr>
              <a:t>.</a:t>
            </a:r>
            <a:r>
              <a:rPr kumimoji="0" lang="th-TH" sz="1800" b="1" i="0" u="none" strike="noStrike" kern="1200" cap="none" spc="0" normalizeH="0" noProof="0" dirty="0" smtClean="0">
                <a:ln>
                  <a:noFill/>
                </a:ln>
                <a:solidFill>
                  <a:srgbClr val="0000FF"/>
                </a:soli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EucrosiaUPC" pitchFamily="18" charset="-34"/>
                <a:ea typeface="+mj-ea"/>
                <a:cs typeface="EucrosiaUPC" pitchFamily="18" charset="-34"/>
              </a:rPr>
              <a:t> 2560</a:t>
            </a:r>
            <a:endParaRPr kumimoji="0" lang="th-TH" sz="18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>
                <a:reflection blurRad="6350" stA="55000" endA="300" endPos="45500" dir="5400000" sy="-100000" algn="bl" rotWithShape="0"/>
              </a:effectLst>
              <a:uLnTx/>
              <a:uFillTx/>
              <a:latin typeface="EucrosiaUPC" pitchFamily="18" charset="-34"/>
              <a:ea typeface="+mj-ea"/>
              <a:cs typeface="EucrosiaUPC" pitchFamily="18" charset="-34"/>
            </a:endParaRPr>
          </a:p>
        </p:txBody>
      </p:sp>
      <p:sp>
        <p:nvSpPr>
          <p:cNvPr id="44" name="Title 1"/>
          <p:cNvSpPr txBox="1">
            <a:spLocks/>
          </p:cNvSpPr>
          <p:nvPr/>
        </p:nvSpPr>
        <p:spPr>
          <a:xfrm>
            <a:off x="7272808" y="2362870"/>
            <a:ext cx="1691680" cy="27404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th-TH" sz="1800" b="1" dirty="0" smtClean="0"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EucrosiaUPC" pitchFamily="18" charset="-34"/>
                <a:ea typeface="+mj-ea"/>
                <a:cs typeface="EucrosiaUPC" pitchFamily="18" charset="-34"/>
              </a:rPr>
              <a:t> 15</a:t>
            </a:r>
            <a:r>
              <a:rPr kumimoji="0" lang="th-TH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EucrosiaUPC" pitchFamily="18" charset="-34"/>
                <a:ea typeface="+mj-ea"/>
                <a:cs typeface="EucrosiaUPC" pitchFamily="18" charset="-34"/>
              </a:rPr>
              <a:t> พ</a:t>
            </a:r>
            <a:r>
              <a:rPr lang="th-TH" sz="1800" b="1" dirty="0" smtClean="0"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EucrosiaUPC" pitchFamily="18" charset="-34"/>
                <a:ea typeface="+mj-ea"/>
                <a:cs typeface="EucrosiaUPC" pitchFamily="18" charset="-34"/>
              </a:rPr>
              <a:t>.ย</a:t>
            </a:r>
            <a:r>
              <a:rPr kumimoji="0" lang="th-TH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EucrosiaUPC" pitchFamily="18" charset="-34"/>
                <a:ea typeface="+mj-ea"/>
                <a:cs typeface="EucrosiaUPC" pitchFamily="18" charset="-34"/>
              </a:rPr>
              <a:t>.</a:t>
            </a:r>
            <a:r>
              <a:rPr kumimoji="0" lang="th-TH" sz="1800" b="1" i="0" u="none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EucrosiaUPC" pitchFamily="18" charset="-34"/>
                <a:ea typeface="+mj-ea"/>
                <a:cs typeface="EucrosiaUPC" pitchFamily="18" charset="-34"/>
              </a:rPr>
              <a:t> 2560</a:t>
            </a:r>
            <a:endParaRPr kumimoji="0" lang="th-TH" sz="1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reflection blurRad="6350" stA="55000" endA="300" endPos="45500" dir="5400000" sy="-100000" algn="bl" rotWithShape="0"/>
              </a:effectLst>
              <a:uLnTx/>
              <a:uFillTx/>
              <a:latin typeface="EucrosiaUPC" pitchFamily="18" charset="-34"/>
              <a:ea typeface="+mj-ea"/>
              <a:cs typeface="EucrosiaUPC" pitchFamily="18" charset="-34"/>
            </a:endParaRPr>
          </a:p>
        </p:txBody>
      </p:sp>
      <p:sp>
        <p:nvSpPr>
          <p:cNvPr id="45" name="Title 1"/>
          <p:cNvSpPr txBox="1">
            <a:spLocks/>
          </p:cNvSpPr>
          <p:nvPr/>
        </p:nvSpPr>
        <p:spPr>
          <a:xfrm>
            <a:off x="7524328" y="1340768"/>
            <a:ext cx="1080120" cy="50405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2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Courier New" pitchFamily="49" charset="0"/>
              <a:buChar char="o"/>
              <a:tabLst/>
              <a:defRPr/>
            </a:pPr>
            <a:r>
              <a:rPr lang="th-TH" sz="2000" b="1" dirty="0" smtClean="0"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EucrosiaUPC" pitchFamily="18" charset="-34"/>
                <a:ea typeface="+mj-ea"/>
                <a:cs typeface="EucrosiaUPC" pitchFamily="18" charset="-34"/>
              </a:rPr>
              <a:t> วันที่</a:t>
            </a:r>
          </a:p>
          <a:p>
            <a:pPr marL="0" marR="0" lvl="0" indent="0" algn="ctr" defTabSz="914400" rtl="0" eaLnBrk="1" fontAlgn="auto" latinLnBrk="0" hangingPunct="1">
              <a:lnSpc>
                <a:spcPts val="2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th-TH" sz="2000" b="1" dirty="0" smtClean="0"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EucrosiaUPC" pitchFamily="18" charset="-34"/>
                <a:ea typeface="+mj-ea"/>
                <a:cs typeface="EucrosiaUPC" pitchFamily="18" charset="-34"/>
              </a:rPr>
              <a:t>    ใช้บังคับ</a:t>
            </a:r>
            <a:endParaRPr kumimoji="0" lang="th-TH" sz="2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reflection blurRad="6350" stA="55000" endA="300" endPos="45500" dir="5400000" sy="-100000" algn="bl" rotWithShape="0"/>
              </a:effectLst>
              <a:uLnTx/>
              <a:uFillTx/>
              <a:latin typeface="EucrosiaUPC" pitchFamily="18" charset="-34"/>
              <a:ea typeface="+mj-ea"/>
              <a:cs typeface="EucrosiaUPC" pitchFamily="18" charset="-34"/>
            </a:endParaRPr>
          </a:p>
        </p:txBody>
      </p:sp>
      <p:sp>
        <p:nvSpPr>
          <p:cNvPr id="46" name="Title 1"/>
          <p:cNvSpPr txBox="1">
            <a:spLocks/>
          </p:cNvSpPr>
          <p:nvPr/>
        </p:nvSpPr>
        <p:spPr>
          <a:xfrm>
            <a:off x="6156176" y="1340768"/>
            <a:ext cx="1512168" cy="49006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2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Courier New" pitchFamily="49" charset="0"/>
              <a:buChar char="o"/>
              <a:tabLst/>
              <a:defRPr/>
            </a:pPr>
            <a:r>
              <a:rPr lang="th-TH" sz="2000" b="1" dirty="0" smtClean="0">
                <a:solidFill>
                  <a:srgbClr val="0000FF"/>
                </a:solidFill>
                <a:effectLst>
                  <a:reflection blurRad="6350" stA="55000" endA="300" endPos="45500" dir="5400000" sy="-100000" algn="bl" rotWithShape="0"/>
                </a:effectLst>
                <a:latin typeface="EucrosiaUPC" pitchFamily="18" charset="-34"/>
                <a:ea typeface="+mj-ea"/>
                <a:cs typeface="EucrosiaUPC" pitchFamily="18" charset="-34"/>
              </a:rPr>
              <a:t> ประกาศ</a:t>
            </a:r>
          </a:p>
          <a:p>
            <a:pPr marL="0" marR="0" lvl="0" indent="0" algn="ctr" defTabSz="914400" rtl="0" eaLnBrk="1" fontAlgn="auto" latinLnBrk="0" hangingPunct="1">
              <a:lnSpc>
                <a:spcPts val="2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th-TH" sz="2000" b="1" dirty="0" smtClean="0">
                <a:solidFill>
                  <a:srgbClr val="0000FF"/>
                </a:solidFill>
                <a:effectLst>
                  <a:reflection blurRad="6350" stA="55000" endA="300" endPos="45500" dir="5400000" sy="-100000" algn="bl" rotWithShape="0"/>
                </a:effectLst>
                <a:latin typeface="EucrosiaUPC" pitchFamily="18" charset="-34"/>
                <a:ea typeface="+mj-ea"/>
                <a:cs typeface="EucrosiaUPC" pitchFamily="18" charset="-34"/>
              </a:rPr>
              <a:t>ราชกิจจา</a:t>
            </a:r>
            <a:r>
              <a:rPr lang="th-TH" sz="2000" b="1" dirty="0" err="1" smtClean="0">
                <a:solidFill>
                  <a:srgbClr val="0000FF"/>
                </a:solidFill>
                <a:effectLst>
                  <a:reflection blurRad="6350" stA="55000" endA="300" endPos="45500" dir="5400000" sy="-100000" algn="bl" rotWithShape="0"/>
                </a:effectLst>
                <a:latin typeface="EucrosiaUPC" pitchFamily="18" charset="-34"/>
                <a:ea typeface="+mj-ea"/>
                <a:cs typeface="EucrosiaUPC" pitchFamily="18" charset="-34"/>
              </a:rPr>
              <a:t>นุเบกษา</a:t>
            </a:r>
            <a:endParaRPr kumimoji="0" lang="th-TH" sz="20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>
                <a:reflection blurRad="6350" stA="55000" endA="300" endPos="45500" dir="5400000" sy="-100000" algn="bl" rotWithShape="0"/>
              </a:effectLst>
              <a:uLnTx/>
              <a:uFillTx/>
              <a:latin typeface="EucrosiaUPC" pitchFamily="18" charset="-34"/>
              <a:ea typeface="+mj-ea"/>
              <a:cs typeface="EucrosiaUPC" pitchFamily="18" charset="-34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539552" y="2924944"/>
            <a:ext cx="5616623" cy="576064"/>
          </a:xfrm>
          <a:prstGeom prst="rect">
            <a:avLst/>
          </a:prstGeom>
          <a:solidFill>
            <a:srgbClr val="FFFFB7"/>
          </a:solidFill>
          <a:ln w="6350"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lnSpc>
                <a:spcPts val="2000"/>
              </a:lnSpc>
            </a:pPr>
            <a:r>
              <a:rPr lang="th-TH" sz="2000" b="1" dirty="0" smtClean="0">
                <a:solidFill>
                  <a:schemeClr val="tx1"/>
                </a:solidFill>
                <a:latin typeface="EucrosiaUPC" pitchFamily="18" charset="-34"/>
                <a:cs typeface="EucrosiaUPC" pitchFamily="18" charset="-34"/>
              </a:rPr>
              <a:t>เรื่อง หลักเกณฑ์และวิธีการกำหนดราคากลางงานก่อสร้าง (ฉบับที่ 2)</a:t>
            </a:r>
            <a:endParaRPr lang="th-TH" sz="2000" b="1" dirty="0">
              <a:solidFill>
                <a:schemeClr val="tx1"/>
              </a:solidFill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27" name="Title 1"/>
          <p:cNvSpPr txBox="1">
            <a:spLocks/>
          </p:cNvSpPr>
          <p:nvPr/>
        </p:nvSpPr>
        <p:spPr>
          <a:xfrm>
            <a:off x="6012160" y="3082950"/>
            <a:ext cx="1691680" cy="27404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th-TH" sz="1800" b="1" dirty="0" smtClean="0">
                <a:solidFill>
                  <a:srgbClr val="0000FF"/>
                </a:solidFill>
                <a:effectLst>
                  <a:reflection blurRad="6350" stA="55000" endA="300" endPos="45500" dir="5400000" sy="-100000" algn="bl" rotWithShape="0"/>
                </a:effectLst>
                <a:latin typeface="EucrosiaUPC" pitchFamily="18" charset="-34"/>
                <a:ea typeface="+mj-ea"/>
                <a:cs typeface="EucrosiaUPC" pitchFamily="18" charset="-34"/>
              </a:rPr>
              <a:t> 20</a:t>
            </a:r>
            <a:r>
              <a:rPr kumimoji="0" lang="th-TH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EucrosiaUPC" pitchFamily="18" charset="-34"/>
                <a:ea typeface="+mj-ea"/>
                <a:cs typeface="EucrosiaUPC" pitchFamily="18" charset="-34"/>
              </a:rPr>
              <a:t> พ</a:t>
            </a:r>
            <a:r>
              <a:rPr lang="th-TH" sz="1800" b="1" dirty="0" smtClean="0">
                <a:solidFill>
                  <a:srgbClr val="0000FF"/>
                </a:solidFill>
                <a:effectLst>
                  <a:reflection blurRad="6350" stA="55000" endA="300" endPos="45500" dir="5400000" sy="-100000" algn="bl" rotWithShape="0"/>
                </a:effectLst>
                <a:latin typeface="EucrosiaUPC" pitchFamily="18" charset="-34"/>
                <a:ea typeface="+mj-ea"/>
                <a:cs typeface="EucrosiaUPC" pitchFamily="18" charset="-34"/>
              </a:rPr>
              <a:t>.ย</a:t>
            </a:r>
            <a:r>
              <a:rPr kumimoji="0" lang="th-TH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EucrosiaUPC" pitchFamily="18" charset="-34"/>
                <a:ea typeface="+mj-ea"/>
                <a:cs typeface="EucrosiaUPC" pitchFamily="18" charset="-34"/>
              </a:rPr>
              <a:t>.</a:t>
            </a:r>
            <a:r>
              <a:rPr kumimoji="0" lang="th-TH" sz="1800" b="1" i="0" u="none" strike="noStrike" kern="1200" cap="none" spc="0" normalizeH="0" noProof="0" dirty="0" smtClean="0">
                <a:ln>
                  <a:noFill/>
                </a:ln>
                <a:solidFill>
                  <a:srgbClr val="0000FF"/>
                </a:soli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EucrosiaUPC" pitchFamily="18" charset="-34"/>
                <a:ea typeface="+mj-ea"/>
                <a:cs typeface="EucrosiaUPC" pitchFamily="18" charset="-34"/>
              </a:rPr>
              <a:t> 2561</a:t>
            </a:r>
            <a:endParaRPr kumimoji="0" lang="th-TH" sz="18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>
                <a:reflection blurRad="6350" stA="55000" endA="300" endPos="45500" dir="5400000" sy="-100000" algn="bl" rotWithShape="0"/>
              </a:effectLst>
              <a:uLnTx/>
              <a:uFillTx/>
              <a:latin typeface="EucrosiaUPC" pitchFamily="18" charset="-34"/>
              <a:ea typeface="+mj-ea"/>
              <a:cs typeface="EucrosiaUPC" pitchFamily="18" charset="-34"/>
            </a:endParaRPr>
          </a:p>
        </p:txBody>
      </p:sp>
      <p:sp>
        <p:nvSpPr>
          <p:cNvPr id="28" name="Title 1"/>
          <p:cNvSpPr txBox="1">
            <a:spLocks/>
          </p:cNvSpPr>
          <p:nvPr/>
        </p:nvSpPr>
        <p:spPr>
          <a:xfrm>
            <a:off x="7272808" y="3082950"/>
            <a:ext cx="1691680" cy="27404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th-TH" sz="1800" b="1" dirty="0" smtClean="0"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EucrosiaUPC" pitchFamily="18" charset="-34"/>
                <a:ea typeface="+mj-ea"/>
                <a:cs typeface="EucrosiaUPC" pitchFamily="18" charset="-34"/>
              </a:rPr>
              <a:t> 21</a:t>
            </a:r>
            <a:r>
              <a:rPr kumimoji="0" lang="th-TH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EucrosiaUPC" pitchFamily="18" charset="-34"/>
                <a:ea typeface="+mj-ea"/>
                <a:cs typeface="EucrosiaUPC" pitchFamily="18" charset="-34"/>
              </a:rPr>
              <a:t> พ</a:t>
            </a:r>
            <a:r>
              <a:rPr lang="th-TH" sz="1800" b="1" dirty="0" smtClean="0"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EucrosiaUPC" pitchFamily="18" charset="-34"/>
                <a:ea typeface="+mj-ea"/>
                <a:cs typeface="EucrosiaUPC" pitchFamily="18" charset="-34"/>
              </a:rPr>
              <a:t>.ย</a:t>
            </a:r>
            <a:r>
              <a:rPr kumimoji="0" lang="th-TH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EucrosiaUPC" pitchFamily="18" charset="-34"/>
                <a:ea typeface="+mj-ea"/>
                <a:cs typeface="EucrosiaUPC" pitchFamily="18" charset="-34"/>
              </a:rPr>
              <a:t>.</a:t>
            </a:r>
            <a:r>
              <a:rPr kumimoji="0" lang="th-TH" sz="1800" b="1" i="0" u="none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EucrosiaUPC" pitchFamily="18" charset="-34"/>
                <a:ea typeface="+mj-ea"/>
                <a:cs typeface="EucrosiaUPC" pitchFamily="18" charset="-34"/>
              </a:rPr>
              <a:t> 2561</a:t>
            </a:r>
            <a:endParaRPr kumimoji="0" lang="th-TH" sz="1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reflection blurRad="6350" stA="55000" endA="300" endPos="45500" dir="5400000" sy="-100000" algn="bl" rotWithShape="0"/>
              </a:effectLst>
              <a:uLnTx/>
              <a:uFillTx/>
              <a:latin typeface="EucrosiaUPC" pitchFamily="18" charset="-34"/>
              <a:ea typeface="+mj-ea"/>
              <a:cs typeface="EucrosiaUPC" pitchFamily="18" charset="-34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539552" y="3645024"/>
            <a:ext cx="5616623" cy="576064"/>
          </a:xfrm>
          <a:prstGeom prst="rect">
            <a:avLst/>
          </a:prstGeom>
          <a:solidFill>
            <a:srgbClr val="FFFFB7"/>
          </a:solidFill>
          <a:ln w="6350"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lnSpc>
                <a:spcPts val="2000"/>
              </a:lnSpc>
            </a:pPr>
            <a:r>
              <a:rPr lang="th-TH" sz="2000" b="1" dirty="0" smtClean="0">
                <a:solidFill>
                  <a:schemeClr val="tx1"/>
                </a:solidFill>
                <a:latin typeface="EucrosiaUPC" pitchFamily="18" charset="-34"/>
                <a:cs typeface="EucrosiaUPC" pitchFamily="18" charset="-34"/>
              </a:rPr>
              <a:t>เรื่อง หลักเกณฑ์และวิธีการกำหนดราคากลางงานก่อสร้าง (ฉบับที่ 3)</a:t>
            </a:r>
            <a:endParaRPr lang="th-TH" sz="2000" b="1" dirty="0">
              <a:solidFill>
                <a:schemeClr val="tx1"/>
              </a:solidFill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30" name="Title 1"/>
          <p:cNvSpPr txBox="1">
            <a:spLocks/>
          </p:cNvSpPr>
          <p:nvPr/>
        </p:nvSpPr>
        <p:spPr>
          <a:xfrm>
            <a:off x="6012160" y="3803030"/>
            <a:ext cx="1691680" cy="27404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th-TH" sz="1800" b="1" dirty="0" smtClean="0">
                <a:solidFill>
                  <a:srgbClr val="0000FF"/>
                </a:solidFill>
                <a:effectLst>
                  <a:reflection blurRad="6350" stA="55000" endA="300" endPos="45500" dir="5400000" sy="-100000" algn="bl" rotWithShape="0"/>
                </a:effectLst>
                <a:latin typeface="EucrosiaUPC" pitchFamily="18" charset="-34"/>
                <a:ea typeface="+mj-ea"/>
                <a:cs typeface="EucrosiaUPC" pitchFamily="18" charset="-34"/>
              </a:rPr>
              <a:t> 28</a:t>
            </a:r>
            <a:r>
              <a:rPr kumimoji="0" lang="th-TH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EucrosiaUPC" pitchFamily="18" charset="-34"/>
                <a:ea typeface="+mj-ea"/>
                <a:cs typeface="EucrosiaUPC" pitchFamily="18" charset="-34"/>
              </a:rPr>
              <a:t> พ</a:t>
            </a:r>
            <a:r>
              <a:rPr lang="th-TH" sz="1800" b="1" dirty="0" smtClean="0">
                <a:solidFill>
                  <a:srgbClr val="0000FF"/>
                </a:solidFill>
                <a:effectLst>
                  <a:reflection blurRad="6350" stA="55000" endA="300" endPos="45500" dir="5400000" sy="-100000" algn="bl" rotWithShape="0"/>
                </a:effectLst>
                <a:latin typeface="EucrosiaUPC" pitchFamily="18" charset="-34"/>
                <a:ea typeface="+mj-ea"/>
                <a:cs typeface="EucrosiaUPC" pitchFamily="18" charset="-34"/>
              </a:rPr>
              <a:t>.ย</a:t>
            </a:r>
            <a:r>
              <a:rPr kumimoji="0" lang="th-TH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EucrosiaUPC" pitchFamily="18" charset="-34"/>
                <a:ea typeface="+mj-ea"/>
                <a:cs typeface="EucrosiaUPC" pitchFamily="18" charset="-34"/>
              </a:rPr>
              <a:t>.</a:t>
            </a:r>
            <a:r>
              <a:rPr kumimoji="0" lang="th-TH" sz="1800" b="1" i="0" u="none" strike="noStrike" kern="1200" cap="none" spc="0" normalizeH="0" noProof="0" dirty="0" smtClean="0">
                <a:ln>
                  <a:noFill/>
                </a:ln>
                <a:solidFill>
                  <a:srgbClr val="0000FF"/>
                </a:soli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EucrosiaUPC" pitchFamily="18" charset="-34"/>
                <a:ea typeface="+mj-ea"/>
                <a:cs typeface="EucrosiaUPC" pitchFamily="18" charset="-34"/>
              </a:rPr>
              <a:t> 2561</a:t>
            </a:r>
            <a:endParaRPr kumimoji="0" lang="th-TH" sz="18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>
                <a:reflection blurRad="6350" stA="55000" endA="300" endPos="45500" dir="5400000" sy="-100000" algn="bl" rotWithShape="0"/>
              </a:effectLst>
              <a:uLnTx/>
              <a:uFillTx/>
              <a:latin typeface="EucrosiaUPC" pitchFamily="18" charset="-34"/>
              <a:ea typeface="+mj-ea"/>
              <a:cs typeface="EucrosiaUPC" pitchFamily="18" charset="-34"/>
            </a:endParaRPr>
          </a:p>
        </p:txBody>
      </p:sp>
      <p:sp>
        <p:nvSpPr>
          <p:cNvPr id="31" name="Title 1"/>
          <p:cNvSpPr txBox="1">
            <a:spLocks/>
          </p:cNvSpPr>
          <p:nvPr/>
        </p:nvSpPr>
        <p:spPr>
          <a:xfrm>
            <a:off x="7272808" y="3803030"/>
            <a:ext cx="1691680" cy="27404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th-TH" sz="1800" b="1" dirty="0" smtClean="0"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EucrosiaUPC" pitchFamily="18" charset="-34"/>
                <a:ea typeface="+mj-ea"/>
                <a:cs typeface="EucrosiaUPC" pitchFamily="18" charset="-34"/>
              </a:rPr>
              <a:t> 29</a:t>
            </a:r>
            <a:r>
              <a:rPr kumimoji="0" lang="th-TH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EucrosiaUPC" pitchFamily="18" charset="-34"/>
                <a:ea typeface="+mj-ea"/>
                <a:cs typeface="EucrosiaUPC" pitchFamily="18" charset="-34"/>
              </a:rPr>
              <a:t> พ</a:t>
            </a:r>
            <a:r>
              <a:rPr lang="th-TH" sz="1800" b="1" dirty="0" smtClean="0"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EucrosiaUPC" pitchFamily="18" charset="-34"/>
                <a:ea typeface="+mj-ea"/>
                <a:cs typeface="EucrosiaUPC" pitchFamily="18" charset="-34"/>
              </a:rPr>
              <a:t>.ย</a:t>
            </a:r>
            <a:r>
              <a:rPr kumimoji="0" lang="th-TH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EucrosiaUPC" pitchFamily="18" charset="-34"/>
                <a:ea typeface="+mj-ea"/>
                <a:cs typeface="EucrosiaUPC" pitchFamily="18" charset="-34"/>
              </a:rPr>
              <a:t>.</a:t>
            </a:r>
            <a:r>
              <a:rPr kumimoji="0" lang="th-TH" sz="1800" b="1" i="0" u="none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EucrosiaUPC" pitchFamily="18" charset="-34"/>
                <a:ea typeface="+mj-ea"/>
                <a:cs typeface="EucrosiaUPC" pitchFamily="18" charset="-34"/>
              </a:rPr>
              <a:t> 2561</a:t>
            </a:r>
            <a:endParaRPr kumimoji="0" lang="th-TH" sz="1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reflection blurRad="6350" stA="55000" endA="300" endPos="45500" dir="5400000" sy="-100000" algn="bl" rotWithShape="0"/>
              </a:effectLst>
              <a:uLnTx/>
              <a:uFillTx/>
              <a:latin typeface="EucrosiaUPC" pitchFamily="18" charset="-34"/>
              <a:ea typeface="+mj-ea"/>
              <a:cs typeface="EucrosiaUPC" pitchFamily="18" charset="-34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539552" y="4437112"/>
            <a:ext cx="5616623" cy="576064"/>
          </a:xfrm>
          <a:prstGeom prst="rect">
            <a:avLst/>
          </a:prstGeom>
          <a:solidFill>
            <a:srgbClr val="FFFFB7"/>
          </a:solidFill>
          <a:ln w="6350"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lnSpc>
                <a:spcPts val="2000"/>
              </a:lnSpc>
            </a:pPr>
            <a:r>
              <a:rPr lang="th-TH" sz="2000" b="1" dirty="0" smtClean="0">
                <a:solidFill>
                  <a:schemeClr val="tx1"/>
                </a:solidFill>
                <a:latin typeface="EucrosiaUPC" pitchFamily="18" charset="-34"/>
                <a:cs typeface="EucrosiaUPC" pitchFamily="18" charset="-34"/>
              </a:rPr>
              <a:t>เรื่อง หลักเกณฑ์และวิธีการกำหนดราคากลางงานก่อสร้าง (ฉบับที่ 4)</a:t>
            </a:r>
            <a:endParaRPr lang="th-TH" sz="2000" b="1" dirty="0">
              <a:solidFill>
                <a:schemeClr val="tx1"/>
              </a:solidFill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33" name="Title 1"/>
          <p:cNvSpPr txBox="1">
            <a:spLocks/>
          </p:cNvSpPr>
          <p:nvPr/>
        </p:nvSpPr>
        <p:spPr>
          <a:xfrm>
            <a:off x="6012160" y="4595118"/>
            <a:ext cx="1691680" cy="27404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th-TH" sz="1800" b="1" dirty="0" smtClean="0">
                <a:solidFill>
                  <a:srgbClr val="0000FF"/>
                </a:solidFill>
                <a:effectLst>
                  <a:reflection blurRad="6350" stA="55000" endA="300" endPos="45500" dir="5400000" sy="-100000" algn="bl" rotWithShape="0"/>
                </a:effectLst>
                <a:latin typeface="EucrosiaUPC" pitchFamily="18" charset="-34"/>
                <a:ea typeface="+mj-ea"/>
                <a:cs typeface="EucrosiaUPC" pitchFamily="18" charset="-34"/>
              </a:rPr>
              <a:t> 12</a:t>
            </a:r>
            <a:r>
              <a:rPr kumimoji="0" lang="th-TH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EucrosiaUPC" pitchFamily="18" charset="-34"/>
                <a:ea typeface="+mj-ea"/>
                <a:cs typeface="EucrosiaUPC" pitchFamily="18" charset="-34"/>
              </a:rPr>
              <a:t> </a:t>
            </a:r>
            <a:r>
              <a:rPr lang="th-TH" sz="1800" b="1" noProof="0" dirty="0" smtClean="0">
                <a:solidFill>
                  <a:srgbClr val="0000FF"/>
                </a:solidFill>
                <a:effectLst>
                  <a:reflection blurRad="6350" stA="55000" endA="300" endPos="45500" dir="5400000" sy="-100000" algn="bl" rotWithShape="0"/>
                </a:effectLst>
                <a:latin typeface="EucrosiaUPC" pitchFamily="18" charset="-34"/>
                <a:ea typeface="+mj-ea"/>
                <a:cs typeface="EucrosiaUPC" pitchFamily="18" charset="-34"/>
              </a:rPr>
              <a:t>ธ</a:t>
            </a:r>
            <a:r>
              <a:rPr lang="th-TH" sz="1800" b="1" dirty="0" smtClean="0">
                <a:solidFill>
                  <a:srgbClr val="0000FF"/>
                </a:solidFill>
                <a:effectLst>
                  <a:reflection blurRad="6350" stA="55000" endA="300" endPos="45500" dir="5400000" sy="-100000" algn="bl" rotWithShape="0"/>
                </a:effectLst>
                <a:latin typeface="EucrosiaUPC" pitchFamily="18" charset="-34"/>
                <a:ea typeface="+mj-ea"/>
                <a:cs typeface="EucrosiaUPC" pitchFamily="18" charset="-34"/>
              </a:rPr>
              <a:t>.ค</a:t>
            </a:r>
            <a:r>
              <a:rPr kumimoji="0" lang="th-TH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EucrosiaUPC" pitchFamily="18" charset="-34"/>
                <a:ea typeface="+mj-ea"/>
                <a:cs typeface="EucrosiaUPC" pitchFamily="18" charset="-34"/>
              </a:rPr>
              <a:t>.</a:t>
            </a:r>
            <a:r>
              <a:rPr kumimoji="0" lang="th-TH" sz="1800" b="1" i="0" u="none" strike="noStrike" kern="1200" cap="none" spc="0" normalizeH="0" noProof="0" dirty="0" smtClean="0">
                <a:ln>
                  <a:noFill/>
                </a:ln>
                <a:solidFill>
                  <a:srgbClr val="0000FF"/>
                </a:soli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EucrosiaUPC" pitchFamily="18" charset="-34"/>
                <a:ea typeface="+mj-ea"/>
                <a:cs typeface="EucrosiaUPC" pitchFamily="18" charset="-34"/>
              </a:rPr>
              <a:t> 2561</a:t>
            </a:r>
            <a:endParaRPr kumimoji="0" lang="th-TH" sz="18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>
                <a:reflection blurRad="6350" stA="55000" endA="300" endPos="45500" dir="5400000" sy="-100000" algn="bl" rotWithShape="0"/>
              </a:effectLst>
              <a:uLnTx/>
              <a:uFillTx/>
              <a:latin typeface="EucrosiaUPC" pitchFamily="18" charset="-34"/>
              <a:ea typeface="+mj-ea"/>
              <a:cs typeface="EucrosiaUPC" pitchFamily="18" charset="-34"/>
            </a:endParaRPr>
          </a:p>
        </p:txBody>
      </p:sp>
      <p:sp>
        <p:nvSpPr>
          <p:cNvPr id="34" name="Title 1"/>
          <p:cNvSpPr txBox="1">
            <a:spLocks/>
          </p:cNvSpPr>
          <p:nvPr/>
        </p:nvSpPr>
        <p:spPr>
          <a:xfrm>
            <a:off x="7272808" y="4595118"/>
            <a:ext cx="1691680" cy="27404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th-TH" sz="1800" b="1" dirty="0" smtClean="0"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EucrosiaUPC" pitchFamily="18" charset="-34"/>
                <a:ea typeface="+mj-ea"/>
                <a:cs typeface="EucrosiaUPC" pitchFamily="18" charset="-34"/>
              </a:rPr>
              <a:t> 13</a:t>
            </a:r>
            <a:r>
              <a:rPr kumimoji="0" lang="th-TH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EucrosiaUPC" pitchFamily="18" charset="-34"/>
                <a:ea typeface="+mj-ea"/>
                <a:cs typeface="EucrosiaUPC" pitchFamily="18" charset="-34"/>
              </a:rPr>
              <a:t> ธ</a:t>
            </a:r>
            <a:r>
              <a:rPr lang="th-TH" sz="1800" b="1" dirty="0" smtClean="0"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EucrosiaUPC" pitchFamily="18" charset="-34"/>
                <a:ea typeface="+mj-ea"/>
                <a:cs typeface="EucrosiaUPC" pitchFamily="18" charset="-34"/>
              </a:rPr>
              <a:t>.ค.</a:t>
            </a:r>
            <a:r>
              <a:rPr kumimoji="0" lang="th-TH" sz="1800" b="1" i="0" u="none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EucrosiaUPC" pitchFamily="18" charset="-34"/>
                <a:ea typeface="+mj-ea"/>
                <a:cs typeface="EucrosiaUPC" pitchFamily="18" charset="-34"/>
              </a:rPr>
              <a:t> 2561</a:t>
            </a:r>
            <a:endParaRPr kumimoji="0" lang="th-TH" sz="1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reflection blurRad="6350" stA="55000" endA="300" endPos="45500" dir="5400000" sy="-100000" algn="bl" rotWithShape="0"/>
              </a:effectLst>
              <a:uLnTx/>
              <a:uFillTx/>
              <a:latin typeface="EucrosiaUPC" pitchFamily="18" charset="-34"/>
              <a:ea typeface="+mj-ea"/>
              <a:cs typeface="EucrosiaUPC" pitchFamily="18" charset="-34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6"/>
          <p:cNvGrpSpPr/>
          <p:nvPr/>
        </p:nvGrpSpPr>
        <p:grpSpPr>
          <a:xfrm>
            <a:off x="0" y="6237312"/>
            <a:ext cx="9144000" cy="576064"/>
            <a:chOff x="0" y="6165304"/>
            <a:chExt cx="9144000" cy="576064"/>
          </a:xfrm>
        </p:grpSpPr>
        <p:grpSp>
          <p:nvGrpSpPr>
            <p:cNvPr id="3" name="Group 10"/>
            <p:cNvGrpSpPr/>
            <p:nvPr/>
          </p:nvGrpSpPr>
          <p:grpSpPr>
            <a:xfrm>
              <a:off x="0" y="6165304"/>
              <a:ext cx="9144000" cy="576064"/>
              <a:chOff x="0" y="5877272"/>
              <a:chExt cx="9144000" cy="576064"/>
            </a:xfrm>
          </p:grpSpPr>
          <p:grpSp>
            <p:nvGrpSpPr>
              <p:cNvPr id="8" name="Group 23"/>
              <p:cNvGrpSpPr/>
              <p:nvPr/>
            </p:nvGrpSpPr>
            <p:grpSpPr>
              <a:xfrm>
                <a:off x="0" y="5877272"/>
                <a:ext cx="9144000" cy="576064"/>
                <a:chOff x="0" y="5877272"/>
                <a:chExt cx="9144000" cy="576064"/>
              </a:xfrm>
            </p:grpSpPr>
            <p:cxnSp>
              <p:nvCxnSpPr>
                <p:cNvPr id="52" name="Straight Connector 51"/>
                <p:cNvCxnSpPr/>
                <p:nvPr/>
              </p:nvCxnSpPr>
              <p:spPr>
                <a:xfrm>
                  <a:off x="0" y="6093296"/>
                  <a:ext cx="9144000" cy="72008"/>
                </a:xfrm>
                <a:prstGeom prst="line">
                  <a:avLst/>
                </a:prstGeom>
                <a:ln>
                  <a:solidFill>
                    <a:srgbClr val="008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3" name="Rectangle 52"/>
                <p:cNvSpPr/>
                <p:nvPr/>
              </p:nvSpPr>
              <p:spPr>
                <a:xfrm>
                  <a:off x="6444208" y="5877272"/>
                  <a:ext cx="2664296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Natchanon</a:t>
                  </a:r>
                  <a:r>
                    <a:rPr lang="en-US" sz="2000" b="1" dirty="0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  </a:t>
                  </a:r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Siriphongsurapa</a:t>
                  </a:r>
                  <a:endParaRPr lang="th-TH" sz="2000" b="1" dirty="0">
                    <a:solidFill>
                      <a:schemeClr val="tx1"/>
                    </a:solidFill>
                    <a:effectLst>
                      <a:innerShdw blurRad="63500" dist="50800" dir="5400000">
                        <a:prstClr val="black">
                          <a:alpha val="50000"/>
                        </a:prstClr>
                      </a:innerShdw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  <p:sp>
              <p:nvSpPr>
                <p:cNvPr id="54" name="Rectangle 53"/>
                <p:cNvSpPr/>
                <p:nvPr/>
              </p:nvSpPr>
              <p:spPr>
                <a:xfrm>
                  <a:off x="6804248" y="6165304"/>
                  <a:ext cx="2160240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smtClean="0">
                      <a:solidFill>
                        <a:srgbClr val="FF6600"/>
                      </a:solidFill>
                      <a:effectLst>
                        <a:innerShdw blurRad="114300">
                          <a:prstClr val="black"/>
                        </a:innerShdw>
                        <a:reflection blurRad="6350" stA="55000" endA="300" endPos="45500" dir="5400000" sy="-100000" algn="bl" rotWithShape="0"/>
                      </a:effectLst>
                      <a:latin typeface="Angsana New" pitchFamily="18" charset="-34"/>
                      <a:cs typeface="Angsana New" pitchFamily="18" charset="-34"/>
                    </a:rPr>
                    <a:t> C    O P Y R I G H T</a:t>
                  </a:r>
                  <a:endParaRPr lang="th-TH" sz="2000" b="1" dirty="0">
                    <a:solidFill>
                      <a:srgbClr val="FF6600"/>
                    </a:solidFill>
                    <a:effectLst>
                      <a:innerShdw blurRad="114300">
                        <a:prstClr val="black"/>
                      </a:innerShdw>
                      <a:reflection blurRad="6350" stA="55000" endA="300" endPos="45500" dir="5400000" sy="-100000" algn="bl" rotWithShape="0"/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</p:grpSp>
          <p:cxnSp>
            <p:nvCxnSpPr>
              <p:cNvPr id="51" name="Straight Connector 50"/>
              <p:cNvCxnSpPr/>
              <p:nvPr/>
            </p:nvCxnSpPr>
            <p:spPr>
              <a:xfrm>
                <a:off x="0" y="6165304"/>
                <a:ext cx="9144000" cy="72008"/>
              </a:xfrm>
              <a:prstGeom prst="line">
                <a:avLst/>
              </a:prstGeom>
              <a:ln>
                <a:solidFill>
                  <a:srgbClr val="008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9" name="Oval 48"/>
            <p:cNvSpPr/>
            <p:nvPr/>
          </p:nvSpPr>
          <p:spPr>
            <a:xfrm>
              <a:off x="7092280" y="6453336"/>
              <a:ext cx="288032" cy="288032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FF6600"/>
              </a:solidFill>
            </a:ln>
            <a:scene3d>
              <a:camera prst="orthographicFront"/>
              <a:lightRig rig="threePt" dir="t"/>
            </a:scene3d>
            <a:sp3d>
              <a:bevelT w="114300" prst="hardEdg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tx1"/>
                  </a:solidFill>
                  <a:effectLst>
                    <a:innerShdw blurRad="114300">
                      <a:prstClr val="black"/>
                    </a:innerShdw>
                    <a:reflection blurRad="6350" stA="55000" endA="300" endPos="45500" dir="5400000" sy="-100000" algn="bl" rotWithShape="0"/>
                  </a:effectLst>
                  <a:latin typeface="Angsana New" pitchFamily="18" charset="-34"/>
                </a:rPr>
                <a:t>C</a:t>
              </a:r>
              <a:endParaRPr lang="th-TH" sz="2000" b="1" dirty="0">
                <a:solidFill>
                  <a:schemeClr val="tx1"/>
                </a:solidFill>
                <a:effectLst>
                  <a:innerShdw blurRad="114300">
                    <a:prstClr val="black"/>
                  </a:innerShdw>
                  <a:reflection blurRad="6350" stA="55000" endA="300" endPos="45500" dir="5400000" sy="-100000" algn="bl" rotWithShape="0"/>
                </a:effectLst>
                <a:latin typeface="Angsana New" pitchFamily="18" charset="-34"/>
              </a:endParaRPr>
            </a:p>
          </p:txBody>
        </p:sp>
      </p:grp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337EC18-5E73-47CF-A11A-E9CA1FFF2927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  <p:cxnSp>
        <p:nvCxnSpPr>
          <p:cNvPr id="5" name="Elbow Connector 4"/>
          <p:cNvCxnSpPr/>
          <p:nvPr/>
        </p:nvCxnSpPr>
        <p:spPr>
          <a:xfrm flipV="1">
            <a:off x="0" y="836712"/>
            <a:ext cx="9144000" cy="1008112"/>
          </a:xfrm>
          <a:prstGeom prst="bentConnector3">
            <a:avLst>
              <a:gd name="adj1" fmla="val 50000"/>
            </a:avLst>
          </a:prstGeom>
          <a:ln>
            <a:solidFill>
              <a:srgbClr val="FF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Elbow Connector 5"/>
          <p:cNvCxnSpPr/>
          <p:nvPr/>
        </p:nvCxnSpPr>
        <p:spPr>
          <a:xfrm flipV="1">
            <a:off x="0" y="764704"/>
            <a:ext cx="9144000" cy="792088"/>
          </a:xfrm>
          <a:prstGeom prst="bentConnector3">
            <a:avLst>
              <a:gd name="adj1" fmla="val 50000"/>
            </a:avLst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499992" y="130622"/>
            <a:ext cx="2808312" cy="634082"/>
          </a:xfrm>
        </p:spPr>
        <p:txBody>
          <a:bodyPr>
            <a:noAutofit/>
          </a:bodyPr>
          <a:lstStyle/>
          <a:p>
            <a:pPr>
              <a:buFont typeface="Courier New" pitchFamily="49" charset="0"/>
              <a:buChar char="o"/>
            </a:pPr>
            <a:r>
              <a:rPr lang="th-TH" sz="4000" b="1" dirty="0" smtClean="0"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EucrosiaUPC" pitchFamily="18" charset="-34"/>
                <a:cs typeface="EucrosiaUPC" pitchFamily="18" charset="-34"/>
              </a:rPr>
              <a:t> ประกาศ</a:t>
            </a:r>
            <a:endParaRPr lang="th-TH" sz="4000" b="1" dirty="0">
              <a:solidFill>
                <a:srgbClr val="FF0000"/>
              </a:solidFill>
              <a:effectLst>
                <a:reflection blurRad="6350" stA="55000" endA="300" endPos="45500" dir="5400000" sy="-100000" algn="bl" rotWithShape="0"/>
              </a:effectLst>
              <a:latin typeface="EucrosiaUPC" pitchFamily="18" charset="-34"/>
              <a:cs typeface="EucrosiaUPC" pitchFamily="18" charset="-34"/>
            </a:endParaRPr>
          </a:p>
        </p:txBody>
      </p:sp>
      <p:grpSp>
        <p:nvGrpSpPr>
          <p:cNvPr id="9" name="Group 34"/>
          <p:cNvGrpSpPr/>
          <p:nvPr/>
        </p:nvGrpSpPr>
        <p:grpSpPr>
          <a:xfrm>
            <a:off x="683568" y="1124744"/>
            <a:ext cx="5472608" cy="792088"/>
            <a:chOff x="254299" y="1608222"/>
            <a:chExt cx="6524796" cy="619220"/>
          </a:xfrm>
          <a:solidFill>
            <a:srgbClr val="99FF33"/>
          </a:solidFill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</p:grpSpPr>
        <p:sp>
          <p:nvSpPr>
            <p:cNvPr id="36" name="Pentagon 35"/>
            <p:cNvSpPr/>
            <p:nvPr/>
          </p:nvSpPr>
          <p:spPr>
            <a:xfrm rot="10800000">
              <a:off x="254299" y="1608222"/>
              <a:ext cx="6524796" cy="619220"/>
            </a:xfrm>
            <a:prstGeom prst="homePlate">
              <a:avLst/>
            </a:prstGeom>
            <a:grpFill/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7" name="Pentagon 4"/>
            <p:cNvSpPr/>
            <p:nvPr/>
          </p:nvSpPr>
          <p:spPr>
            <a:xfrm rot="21600000">
              <a:off x="409107" y="1608222"/>
              <a:ext cx="6369988" cy="619220"/>
            </a:xfrm>
            <a:prstGeom prst="rect">
              <a:avLst/>
            </a:prstGeom>
            <a:solidFill>
              <a:srgbClr val="FFFFB7"/>
            </a:soli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69679" tIns="68580" rIns="128016" bIns="68580" numCol="1" spcCol="1270" anchor="ctr" anchorCtr="0">
              <a:noAutofit/>
            </a:bodyPr>
            <a:lstStyle/>
            <a:p>
              <a:pPr lvl="0" algn="ctr" defTabSz="800100">
                <a:lnSpc>
                  <a:spcPts val="2000"/>
                </a:lnSpc>
                <a:spcBef>
                  <a:spcPct val="0"/>
                </a:spcBef>
                <a:spcAft>
                  <a:spcPts val="0"/>
                </a:spcAft>
              </a:pPr>
              <a:r>
                <a:rPr lang="th-TH" sz="2600" b="1" kern="1200" dirty="0" smtClean="0">
                  <a:solidFill>
                    <a:schemeClr val="tx1"/>
                  </a:solidFill>
                  <a:latin typeface="EucrosiaUPC" pitchFamily="18" charset="-34"/>
                  <a:cs typeface="EucrosiaUPC" pitchFamily="18" charset="-34"/>
                </a:rPr>
                <a:t>ประกาศคณะกรรมการความร่วมมือป้องกันการทุจริต</a:t>
              </a:r>
            </a:p>
          </p:txBody>
        </p:sp>
      </p:grpSp>
      <p:sp>
        <p:nvSpPr>
          <p:cNvPr id="38" name="Oval 37"/>
          <p:cNvSpPr/>
          <p:nvPr/>
        </p:nvSpPr>
        <p:spPr>
          <a:xfrm>
            <a:off x="323528" y="1196752"/>
            <a:ext cx="576064" cy="576064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b="1" dirty="0" smtClean="0">
                <a:solidFill>
                  <a:sysClr val="windowText" lastClr="000000"/>
                </a:solidFill>
                <a:latin typeface="EucrosiaUPC" pitchFamily="18" charset="-34"/>
                <a:cs typeface="EucrosiaUPC" pitchFamily="18" charset="-34"/>
              </a:rPr>
              <a:t>3</a:t>
            </a:r>
            <a:endParaRPr lang="th-TH" b="1" dirty="0">
              <a:solidFill>
                <a:sysClr val="windowText" lastClr="000000"/>
              </a:solidFill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539552" y="2204864"/>
            <a:ext cx="5616623" cy="792088"/>
          </a:xfrm>
          <a:prstGeom prst="rect">
            <a:avLst/>
          </a:prstGeom>
          <a:solidFill>
            <a:srgbClr val="FFFFB7"/>
          </a:solidFill>
          <a:ln w="6350"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lnSpc>
                <a:spcPts val="2000"/>
              </a:lnSpc>
            </a:pPr>
            <a:r>
              <a:rPr lang="th-TH" sz="2000" b="1" dirty="0" smtClean="0">
                <a:solidFill>
                  <a:schemeClr val="tx1"/>
                </a:solidFill>
                <a:latin typeface="EucrosiaUPC" pitchFamily="18" charset="-34"/>
                <a:cs typeface="EucrosiaUPC" pitchFamily="18" charset="-34"/>
              </a:rPr>
              <a:t>เรื่อง มาตรฐานขั้นต่ำของนโยบายและแนวทางป้องกันการทุจริตในการจัดซื้อจัดจ้างที่ผู้ประกอบการต้องจัดให้มี ตามมาตรา 19 ฯ</a:t>
            </a:r>
            <a:endParaRPr lang="th-TH" sz="2000" b="1" dirty="0">
              <a:solidFill>
                <a:schemeClr val="tx1"/>
              </a:solidFill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43" name="Title 1"/>
          <p:cNvSpPr txBox="1">
            <a:spLocks/>
          </p:cNvSpPr>
          <p:nvPr/>
        </p:nvSpPr>
        <p:spPr>
          <a:xfrm>
            <a:off x="6012160" y="2362870"/>
            <a:ext cx="1691680" cy="27404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th-TH" sz="1800" b="1" dirty="0" smtClean="0">
                <a:solidFill>
                  <a:srgbClr val="0000FF"/>
                </a:solidFill>
                <a:effectLst>
                  <a:reflection blurRad="6350" stA="55000" endA="300" endPos="45500" dir="5400000" sy="-100000" algn="bl" rotWithShape="0"/>
                </a:effectLst>
                <a:latin typeface="EucrosiaUPC" pitchFamily="18" charset="-34"/>
                <a:ea typeface="+mj-ea"/>
                <a:cs typeface="EucrosiaUPC" pitchFamily="18" charset="-34"/>
              </a:rPr>
              <a:t> 8</a:t>
            </a:r>
            <a:r>
              <a:rPr kumimoji="0" lang="th-TH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EucrosiaUPC" pitchFamily="18" charset="-34"/>
                <a:ea typeface="+mj-ea"/>
                <a:cs typeface="EucrosiaUPC" pitchFamily="18" charset="-34"/>
              </a:rPr>
              <a:t> ส</a:t>
            </a:r>
            <a:r>
              <a:rPr lang="th-TH" sz="1800" b="1" dirty="0" smtClean="0">
                <a:solidFill>
                  <a:srgbClr val="0000FF"/>
                </a:solidFill>
                <a:effectLst>
                  <a:reflection blurRad="6350" stA="55000" endA="300" endPos="45500" dir="5400000" sy="-100000" algn="bl" rotWithShape="0"/>
                </a:effectLst>
                <a:latin typeface="EucrosiaUPC" pitchFamily="18" charset="-34"/>
                <a:ea typeface="+mj-ea"/>
                <a:cs typeface="EucrosiaUPC" pitchFamily="18" charset="-34"/>
              </a:rPr>
              <a:t>.ค</a:t>
            </a:r>
            <a:r>
              <a:rPr kumimoji="0" lang="th-TH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EucrosiaUPC" pitchFamily="18" charset="-34"/>
                <a:ea typeface="+mj-ea"/>
                <a:cs typeface="EucrosiaUPC" pitchFamily="18" charset="-34"/>
              </a:rPr>
              <a:t>.</a:t>
            </a:r>
            <a:r>
              <a:rPr kumimoji="0" lang="th-TH" sz="1800" b="1" i="0" u="none" strike="noStrike" kern="1200" cap="none" spc="0" normalizeH="0" noProof="0" dirty="0" smtClean="0">
                <a:ln>
                  <a:noFill/>
                </a:ln>
                <a:solidFill>
                  <a:srgbClr val="0000FF"/>
                </a:soli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EucrosiaUPC" pitchFamily="18" charset="-34"/>
                <a:ea typeface="+mj-ea"/>
                <a:cs typeface="EucrosiaUPC" pitchFamily="18" charset="-34"/>
              </a:rPr>
              <a:t> 2561</a:t>
            </a:r>
            <a:endParaRPr kumimoji="0" lang="th-TH" sz="18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>
                <a:reflection blurRad="6350" stA="55000" endA="300" endPos="45500" dir="5400000" sy="-100000" algn="bl" rotWithShape="0"/>
              </a:effectLst>
              <a:uLnTx/>
              <a:uFillTx/>
              <a:latin typeface="EucrosiaUPC" pitchFamily="18" charset="-34"/>
              <a:ea typeface="+mj-ea"/>
              <a:cs typeface="EucrosiaUPC" pitchFamily="18" charset="-34"/>
            </a:endParaRPr>
          </a:p>
        </p:txBody>
      </p:sp>
      <p:sp>
        <p:nvSpPr>
          <p:cNvPr id="44" name="Title 1"/>
          <p:cNvSpPr txBox="1">
            <a:spLocks/>
          </p:cNvSpPr>
          <p:nvPr/>
        </p:nvSpPr>
        <p:spPr>
          <a:xfrm>
            <a:off x="7272808" y="2362870"/>
            <a:ext cx="1691680" cy="27404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th-TH" sz="1800" b="1" dirty="0" smtClean="0"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EucrosiaUPC" pitchFamily="18" charset="-34"/>
                <a:ea typeface="+mj-ea"/>
                <a:cs typeface="EucrosiaUPC" pitchFamily="18" charset="-34"/>
              </a:rPr>
              <a:t> พ้น 180 วัน</a:t>
            </a:r>
            <a:endParaRPr kumimoji="0" lang="th-TH" sz="1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reflection blurRad="6350" stA="55000" endA="300" endPos="45500" dir="5400000" sy="-100000" algn="bl" rotWithShape="0"/>
              </a:effectLst>
              <a:uLnTx/>
              <a:uFillTx/>
              <a:latin typeface="EucrosiaUPC" pitchFamily="18" charset="-34"/>
              <a:ea typeface="+mj-ea"/>
              <a:cs typeface="EucrosiaUPC" pitchFamily="18" charset="-34"/>
            </a:endParaRPr>
          </a:p>
        </p:txBody>
      </p:sp>
      <p:sp>
        <p:nvSpPr>
          <p:cNvPr id="45" name="Title 1"/>
          <p:cNvSpPr txBox="1">
            <a:spLocks/>
          </p:cNvSpPr>
          <p:nvPr/>
        </p:nvSpPr>
        <p:spPr>
          <a:xfrm>
            <a:off x="7524328" y="1340768"/>
            <a:ext cx="1080120" cy="50405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2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Courier New" pitchFamily="49" charset="0"/>
              <a:buChar char="o"/>
              <a:tabLst/>
              <a:defRPr/>
            </a:pPr>
            <a:r>
              <a:rPr lang="th-TH" sz="2000" b="1" dirty="0" smtClean="0"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EucrosiaUPC" pitchFamily="18" charset="-34"/>
                <a:ea typeface="+mj-ea"/>
                <a:cs typeface="EucrosiaUPC" pitchFamily="18" charset="-34"/>
              </a:rPr>
              <a:t> วันที่</a:t>
            </a:r>
          </a:p>
          <a:p>
            <a:pPr marL="0" marR="0" lvl="0" indent="0" algn="ctr" defTabSz="914400" rtl="0" eaLnBrk="1" fontAlgn="auto" latinLnBrk="0" hangingPunct="1">
              <a:lnSpc>
                <a:spcPts val="2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th-TH" sz="2000" b="1" dirty="0" smtClean="0"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EucrosiaUPC" pitchFamily="18" charset="-34"/>
                <a:ea typeface="+mj-ea"/>
                <a:cs typeface="EucrosiaUPC" pitchFamily="18" charset="-34"/>
              </a:rPr>
              <a:t>    ใช้บังคับ</a:t>
            </a:r>
            <a:endParaRPr kumimoji="0" lang="th-TH" sz="2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reflection blurRad="6350" stA="55000" endA="300" endPos="45500" dir="5400000" sy="-100000" algn="bl" rotWithShape="0"/>
              </a:effectLst>
              <a:uLnTx/>
              <a:uFillTx/>
              <a:latin typeface="EucrosiaUPC" pitchFamily="18" charset="-34"/>
              <a:ea typeface="+mj-ea"/>
              <a:cs typeface="EucrosiaUPC" pitchFamily="18" charset="-34"/>
            </a:endParaRPr>
          </a:p>
        </p:txBody>
      </p:sp>
      <p:sp>
        <p:nvSpPr>
          <p:cNvPr id="46" name="Title 1"/>
          <p:cNvSpPr txBox="1">
            <a:spLocks/>
          </p:cNvSpPr>
          <p:nvPr/>
        </p:nvSpPr>
        <p:spPr>
          <a:xfrm>
            <a:off x="6156176" y="1340768"/>
            <a:ext cx="1512168" cy="49006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2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Courier New" pitchFamily="49" charset="0"/>
              <a:buChar char="o"/>
              <a:tabLst/>
              <a:defRPr/>
            </a:pPr>
            <a:r>
              <a:rPr lang="th-TH" sz="2000" b="1" dirty="0" smtClean="0">
                <a:solidFill>
                  <a:srgbClr val="0000FF"/>
                </a:solidFill>
                <a:effectLst>
                  <a:reflection blurRad="6350" stA="55000" endA="300" endPos="45500" dir="5400000" sy="-100000" algn="bl" rotWithShape="0"/>
                </a:effectLst>
                <a:latin typeface="EucrosiaUPC" pitchFamily="18" charset="-34"/>
                <a:ea typeface="+mj-ea"/>
                <a:cs typeface="EucrosiaUPC" pitchFamily="18" charset="-34"/>
              </a:rPr>
              <a:t> ประกาศ</a:t>
            </a:r>
          </a:p>
          <a:p>
            <a:pPr marL="0" marR="0" lvl="0" indent="0" algn="ctr" defTabSz="914400" rtl="0" eaLnBrk="1" fontAlgn="auto" latinLnBrk="0" hangingPunct="1">
              <a:lnSpc>
                <a:spcPts val="2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th-TH" sz="2000" b="1" dirty="0" smtClean="0">
                <a:solidFill>
                  <a:srgbClr val="0000FF"/>
                </a:solidFill>
                <a:effectLst>
                  <a:reflection blurRad="6350" stA="55000" endA="300" endPos="45500" dir="5400000" sy="-100000" algn="bl" rotWithShape="0"/>
                </a:effectLst>
                <a:latin typeface="EucrosiaUPC" pitchFamily="18" charset="-34"/>
                <a:ea typeface="+mj-ea"/>
                <a:cs typeface="EucrosiaUPC" pitchFamily="18" charset="-34"/>
              </a:rPr>
              <a:t>ราชกิจจา</a:t>
            </a:r>
            <a:r>
              <a:rPr lang="th-TH" sz="2000" b="1" dirty="0" err="1" smtClean="0">
                <a:solidFill>
                  <a:srgbClr val="0000FF"/>
                </a:solidFill>
                <a:effectLst>
                  <a:reflection blurRad="6350" stA="55000" endA="300" endPos="45500" dir="5400000" sy="-100000" algn="bl" rotWithShape="0"/>
                </a:effectLst>
                <a:latin typeface="EucrosiaUPC" pitchFamily="18" charset="-34"/>
                <a:ea typeface="+mj-ea"/>
                <a:cs typeface="EucrosiaUPC" pitchFamily="18" charset="-34"/>
              </a:rPr>
              <a:t>นุเบกษา</a:t>
            </a:r>
            <a:endParaRPr kumimoji="0" lang="th-TH" sz="20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>
                <a:reflection blurRad="6350" stA="55000" endA="300" endPos="45500" dir="5400000" sy="-100000" algn="bl" rotWithShape="0"/>
              </a:effectLst>
              <a:uLnTx/>
              <a:uFillTx/>
              <a:latin typeface="EucrosiaUPC" pitchFamily="18" charset="-34"/>
              <a:ea typeface="+mj-ea"/>
              <a:cs typeface="EucrosiaUPC" pitchFamily="18" charset="-34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539552" y="3140968"/>
            <a:ext cx="5616623" cy="1008112"/>
          </a:xfrm>
          <a:prstGeom prst="rect">
            <a:avLst/>
          </a:prstGeom>
          <a:solidFill>
            <a:srgbClr val="FFFFB7"/>
          </a:solidFill>
          <a:ln w="6350"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lnSpc>
                <a:spcPts val="2000"/>
              </a:lnSpc>
            </a:pPr>
            <a:r>
              <a:rPr lang="th-TH" sz="2000" b="1" dirty="0" smtClean="0">
                <a:solidFill>
                  <a:schemeClr val="tx1"/>
                </a:solidFill>
                <a:latin typeface="EucrosiaUPC" pitchFamily="18" charset="-34"/>
                <a:cs typeface="EucrosiaUPC" pitchFamily="18" charset="-34"/>
              </a:rPr>
              <a:t>เรื่อง แนวทางและวิธีการในการดำเนินงานโครงการความร่วมมือป้องกันการทุจริตในการจัดซื้อจัดจ้างภาครัฐ แบบของข้อตกลงคุณธรรม การคัดเลือกผู้สังเกตการณ์ และการจัดทำรายงาน ตามมาตรา 17 และมาตรา 18 ฯ</a:t>
            </a:r>
            <a:endParaRPr lang="th-TH" sz="2000" b="1" dirty="0">
              <a:solidFill>
                <a:schemeClr val="tx1"/>
              </a:solidFill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27" name="Title 1"/>
          <p:cNvSpPr txBox="1">
            <a:spLocks/>
          </p:cNvSpPr>
          <p:nvPr/>
        </p:nvSpPr>
        <p:spPr>
          <a:xfrm>
            <a:off x="6012160" y="3284984"/>
            <a:ext cx="1691680" cy="27404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th-TH" sz="1800" b="1" dirty="0" smtClean="0">
                <a:solidFill>
                  <a:srgbClr val="0000FF"/>
                </a:solidFill>
                <a:effectLst>
                  <a:reflection blurRad="6350" stA="55000" endA="300" endPos="45500" dir="5400000" sy="-100000" algn="bl" rotWithShape="0"/>
                </a:effectLst>
                <a:latin typeface="EucrosiaUPC" pitchFamily="18" charset="-34"/>
                <a:ea typeface="+mj-ea"/>
                <a:cs typeface="EucrosiaUPC" pitchFamily="18" charset="-34"/>
              </a:rPr>
              <a:t> 8</a:t>
            </a:r>
            <a:r>
              <a:rPr kumimoji="0" lang="th-TH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EucrosiaUPC" pitchFamily="18" charset="-34"/>
                <a:ea typeface="+mj-ea"/>
                <a:cs typeface="EucrosiaUPC" pitchFamily="18" charset="-34"/>
              </a:rPr>
              <a:t> ส</a:t>
            </a:r>
            <a:r>
              <a:rPr lang="th-TH" sz="1800" b="1" dirty="0" smtClean="0">
                <a:solidFill>
                  <a:srgbClr val="0000FF"/>
                </a:solidFill>
                <a:effectLst>
                  <a:reflection blurRad="6350" stA="55000" endA="300" endPos="45500" dir="5400000" sy="-100000" algn="bl" rotWithShape="0"/>
                </a:effectLst>
                <a:latin typeface="EucrosiaUPC" pitchFamily="18" charset="-34"/>
                <a:ea typeface="+mj-ea"/>
                <a:cs typeface="EucrosiaUPC" pitchFamily="18" charset="-34"/>
              </a:rPr>
              <a:t>.ค</a:t>
            </a:r>
            <a:r>
              <a:rPr kumimoji="0" lang="th-TH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EucrosiaUPC" pitchFamily="18" charset="-34"/>
                <a:ea typeface="+mj-ea"/>
                <a:cs typeface="EucrosiaUPC" pitchFamily="18" charset="-34"/>
              </a:rPr>
              <a:t>.</a:t>
            </a:r>
            <a:r>
              <a:rPr kumimoji="0" lang="th-TH" sz="1800" b="1" i="0" u="none" strike="noStrike" kern="1200" cap="none" spc="0" normalizeH="0" noProof="0" dirty="0" smtClean="0">
                <a:ln>
                  <a:noFill/>
                </a:ln>
                <a:solidFill>
                  <a:srgbClr val="0000FF"/>
                </a:soli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EucrosiaUPC" pitchFamily="18" charset="-34"/>
                <a:ea typeface="+mj-ea"/>
                <a:cs typeface="EucrosiaUPC" pitchFamily="18" charset="-34"/>
              </a:rPr>
              <a:t> 2561</a:t>
            </a:r>
            <a:endParaRPr kumimoji="0" lang="th-TH" sz="18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>
                <a:reflection blurRad="6350" stA="55000" endA="300" endPos="45500" dir="5400000" sy="-100000" algn="bl" rotWithShape="0"/>
              </a:effectLst>
              <a:uLnTx/>
              <a:uFillTx/>
              <a:latin typeface="EucrosiaUPC" pitchFamily="18" charset="-34"/>
              <a:ea typeface="+mj-ea"/>
              <a:cs typeface="EucrosiaUPC" pitchFamily="18" charset="-34"/>
            </a:endParaRPr>
          </a:p>
        </p:txBody>
      </p:sp>
      <p:sp>
        <p:nvSpPr>
          <p:cNvPr id="28" name="Title 1"/>
          <p:cNvSpPr txBox="1">
            <a:spLocks/>
          </p:cNvSpPr>
          <p:nvPr/>
        </p:nvSpPr>
        <p:spPr>
          <a:xfrm>
            <a:off x="7272808" y="3284984"/>
            <a:ext cx="1691680" cy="27404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th-TH" sz="1800" b="1" dirty="0" smtClean="0"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EucrosiaUPC" pitchFamily="18" charset="-34"/>
                <a:ea typeface="+mj-ea"/>
                <a:cs typeface="EucrosiaUPC" pitchFamily="18" charset="-34"/>
              </a:rPr>
              <a:t> 9</a:t>
            </a:r>
            <a:r>
              <a:rPr kumimoji="0" lang="th-TH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EucrosiaUPC" pitchFamily="18" charset="-34"/>
                <a:ea typeface="+mj-ea"/>
                <a:cs typeface="EucrosiaUPC" pitchFamily="18" charset="-34"/>
              </a:rPr>
              <a:t> ส</a:t>
            </a:r>
            <a:r>
              <a:rPr lang="th-TH" sz="1800" b="1" dirty="0" smtClean="0"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EucrosiaUPC" pitchFamily="18" charset="-34"/>
                <a:ea typeface="+mj-ea"/>
                <a:cs typeface="EucrosiaUPC" pitchFamily="18" charset="-34"/>
              </a:rPr>
              <a:t>.ค</a:t>
            </a:r>
            <a:r>
              <a:rPr kumimoji="0" lang="th-TH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EucrosiaUPC" pitchFamily="18" charset="-34"/>
                <a:ea typeface="+mj-ea"/>
                <a:cs typeface="EucrosiaUPC" pitchFamily="18" charset="-34"/>
              </a:rPr>
              <a:t>.</a:t>
            </a:r>
            <a:r>
              <a:rPr kumimoji="0" lang="th-TH" sz="1800" b="1" i="0" u="none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EucrosiaUPC" pitchFamily="18" charset="-34"/>
                <a:ea typeface="+mj-ea"/>
                <a:cs typeface="EucrosiaUPC" pitchFamily="18" charset="-34"/>
              </a:rPr>
              <a:t> 2561</a:t>
            </a:r>
            <a:endParaRPr kumimoji="0" lang="th-TH" sz="1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reflection blurRad="6350" stA="55000" endA="300" endPos="45500" dir="5400000" sy="-100000" algn="bl" rotWithShape="0"/>
              </a:effectLst>
              <a:uLnTx/>
              <a:uFillTx/>
              <a:latin typeface="EucrosiaUPC" pitchFamily="18" charset="-34"/>
              <a:ea typeface="+mj-ea"/>
              <a:cs typeface="EucrosiaUPC" pitchFamily="18" charset="-34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0" y="6237312"/>
            <a:ext cx="9144000" cy="576064"/>
            <a:chOff x="0" y="6165304"/>
            <a:chExt cx="9144000" cy="576064"/>
          </a:xfrm>
        </p:grpSpPr>
        <p:grpSp>
          <p:nvGrpSpPr>
            <p:cNvPr id="14" name="Group 10"/>
            <p:cNvGrpSpPr/>
            <p:nvPr/>
          </p:nvGrpSpPr>
          <p:grpSpPr>
            <a:xfrm>
              <a:off x="0" y="6165304"/>
              <a:ext cx="9144000" cy="576064"/>
              <a:chOff x="0" y="5877272"/>
              <a:chExt cx="9144000" cy="576064"/>
            </a:xfrm>
          </p:grpSpPr>
          <p:grpSp>
            <p:nvGrpSpPr>
              <p:cNvPr id="16" name="Group 23"/>
              <p:cNvGrpSpPr/>
              <p:nvPr/>
            </p:nvGrpSpPr>
            <p:grpSpPr>
              <a:xfrm>
                <a:off x="0" y="5877272"/>
                <a:ext cx="9144000" cy="576064"/>
                <a:chOff x="0" y="5877272"/>
                <a:chExt cx="9144000" cy="576064"/>
              </a:xfrm>
            </p:grpSpPr>
            <p:cxnSp>
              <p:nvCxnSpPr>
                <p:cNvPr id="18" name="Straight Connector 17"/>
                <p:cNvCxnSpPr/>
                <p:nvPr/>
              </p:nvCxnSpPr>
              <p:spPr>
                <a:xfrm>
                  <a:off x="0" y="6093296"/>
                  <a:ext cx="9144000" cy="72008"/>
                </a:xfrm>
                <a:prstGeom prst="line">
                  <a:avLst/>
                </a:prstGeom>
                <a:ln>
                  <a:solidFill>
                    <a:srgbClr val="008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9" name="Rectangle 18"/>
                <p:cNvSpPr/>
                <p:nvPr/>
              </p:nvSpPr>
              <p:spPr>
                <a:xfrm>
                  <a:off x="6444208" y="5877272"/>
                  <a:ext cx="2664296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Natchanon</a:t>
                  </a:r>
                  <a:r>
                    <a:rPr lang="en-US" sz="2000" b="1" dirty="0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  </a:t>
                  </a:r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Siriphongsurapa</a:t>
                  </a:r>
                  <a:endParaRPr lang="th-TH" sz="2000" b="1" dirty="0">
                    <a:solidFill>
                      <a:schemeClr val="tx1"/>
                    </a:solidFill>
                    <a:effectLst>
                      <a:innerShdw blurRad="63500" dist="50800" dir="5400000">
                        <a:prstClr val="black">
                          <a:alpha val="50000"/>
                        </a:prstClr>
                      </a:innerShdw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  <p:sp>
              <p:nvSpPr>
                <p:cNvPr id="20" name="Rectangle 19"/>
                <p:cNvSpPr/>
                <p:nvPr/>
              </p:nvSpPr>
              <p:spPr>
                <a:xfrm>
                  <a:off x="6804248" y="6165304"/>
                  <a:ext cx="2160240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smtClean="0">
                      <a:solidFill>
                        <a:srgbClr val="FF6600"/>
                      </a:solidFill>
                      <a:effectLst>
                        <a:innerShdw blurRad="114300">
                          <a:prstClr val="black"/>
                        </a:innerShdw>
                        <a:reflection blurRad="6350" stA="55000" endA="300" endPos="45500" dir="5400000" sy="-100000" algn="bl" rotWithShape="0"/>
                      </a:effectLst>
                      <a:latin typeface="Angsana New" pitchFamily="18" charset="-34"/>
                      <a:cs typeface="Angsana New" pitchFamily="18" charset="-34"/>
                    </a:rPr>
                    <a:t> C    O P Y R I G H T</a:t>
                  </a:r>
                  <a:endParaRPr lang="th-TH" sz="2000" b="1" dirty="0">
                    <a:solidFill>
                      <a:srgbClr val="FF6600"/>
                    </a:solidFill>
                    <a:effectLst>
                      <a:innerShdw blurRad="114300">
                        <a:prstClr val="black"/>
                      </a:innerShdw>
                      <a:reflection blurRad="6350" stA="55000" endA="300" endPos="45500" dir="5400000" sy="-100000" algn="bl" rotWithShape="0"/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</p:grpSp>
          <p:cxnSp>
            <p:nvCxnSpPr>
              <p:cNvPr id="17" name="Straight Connector 16"/>
              <p:cNvCxnSpPr/>
              <p:nvPr/>
            </p:nvCxnSpPr>
            <p:spPr>
              <a:xfrm>
                <a:off x="0" y="6165304"/>
                <a:ext cx="9144000" cy="72008"/>
              </a:xfrm>
              <a:prstGeom prst="line">
                <a:avLst/>
              </a:prstGeom>
              <a:ln>
                <a:solidFill>
                  <a:srgbClr val="008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5" name="Oval 14"/>
            <p:cNvSpPr/>
            <p:nvPr/>
          </p:nvSpPr>
          <p:spPr>
            <a:xfrm>
              <a:off x="7092280" y="6453336"/>
              <a:ext cx="288032" cy="288032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FF6600"/>
              </a:solidFill>
            </a:ln>
            <a:scene3d>
              <a:camera prst="orthographicFront"/>
              <a:lightRig rig="threePt" dir="t"/>
            </a:scene3d>
            <a:sp3d>
              <a:bevelT w="114300" prst="hardEdg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tx1"/>
                  </a:solidFill>
                  <a:effectLst>
                    <a:innerShdw blurRad="114300">
                      <a:prstClr val="black"/>
                    </a:innerShdw>
                    <a:reflection blurRad="6350" stA="55000" endA="300" endPos="45500" dir="5400000" sy="-100000" algn="bl" rotWithShape="0"/>
                  </a:effectLst>
                  <a:latin typeface="Angsana New" pitchFamily="18" charset="-34"/>
                </a:rPr>
                <a:t>C</a:t>
              </a:r>
              <a:endParaRPr lang="th-TH" sz="2000" b="1" dirty="0">
                <a:solidFill>
                  <a:schemeClr val="tx1"/>
                </a:solidFill>
                <a:effectLst>
                  <a:innerShdw blurRad="114300">
                    <a:prstClr val="black"/>
                  </a:innerShdw>
                  <a:reflection blurRad="6350" stA="55000" endA="300" endPos="45500" dir="5400000" sy="-100000" algn="bl" rotWithShape="0"/>
                </a:effectLst>
                <a:latin typeface="Angsana New" pitchFamily="18" charset="-34"/>
              </a:endParaRPr>
            </a:p>
          </p:txBody>
        </p:sp>
      </p:grpSp>
      <p:sp>
        <p:nvSpPr>
          <p:cNvPr id="25602" name="Rectangle 139"/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DD30B60-5D01-4380-9EEC-AB6D1484EAAF}" type="slidenum">
              <a:rPr lang="en-US" altLang="th-TH" smtClean="0">
                <a:latin typeface="EucrosiaUPC" pitchFamily="18" charset="-34"/>
                <a:cs typeface="EucrosiaUPC" pitchFamily="18" charset="-34"/>
              </a:rPr>
              <a:pPr/>
              <a:t>22</a:t>
            </a:fld>
            <a:endParaRPr lang="th-TH" altLang="th-TH" smtClean="0"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25603" name="Rectangle 4"/>
          <p:cNvSpPr txBox="1">
            <a:spLocks noChangeArrowheads="1"/>
          </p:cNvSpPr>
          <p:nvPr/>
        </p:nvSpPr>
        <p:spPr bwMode="auto">
          <a:xfrm>
            <a:off x="142875" y="1143001"/>
            <a:ext cx="8677597" cy="120588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marL="358775" indent="-358775" algn="l" eaLnBrk="1" hangingPunct="1"/>
            <a:r>
              <a:rPr lang="th-TH" altLang="th-TH" sz="3200" b="1" dirty="0" smtClean="0">
                <a:solidFill>
                  <a:srgbClr val="FF0000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EucrosiaUPC" pitchFamily="18" charset="-34"/>
                <a:cs typeface="EucrosiaUPC" pitchFamily="18" charset="-34"/>
              </a:rPr>
              <a:t>		</a:t>
            </a:r>
            <a:r>
              <a:rPr lang="th-TH" altLang="th-TH" sz="3200" b="1" dirty="0" smtClean="0">
                <a:solidFill>
                  <a:srgbClr val="0000FF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EucrosiaUPC" pitchFamily="18" charset="-34"/>
                <a:cs typeface="EucrosiaUPC" pitchFamily="18" charset="-34"/>
              </a:rPr>
              <a:t>  ให้</a:t>
            </a:r>
            <a:r>
              <a:rPr lang="th-TH" altLang="th-TH" sz="3200" b="1" dirty="0">
                <a:solidFill>
                  <a:srgbClr val="0000FF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EucrosiaUPC" pitchFamily="18" charset="-34"/>
                <a:cs typeface="EucrosiaUPC" pitchFamily="18" charset="-34"/>
                <a:hlinkClick r:id="" action="ppaction://noaction"/>
              </a:rPr>
              <a:t>หน่วยงานของรัฐ</a:t>
            </a:r>
            <a:r>
              <a:rPr lang="th-TH" altLang="th-TH" sz="3200" b="1" dirty="0">
                <a:solidFill>
                  <a:srgbClr val="0000FF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EucrosiaUPC" pitchFamily="18" charset="-34"/>
                <a:cs typeface="EucrosiaUPC" pitchFamily="18" charset="-34"/>
              </a:rPr>
              <a:t>ปฏิบัติตามแนวทางของ </a:t>
            </a:r>
            <a:r>
              <a:rPr lang="th-TH" altLang="th-TH" sz="3200" b="1" dirty="0" smtClean="0">
                <a:solidFill>
                  <a:srgbClr val="0000FF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EucrosiaUPC" pitchFamily="18" charset="-34"/>
                <a:cs typeface="EucrosiaUPC" pitchFamily="18" charset="-34"/>
              </a:rPr>
              <a:t>พ.ร.บ. กฎกระทรวง  </a:t>
            </a:r>
          </a:p>
          <a:p>
            <a:pPr marL="358775" indent="-358775" algn="l" eaLnBrk="1" hangingPunct="1"/>
            <a:r>
              <a:rPr lang="th-TH" altLang="th-TH" sz="3200" b="1" dirty="0" smtClean="0">
                <a:solidFill>
                  <a:srgbClr val="0000FF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EucrosiaUPC" pitchFamily="18" charset="-34"/>
                <a:cs typeface="EucrosiaUPC" pitchFamily="18" charset="-34"/>
              </a:rPr>
              <a:t>            ระเบียบ </a:t>
            </a:r>
            <a:r>
              <a:rPr lang="th-TH" altLang="th-TH" sz="3200" b="1" dirty="0">
                <a:solidFill>
                  <a:srgbClr val="0000FF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EucrosiaUPC" pitchFamily="18" charset="-34"/>
                <a:cs typeface="EucrosiaUPC" pitchFamily="18" charset="-34"/>
              </a:rPr>
              <a:t>และประกาศที่ออกตามความใน พ.ร.บ.</a:t>
            </a:r>
          </a:p>
        </p:txBody>
      </p:sp>
      <p:sp>
        <p:nvSpPr>
          <p:cNvPr id="25604" name="TextBox 4"/>
          <p:cNvSpPr txBox="1">
            <a:spLocks noChangeArrowheads="1"/>
          </p:cNvSpPr>
          <p:nvPr/>
        </p:nvSpPr>
        <p:spPr bwMode="auto">
          <a:xfrm>
            <a:off x="142875" y="344711"/>
            <a:ext cx="8858250" cy="70802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/>
            <a:r>
              <a:rPr lang="th-TH" altLang="th-TH" sz="4000" b="1" dirty="0" smtClean="0">
                <a:solidFill>
                  <a:srgbClr val="FF0000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  <a:reflection blurRad="6350" stA="55000" endA="300" endPos="45500" dir="5400000" sy="-100000" algn="bl" rotWithShape="0"/>
                </a:effectLst>
                <a:latin typeface="EucrosiaUPC" pitchFamily="18" charset="-34"/>
                <a:cs typeface="EucrosiaUPC" pitchFamily="18" charset="-34"/>
              </a:rPr>
              <a:t>การ</a:t>
            </a:r>
            <a:r>
              <a:rPr lang="th-TH" altLang="th-TH" sz="4000" b="1" dirty="0">
                <a:solidFill>
                  <a:srgbClr val="FF0000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  <a:reflection blurRad="6350" stA="55000" endA="300" endPos="45500" dir="5400000" sy="-100000" algn="bl" rotWithShape="0"/>
                </a:effectLst>
                <a:latin typeface="EucrosiaUPC" pitchFamily="18" charset="-34"/>
                <a:cs typeface="EucrosiaUPC" pitchFamily="18" charset="-34"/>
              </a:rPr>
              <a:t>บังคับใช้ </a:t>
            </a:r>
            <a:r>
              <a:rPr lang="th-TH" altLang="th-TH" sz="4000" b="1" dirty="0" smtClean="0">
                <a:solidFill>
                  <a:srgbClr val="FF0000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  <a:reflection blurRad="6350" stA="55000" endA="300" endPos="45500" dir="5400000" sy="-100000" algn="bl" rotWithShape="0"/>
                </a:effectLst>
                <a:latin typeface="EucrosiaUPC" pitchFamily="18" charset="-34"/>
                <a:cs typeface="EucrosiaUPC" pitchFamily="18" charset="-34"/>
              </a:rPr>
              <a:t>(ม.6)</a:t>
            </a:r>
            <a:endParaRPr lang="th-TH" altLang="th-TH" sz="4000" b="1" dirty="0">
              <a:solidFill>
                <a:srgbClr val="FF0000"/>
              </a:solidFill>
              <a:effectLst>
                <a:innerShdw blurRad="63500" dist="50800" dir="5400000">
                  <a:prstClr val="black">
                    <a:alpha val="50000"/>
                  </a:prstClr>
                </a:innerShdw>
                <a:reflection blurRad="6350" stA="55000" endA="300" endPos="45500" dir="5400000" sy="-100000" algn="bl" rotWithShape="0"/>
              </a:effectLst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5" name="Rectangle 4"/>
          <p:cNvSpPr txBox="1">
            <a:spLocks noChangeArrowheads="1"/>
          </p:cNvSpPr>
          <p:nvPr/>
        </p:nvSpPr>
        <p:spPr>
          <a:xfrm>
            <a:off x="683568" y="2348880"/>
            <a:ext cx="3384376" cy="3096344"/>
          </a:xfrm>
          <a:prstGeom prst="rect">
            <a:avLst/>
          </a:prstGeom>
          <a:solidFill>
            <a:srgbClr val="FFCCFF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eaLnBrk="1" hangingPunct="1">
              <a:buFont typeface="Wingdings" pitchFamily="2" charset="2"/>
              <a:buChar char="q"/>
              <a:defRPr/>
            </a:pPr>
            <a:r>
              <a:rPr lang="th-TH" sz="2400" b="1" dirty="0">
                <a:solidFill>
                  <a:srgbClr val="0000FF"/>
                </a:solidFill>
                <a:latin typeface="EucrosiaUPC" pitchFamily="18" charset="-34"/>
                <a:cs typeface="EucrosiaUPC" pitchFamily="18" charset="-34"/>
              </a:rPr>
              <a:t> </a:t>
            </a:r>
            <a:r>
              <a:rPr lang="th-TH" sz="2400" b="1" dirty="0" smtClean="0">
                <a:solidFill>
                  <a:srgbClr val="0000FF"/>
                </a:solidFill>
                <a:latin typeface="EucrosiaUPC" pitchFamily="18" charset="-34"/>
                <a:cs typeface="EucrosiaUPC" pitchFamily="18" charset="-34"/>
              </a:rPr>
              <a:t>รัฐวิสาหกิจ</a:t>
            </a:r>
            <a:endParaRPr lang="th-TH" sz="2400" b="1" dirty="0">
              <a:solidFill>
                <a:srgbClr val="0000FF"/>
              </a:solidFill>
              <a:latin typeface="EucrosiaUPC" pitchFamily="18" charset="-34"/>
              <a:cs typeface="EucrosiaUPC" pitchFamily="18" charset="-34"/>
            </a:endParaRPr>
          </a:p>
          <a:p>
            <a:pPr eaLnBrk="1" hangingPunct="1">
              <a:buFont typeface="Wingdings" pitchFamily="2" charset="2"/>
              <a:buChar char="q"/>
              <a:defRPr/>
            </a:pPr>
            <a:r>
              <a:rPr lang="th-TH" sz="2400" b="1" dirty="0" smtClean="0">
                <a:solidFill>
                  <a:srgbClr val="008000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EucrosiaUPC" pitchFamily="18" charset="-34"/>
                <a:cs typeface="EucrosiaUPC" pitchFamily="18" charset="-34"/>
              </a:rPr>
              <a:t> มหาวิทยาลัย</a:t>
            </a:r>
            <a:r>
              <a:rPr lang="th-TH" sz="2400" b="1" dirty="0">
                <a:solidFill>
                  <a:srgbClr val="008000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EucrosiaUPC" pitchFamily="18" charset="-34"/>
                <a:cs typeface="EucrosiaUPC" pitchFamily="18" charset="-34"/>
              </a:rPr>
              <a:t>ในกำกับของ</a:t>
            </a:r>
            <a:r>
              <a:rPr lang="th-TH" sz="2400" b="1" dirty="0" smtClean="0">
                <a:solidFill>
                  <a:srgbClr val="008000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EucrosiaUPC" pitchFamily="18" charset="-34"/>
                <a:cs typeface="EucrosiaUPC" pitchFamily="18" charset="-34"/>
              </a:rPr>
              <a:t>รัฐ</a:t>
            </a:r>
          </a:p>
          <a:p>
            <a:pPr eaLnBrk="1" hangingPunct="1">
              <a:buFont typeface="Wingdings" pitchFamily="2" charset="2"/>
              <a:buChar char="q"/>
              <a:defRPr/>
            </a:pPr>
            <a:r>
              <a:rPr lang="th-TH" sz="2400" b="1" dirty="0" smtClean="0">
                <a:solidFill>
                  <a:schemeClr val="tx1"/>
                </a:solidFill>
                <a:latin typeface="EucrosiaUPC" pitchFamily="18" charset="-34"/>
                <a:cs typeface="EucrosiaUPC" pitchFamily="18" charset="-34"/>
              </a:rPr>
              <a:t> หน่วยงาน</a:t>
            </a:r>
            <a:r>
              <a:rPr lang="th-TH" sz="2400" b="1" dirty="0">
                <a:solidFill>
                  <a:schemeClr val="tx1"/>
                </a:solidFill>
                <a:latin typeface="EucrosiaUPC" pitchFamily="18" charset="-34"/>
                <a:cs typeface="EucrosiaUPC" pitchFamily="18" charset="-34"/>
              </a:rPr>
              <a:t>ของรัฐใน</a:t>
            </a:r>
            <a:r>
              <a:rPr lang="th-TH" sz="2400" b="1" dirty="0" smtClean="0">
                <a:solidFill>
                  <a:schemeClr val="tx1"/>
                </a:solidFill>
                <a:latin typeface="EucrosiaUPC" pitchFamily="18" charset="-34"/>
                <a:cs typeface="EucrosiaUPC" pitchFamily="18" charset="-34"/>
              </a:rPr>
              <a:t>ต่างประเทศ</a:t>
            </a:r>
            <a:br>
              <a:rPr lang="th-TH" sz="2400" b="1" dirty="0" smtClean="0">
                <a:solidFill>
                  <a:schemeClr val="tx1"/>
                </a:solidFill>
                <a:latin typeface="EucrosiaUPC" pitchFamily="18" charset="-34"/>
                <a:cs typeface="EucrosiaUPC" pitchFamily="18" charset="-34"/>
              </a:rPr>
            </a:br>
            <a:r>
              <a:rPr lang="th-TH" sz="2400" b="1" dirty="0" smtClean="0">
                <a:solidFill>
                  <a:schemeClr val="tx1"/>
                </a:solidFill>
                <a:latin typeface="EucrosiaUPC" pitchFamily="18" charset="-34"/>
                <a:cs typeface="EucrosiaUPC" pitchFamily="18" charset="-34"/>
              </a:rPr>
              <a:t>หรือ</a:t>
            </a:r>
            <a:r>
              <a:rPr lang="th-TH" sz="2400" b="1" dirty="0">
                <a:solidFill>
                  <a:schemeClr val="tx1"/>
                </a:solidFill>
                <a:latin typeface="EucrosiaUPC" pitchFamily="18" charset="-34"/>
                <a:cs typeface="EucrosiaUPC" pitchFamily="18" charset="-34"/>
              </a:rPr>
              <a:t>ส่วนงานของหน่วยงานของรัฐที่</a:t>
            </a:r>
            <a:r>
              <a:rPr lang="th-TH" sz="2400" b="1" dirty="0" smtClean="0">
                <a:solidFill>
                  <a:schemeClr val="tx1"/>
                </a:solidFill>
                <a:latin typeface="EucrosiaUPC" pitchFamily="18" charset="-34"/>
                <a:cs typeface="EucrosiaUPC" pitchFamily="18" charset="-34"/>
              </a:rPr>
              <a:t>ตั้งอยู่ในต่างประเทศ</a:t>
            </a:r>
          </a:p>
          <a:p>
            <a:pPr eaLnBrk="1" hangingPunct="1">
              <a:buFont typeface="Wingdings" pitchFamily="2" charset="2"/>
              <a:buChar char="q"/>
              <a:defRPr/>
            </a:pPr>
            <a:r>
              <a:rPr lang="th-TH" sz="2400" b="1" dirty="0" smtClean="0">
                <a:solidFill>
                  <a:srgbClr val="CC0099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EucrosiaUPC" pitchFamily="18" charset="-34"/>
                <a:cs typeface="EucrosiaUPC" pitchFamily="18" charset="-34"/>
              </a:rPr>
              <a:t> หน่วยงาน</a:t>
            </a:r>
            <a:r>
              <a:rPr lang="th-TH" sz="2400" b="1" dirty="0">
                <a:solidFill>
                  <a:srgbClr val="CC0099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EucrosiaUPC" pitchFamily="18" charset="-34"/>
                <a:cs typeface="EucrosiaUPC" pitchFamily="18" charset="-34"/>
              </a:rPr>
              <a:t>ของรัฐอื่นที่</a:t>
            </a:r>
            <a:r>
              <a:rPr lang="th-TH" sz="2400" b="1" dirty="0" smtClean="0">
                <a:solidFill>
                  <a:srgbClr val="CC0099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EucrosiaUPC" pitchFamily="18" charset="-34"/>
                <a:cs typeface="EucrosiaUPC" pitchFamily="18" charset="-34"/>
              </a:rPr>
              <a:t>กำหนด</a:t>
            </a:r>
            <a:br>
              <a:rPr lang="th-TH" sz="2400" b="1" dirty="0" smtClean="0">
                <a:solidFill>
                  <a:srgbClr val="CC0099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EucrosiaUPC" pitchFamily="18" charset="-34"/>
                <a:cs typeface="EucrosiaUPC" pitchFamily="18" charset="-34"/>
              </a:rPr>
            </a:br>
            <a:r>
              <a:rPr lang="th-TH" sz="2400" b="1" dirty="0" smtClean="0">
                <a:solidFill>
                  <a:srgbClr val="CC0099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EucrosiaUPC" pitchFamily="18" charset="-34"/>
                <a:cs typeface="EucrosiaUPC" pitchFamily="18" charset="-34"/>
              </a:rPr>
              <a:t>ในกฎกระทรวง</a:t>
            </a:r>
            <a:r>
              <a:rPr lang="th-TH" sz="2400" b="1" dirty="0">
                <a:solidFill>
                  <a:srgbClr val="0000FF"/>
                </a:solidFill>
                <a:latin typeface="EucrosiaUPC" pitchFamily="18" charset="-34"/>
                <a:cs typeface="EucrosiaUPC" pitchFamily="18" charset="-34"/>
              </a:rPr>
              <a:t>	</a:t>
            </a:r>
          </a:p>
        </p:txBody>
      </p:sp>
      <p:pic>
        <p:nvPicPr>
          <p:cNvPr id="6" name="Picture 5" descr="ปักหมุด.jpg">
            <a:hlinkClick r:id="" action="ppaction://noaction"/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2692" y="1015876"/>
            <a:ext cx="756940" cy="756940"/>
          </a:xfrm>
          <a:prstGeom prst="rect">
            <a:avLst/>
          </a:prstGeom>
        </p:spPr>
      </p:pic>
      <p:sp>
        <p:nvSpPr>
          <p:cNvPr id="7" name="Rectangle 4"/>
          <p:cNvSpPr txBox="1">
            <a:spLocks noChangeArrowheads="1"/>
          </p:cNvSpPr>
          <p:nvPr/>
        </p:nvSpPr>
        <p:spPr>
          <a:xfrm>
            <a:off x="4788024" y="2348880"/>
            <a:ext cx="3816424" cy="1656184"/>
          </a:xfrm>
          <a:prstGeom prst="rect">
            <a:avLst/>
          </a:prstGeom>
          <a:solidFill>
            <a:srgbClr val="CCFFCC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 anchorCtr="0"/>
          <a:lstStyle/>
          <a:p>
            <a:pPr algn="ctr" eaLnBrk="1" hangingPunct="1">
              <a:defRPr/>
            </a:pPr>
            <a:r>
              <a:rPr lang="th-TH" sz="2400" b="1" dirty="0" smtClean="0">
                <a:solidFill>
                  <a:srgbClr val="FF6600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EucrosiaUPC" pitchFamily="18" charset="-34"/>
                <a:cs typeface="EucrosiaUPC" pitchFamily="18" charset="-34"/>
              </a:rPr>
              <a:t>ประสงค์</a:t>
            </a:r>
            <a:r>
              <a:rPr lang="th-TH" sz="2400" b="1" dirty="0">
                <a:solidFill>
                  <a:srgbClr val="FF6600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EucrosiaUPC" pitchFamily="18" charset="-34"/>
                <a:cs typeface="EucrosiaUPC" pitchFamily="18" charset="-34"/>
              </a:rPr>
              <a:t>จะมีระเบียบ ข้อบังคับ ข้อบัญญัติ</a:t>
            </a:r>
            <a:r>
              <a:rPr lang="th-TH" sz="2400" b="1" dirty="0" smtClean="0">
                <a:solidFill>
                  <a:srgbClr val="FF6600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EucrosiaUPC" pitchFamily="18" charset="-34"/>
                <a:cs typeface="EucrosiaUPC" pitchFamily="18" charset="-34"/>
              </a:rPr>
              <a:t>เกี่ยวกับการ</a:t>
            </a:r>
            <a:r>
              <a:rPr lang="th-TH" sz="2400" b="1" dirty="0">
                <a:solidFill>
                  <a:srgbClr val="FF6600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EucrosiaUPC" pitchFamily="18" charset="-34"/>
                <a:cs typeface="EucrosiaUPC" pitchFamily="18" charset="-34"/>
              </a:rPr>
              <a:t>จัดซื้อจัดจ้างและการบริหารพัสดุใช้เองทั้งหมดหรือ</a:t>
            </a:r>
            <a:r>
              <a:rPr lang="th-TH" sz="2400" b="1" dirty="0" smtClean="0">
                <a:solidFill>
                  <a:srgbClr val="FF6600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EucrosiaUPC" pitchFamily="18" charset="-34"/>
                <a:cs typeface="EucrosiaUPC" pitchFamily="18" charset="-34"/>
              </a:rPr>
              <a:t>บางส่วน</a:t>
            </a:r>
            <a:br>
              <a:rPr lang="th-TH" sz="2400" b="1" dirty="0" smtClean="0">
                <a:solidFill>
                  <a:srgbClr val="FF6600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EucrosiaUPC" pitchFamily="18" charset="-34"/>
                <a:cs typeface="EucrosiaUPC" pitchFamily="18" charset="-34"/>
              </a:rPr>
            </a:br>
            <a:r>
              <a:rPr lang="th-TH" sz="2400" b="1" dirty="0" smtClean="0">
                <a:solidFill>
                  <a:srgbClr val="FF6600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EucrosiaUPC" pitchFamily="18" charset="-34"/>
                <a:cs typeface="EucrosiaUPC" pitchFamily="18" charset="-34"/>
              </a:rPr>
              <a:t>ก็ให้กระทำได้</a:t>
            </a:r>
          </a:p>
        </p:txBody>
      </p:sp>
      <p:sp>
        <p:nvSpPr>
          <p:cNvPr id="8" name="Rectangle 4"/>
          <p:cNvSpPr txBox="1">
            <a:spLocks noChangeArrowheads="1"/>
          </p:cNvSpPr>
          <p:nvPr/>
        </p:nvSpPr>
        <p:spPr>
          <a:xfrm>
            <a:off x="4788024" y="4221088"/>
            <a:ext cx="3816424" cy="1224136"/>
          </a:xfrm>
          <a:prstGeom prst="rect">
            <a:avLst/>
          </a:prstGeom>
          <a:solidFill>
            <a:srgbClr val="FFFF99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algn="ctr" eaLnBrk="1" hangingPunct="1">
              <a:defRPr/>
            </a:pPr>
            <a:r>
              <a:rPr lang="th-TH" sz="2400" b="1" dirty="0" smtClean="0">
                <a:solidFill>
                  <a:srgbClr val="008000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EucrosiaUPC" pitchFamily="18" charset="-34"/>
                <a:cs typeface="EucrosiaUPC" pitchFamily="18" charset="-34"/>
              </a:rPr>
              <a:t>จะกำหนดให้การจัดซื้อจัดจ้าง</a:t>
            </a:r>
            <a:br>
              <a:rPr lang="th-TH" sz="2400" b="1" dirty="0" smtClean="0">
                <a:solidFill>
                  <a:srgbClr val="008000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EucrosiaUPC" pitchFamily="18" charset="-34"/>
                <a:cs typeface="EucrosiaUPC" pitchFamily="18" charset="-34"/>
              </a:rPr>
            </a:br>
            <a:r>
              <a:rPr lang="th-TH" sz="2400" b="1" dirty="0" smtClean="0">
                <a:solidFill>
                  <a:srgbClr val="008000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EucrosiaUPC" pitchFamily="18" charset="-34"/>
                <a:cs typeface="EucrosiaUPC" pitchFamily="18" charset="-34"/>
              </a:rPr>
              <a:t>โดยวิธีคัดเลือกหรือวิธีเฉพาะเจาะจง </a:t>
            </a:r>
            <a:br>
              <a:rPr lang="th-TH" sz="2400" b="1" dirty="0" smtClean="0">
                <a:solidFill>
                  <a:srgbClr val="008000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EucrosiaUPC" pitchFamily="18" charset="-34"/>
                <a:cs typeface="EucrosiaUPC" pitchFamily="18" charset="-34"/>
              </a:rPr>
            </a:br>
            <a:r>
              <a:rPr lang="th-TH" sz="2400" b="1" dirty="0" smtClean="0">
                <a:solidFill>
                  <a:srgbClr val="008000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EucrosiaUPC" pitchFamily="18" charset="-34"/>
                <a:cs typeface="EucrosiaUPC" pitchFamily="18" charset="-34"/>
              </a:rPr>
              <a:t>ตามมาตรา 56 เป็นอย่างอื่นก็ได้</a:t>
            </a:r>
            <a:endParaRPr lang="th-TH" sz="2400" b="1" dirty="0">
              <a:solidFill>
                <a:srgbClr val="008000"/>
              </a:solidFill>
              <a:effectLst>
                <a:innerShdw blurRad="63500" dist="50800" dir="5400000">
                  <a:prstClr val="black">
                    <a:alpha val="50000"/>
                  </a:prstClr>
                </a:innerShdw>
              </a:effectLst>
              <a:latin typeface="EucrosiaUPC" pitchFamily="18" charset="-34"/>
              <a:cs typeface="EucrosiaUPC" pitchFamily="18" charset="-34"/>
            </a:endParaRPr>
          </a:p>
          <a:p>
            <a:pPr marL="796925" indent="-796925" algn="ctr" eaLnBrk="1" hangingPunct="1">
              <a:defRPr/>
            </a:pPr>
            <a:r>
              <a:rPr lang="th-TH" sz="2400" b="1" dirty="0">
                <a:solidFill>
                  <a:srgbClr val="008000"/>
                </a:solidFill>
                <a:latin typeface="EucrosiaUPC" pitchFamily="18" charset="-34"/>
                <a:cs typeface="EucrosiaUPC" pitchFamily="18" charset="-34"/>
              </a:rPr>
              <a:t>	</a:t>
            </a:r>
          </a:p>
        </p:txBody>
      </p:sp>
      <p:sp>
        <p:nvSpPr>
          <p:cNvPr id="9" name="Rectangle 4"/>
          <p:cNvSpPr txBox="1">
            <a:spLocks noChangeArrowheads="1"/>
          </p:cNvSpPr>
          <p:nvPr/>
        </p:nvSpPr>
        <p:spPr>
          <a:xfrm>
            <a:off x="539552" y="5571901"/>
            <a:ext cx="8280920" cy="8094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eaLnBrk="1" hangingPunct="1">
              <a:buFont typeface="Wingdings" pitchFamily="2" charset="2"/>
              <a:buChar char="v"/>
              <a:defRPr/>
            </a:pPr>
            <a:r>
              <a:rPr lang="th-TH" sz="2400" b="1" i="1" dirty="0" smtClean="0">
                <a:solidFill>
                  <a:schemeClr val="tx1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EucrosiaUPC" pitchFamily="18" charset="-34"/>
                <a:cs typeface="EucrosiaUPC" pitchFamily="18" charset="-34"/>
              </a:rPr>
              <a:t>  ระเบียบ ข้อบังคับ ข้อบัญญัติดังกล่าว</a:t>
            </a:r>
            <a:r>
              <a:rPr lang="th-TH" sz="2400" b="1" i="1" dirty="0" smtClean="0">
                <a:solidFill>
                  <a:schemeClr val="tx1"/>
                </a:solidFill>
                <a:latin typeface="EucrosiaUPC" pitchFamily="18" charset="-34"/>
                <a:cs typeface="EucrosiaUPC" pitchFamily="18" charset="-34"/>
              </a:rPr>
              <a:t>ต้อง</a:t>
            </a:r>
            <a:r>
              <a:rPr lang="th-TH" sz="2400" b="1" i="1" dirty="0">
                <a:solidFill>
                  <a:schemeClr val="tx1"/>
                </a:solidFill>
                <a:latin typeface="EucrosiaUPC" pitchFamily="18" charset="-34"/>
                <a:cs typeface="EucrosiaUPC" pitchFamily="18" charset="-34"/>
              </a:rPr>
              <a:t>ได้รับความเห็นชอบ</a:t>
            </a:r>
            <a:r>
              <a:rPr lang="th-TH" sz="2400" b="1" i="1" dirty="0" smtClean="0">
                <a:solidFill>
                  <a:schemeClr val="tx1"/>
                </a:solidFill>
                <a:latin typeface="EucrosiaUPC" pitchFamily="18" charset="-34"/>
                <a:cs typeface="EucrosiaUPC" pitchFamily="18" charset="-34"/>
              </a:rPr>
              <a:t>จากคณะกรรมการนโยบาย </a:t>
            </a:r>
            <a:r>
              <a:rPr lang="th-TH" sz="2400" b="1" i="1" dirty="0">
                <a:solidFill>
                  <a:schemeClr val="tx1"/>
                </a:solidFill>
                <a:latin typeface="EucrosiaUPC" pitchFamily="18" charset="-34"/>
                <a:cs typeface="EucrosiaUPC" pitchFamily="18" charset="-34"/>
              </a:rPr>
              <a:t>และให้</a:t>
            </a:r>
            <a:r>
              <a:rPr lang="th-TH" sz="2400" b="1" i="1" dirty="0" smtClean="0">
                <a:solidFill>
                  <a:schemeClr val="tx1"/>
                </a:solidFill>
                <a:latin typeface="EucrosiaUPC" pitchFamily="18" charset="-34"/>
                <a:cs typeface="EucrosiaUPC" pitchFamily="18" charset="-34"/>
              </a:rPr>
              <a:t>ประกาศใน</a:t>
            </a:r>
            <a:r>
              <a:rPr lang="th-TH" sz="2400" b="1" i="1" dirty="0">
                <a:solidFill>
                  <a:schemeClr val="tx1"/>
                </a:solidFill>
                <a:latin typeface="EucrosiaUPC" pitchFamily="18" charset="-34"/>
                <a:cs typeface="EucrosiaUPC" pitchFamily="18" charset="-34"/>
              </a:rPr>
              <a:t>ราชกิจา</a:t>
            </a:r>
            <a:r>
              <a:rPr lang="th-TH" sz="2400" b="1" i="1" dirty="0" err="1">
                <a:solidFill>
                  <a:schemeClr val="tx1"/>
                </a:solidFill>
                <a:latin typeface="EucrosiaUPC" pitchFamily="18" charset="-34"/>
                <a:cs typeface="EucrosiaUPC" pitchFamily="18" charset="-34"/>
              </a:rPr>
              <a:t>นุเบกษา</a:t>
            </a:r>
            <a:endParaRPr lang="th-TH" sz="2400" b="1" i="1" dirty="0">
              <a:solidFill>
                <a:schemeClr val="tx1"/>
              </a:solidFill>
              <a:latin typeface="EucrosiaUPC" pitchFamily="18" charset="-34"/>
              <a:cs typeface="EucrosiaUPC" pitchFamily="18" charset="-34"/>
            </a:endParaRPr>
          </a:p>
          <a:p>
            <a:pPr marL="796925" indent="-796925" eaLnBrk="1" hangingPunct="1">
              <a:defRPr/>
            </a:pPr>
            <a:r>
              <a:rPr lang="th-TH" sz="2000" b="1" i="1" dirty="0">
                <a:solidFill>
                  <a:srgbClr val="0000FF"/>
                </a:solidFill>
                <a:latin typeface="EucrosiaUPC" pitchFamily="18" charset="-34"/>
                <a:cs typeface="EucrosiaUPC" pitchFamily="18" charset="-34"/>
              </a:rPr>
              <a:t>	</a:t>
            </a:r>
          </a:p>
        </p:txBody>
      </p:sp>
      <p:sp>
        <p:nvSpPr>
          <p:cNvPr id="10" name="Striped Right Arrow 9"/>
          <p:cNvSpPr/>
          <p:nvPr/>
        </p:nvSpPr>
        <p:spPr>
          <a:xfrm>
            <a:off x="4139952" y="3068960"/>
            <a:ext cx="576064" cy="432048"/>
          </a:xfrm>
          <a:prstGeom prst="stripedRightArrow">
            <a:avLst/>
          </a:prstGeom>
          <a:solidFill>
            <a:srgbClr val="FFC000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1" name="Striped Right Arrow 10"/>
          <p:cNvSpPr/>
          <p:nvPr/>
        </p:nvSpPr>
        <p:spPr>
          <a:xfrm>
            <a:off x="4139952" y="4437112"/>
            <a:ext cx="576064" cy="432048"/>
          </a:xfrm>
          <a:prstGeom prst="stripedRightArrow">
            <a:avLst/>
          </a:prstGeom>
          <a:solidFill>
            <a:srgbClr val="92D05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2" name="Rectangle 11"/>
          <p:cNvSpPr/>
          <p:nvPr/>
        </p:nvSpPr>
        <p:spPr>
          <a:xfrm>
            <a:off x="152400" y="152400"/>
            <a:ext cx="8839200" cy="6629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>
              <a:latin typeface="EucrosiaUPC" pitchFamily="18" charset="-34"/>
              <a:cs typeface="EucrosiaUPC" pitchFamily="18" charset="-34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139"/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6BD7A000-B201-414C-BE3F-54067F892D2E}" type="slidenum">
              <a:rPr lang="en-US" altLang="th-TH" smtClean="0"/>
              <a:pPr/>
              <a:t>23</a:t>
            </a:fld>
            <a:endParaRPr lang="th-TH" altLang="th-TH" smtClean="0"/>
          </a:p>
        </p:txBody>
      </p:sp>
      <p:sp>
        <p:nvSpPr>
          <p:cNvPr id="26628" name="TextBox 4"/>
          <p:cNvSpPr txBox="1">
            <a:spLocks noChangeArrowheads="1"/>
          </p:cNvSpPr>
          <p:nvPr/>
        </p:nvSpPr>
        <p:spPr bwMode="auto">
          <a:xfrm>
            <a:off x="142875" y="200834"/>
            <a:ext cx="8858250" cy="677108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th-TH" altLang="th-TH" sz="3800" b="1" dirty="0" smtClean="0">
                <a:solidFill>
                  <a:srgbClr val="0000FF"/>
                </a:solidFill>
                <a:effectLst>
                  <a:reflection blurRad="6350" stA="55000" endA="300" endPos="45500" dir="5400000" sy="-100000" algn="bl" rotWithShape="0"/>
                </a:effectLst>
                <a:latin typeface="EucrosiaUPC" pitchFamily="18" charset="-34"/>
                <a:cs typeface="EucrosiaUPC" pitchFamily="18" charset="-34"/>
              </a:rPr>
              <a:t>บทบัญญัติยกเว้นการบังคับใช้ พ.ร.บ. (ม.7)</a:t>
            </a:r>
            <a:endParaRPr lang="th-TH" altLang="th-TH" sz="3800" b="1" dirty="0">
              <a:solidFill>
                <a:srgbClr val="0000FF"/>
              </a:solidFill>
              <a:effectLst>
                <a:reflection blurRad="6350" stA="55000" endA="300" endPos="45500" dir="5400000" sy="-100000" algn="bl" rotWithShape="0"/>
              </a:effectLst>
              <a:latin typeface="EucrosiaUPC" pitchFamily="18" charset="-34"/>
              <a:cs typeface="EucrosiaUPC" pitchFamily="18" charset="-34"/>
            </a:endParaRPr>
          </a:p>
        </p:txBody>
      </p:sp>
      <p:graphicFrame>
        <p:nvGraphicFramePr>
          <p:cNvPr id="5" name="ไดอะแกรม 14"/>
          <p:cNvGraphicFramePr/>
          <p:nvPr>
            <p:extLst>
              <p:ext uri="{D42A27DB-BD31-4B8C-83A1-F6EECF244321}">
                <p14:modId xmlns:p14="http://schemas.microsoft.com/office/powerpoint/2010/main" val="1212331513"/>
              </p:ext>
            </p:extLst>
          </p:nvPr>
        </p:nvGraphicFramePr>
        <p:xfrm>
          <a:off x="611560" y="692696"/>
          <a:ext cx="7776864" cy="57071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Rectangle 5"/>
          <p:cNvSpPr/>
          <p:nvPr/>
        </p:nvSpPr>
        <p:spPr>
          <a:xfrm>
            <a:off x="152400" y="152400"/>
            <a:ext cx="8839200" cy="6629400"/>
          </a:xfrm>
          <a:prstGeom prst="rect">
            <a:avLst/>
          </a:prstGeom>
          <a:noFill/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>
              <a:latin typeface="EucrosiaUPC" pitchFamily="18" charset="-34"/>
              <a:cs typeface="EucrosiaUPC" pitchFamily="18" charset="-34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0" y="6237312"/>
            <a:ext cx="9144000" cy="576064"/>
            <a:chOff x="0" y="6165304"/>
            <a:chExt cx="9144000" cy="576064"/>
          </a:xfrm>
        </p:grpSpPr>
        <p:grpSp>
          <p:nvGrpSpPr>
            <p:cNvPr id="8" name="Group 10"/>
            <p:cNvGrpSpPr/>
            <p:nvPr/>
          </p:nvGrpSpPr>
          <p:grpSpPr>
            <a:xfrm>
              <a:off x="0" y="6165304"/>
              <a:ext cx="9144000" cy="576064"/>
              <a:chOff x="0" y="5877272"/>
              <a:chExt cx="9144000" cy="576064"/>
            </a:xfrm>
          </p:grpSpPr>
          <p:grpSp>
            <p:nvGrpSpPr>
              <p:cNvPr id="10" name="Group 23"/>
              <p:cNvGrpSpPr/>
              <p:nvPr/>
            </p:nvGrpSpPr>
            <p:grpSpPr>
              <a:xfrm>
                <a:off x="0" y="5877272"/>
                <a:ext cx="9144000" cy="576064"/>
                <a:chOff x="0" y="5877272"/>
                <a:chExt cx="9144000" cy="576064"/>
              </a:xfrm>
            </p:grpSpPr>
            <p:cxnSp>
              <p:nvCxnSpPr>
                <p:cNvPr id="12" name="Straight Connector 11"/>
                <p:cNvCxnSpPr/>
                <p:nvPr/>
              </p:nvCxnSpPr>
              <p:spPr>
                <a:xfrm>
                  <a:off x="0" y="6093296"/>
                  <a:ext cx="9144000" cy="72008"/>
                </a:xfrm>
                <a:prstGeom prst="line">
                  <a:avLst/>
                </a:prstGeom>
                <a:ln>
                  <a:solidFill>
                    <a:srgbClr val="008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3" name="Rectangle 12"/>
                <p:cNvSpPr/>
                <p:nvPr/>
              </p:nvSpPr>
              <p:spPr>
                <a:xfrm>
                  <a:off x="6444208" y="5877272"/>
                  <a:ext cx="2664296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Natchanon</a:t>
                  </a:r>
                  <a:r>
                    <a:rPr lang="en-US" sz="2000" b="1" dirty="0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  </a:t>
                  </a:r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Siriphongsurapa</a:t>
                  </a:r>
                  <a:endParaRPr lang="th-TH" sz="2000" b="1" dirty="0">
                    <a:solidFill>
                      <a:schemeClr val="tx1"/>
                    </a:solidFill>
                    <a:effectLst>
                      <a:innerShdw blurRad="63500" dist="50800" dir="5400000">
                        <a:prstClr val="black">
                          <a:alpha val="50000"/>
                        </a:prstClr>
                      </a:innerShdw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  <p:sp>
              <p:nvSpPr>
                <p:cNvPr id="14" name="Rectangle 13"/>
                <p:cNvSpPr/>
                <p:nvPr/>
              </p:nvSpPr>
              <p:spPr>
                <a:xfrm>
                  <a:off x="6804248" y="6165304"/>
                  <a:ext cx="2160240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smtClean="0">
                      <a:solidFill>
                        <a:srgbClr val="FF6600"/>
                      </a:solidFill>
                      <a:effectLst>
                        <a:innerShdw blurRad="114300">
                          <a:prstClr val="black"/>
                        </a:innerShdw>
                        <a:reflection blurRad="6350" stA="55000" endA="300" endPos="45500" dir="5400000" sy="-100000" algn="bl" rotWithShape="0"/>
                      </a:effectLst>
                      <a:latin typeface="Angsana New" pitchFamily="18" charset="-34"/>
                      <a:cs typeface="Angsana New" pitchFamily="18" charset="-34"/>
                    </a:rPr>
                    <a:t> C    O P Y R I G H T</a:t>
                  </a:r>
                  <a:endParaRPr lang="th-TH" sz="2000" b="1" dirty="0">
                    <a:solidFill>
                      <a:srgbClr val="FF6600"/>
                    </a:solidFill>
                    <a:effectLst>
                      <a:innerShdw blurRad="114300">
                        <a:prstClr val="black"/>
                      </a:innerShdw>
                      <a:reflection blurRad="6350" stA="55000" endA="300" endPos="45500" dir="5400000" sy="-100000" algn="bl" rotWithShape="0"/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</p:grpSp>
          <p:cxnSp>
            <p:nvCxnSpPr>
              <p:cNvPr id="11" name="Straight Connector 10"/>
              <p:cNvCxnSpPr/>
              <p:nvPr/>
            </p:nvCxnSpPr>
            <p:spPr>
              <a:xfrm>
                <a:off x="0" y="6165304"/>
                <a:ext cx="9144000" cy="72008"/>
              </a:xfrm>
              <a:prstGeom prst="line">
                <a:avLst/>
              </a:prstGeom>
              <a:ln>
                <a:solidFill>
                  <a:srgbClr val="008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" name="Oval 8"/>
            <p:cNvSpPr/>
            <p:nvPr/>
          </p:nvSpPr>
          <p:spPr>
            <a:xfrm>
              <a:off x="7092280" y="6453336"/>
              <a:ext cx="288032" cy="288032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FF6600"/>
              </a:solidFill>
            </a:ln>
            <a:scene3d>
              <a:camera prst="orthographicFront"/>
              <a:lightRig rig="threePt" dir="t"/>
            </a:scene3d>
            <a:sp3d>
              <a:bevelT w="114300" prst="hardEdg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tx1"/>
                  </a:solidFill>
                  <a:effectLst>
                    <a:innerShdw blurRad="114300">
                      <a:prstClr val="black"/>
                    </a:innerShdw>
                    <a:reflection blurRad="6350" stA="55000" endA="300" endPos="45500" dir="5400000" sy="-100000" algn="bl" rotWithShape="0"/>
                  </a:effectLst>
                  <a:latin typeface="Angsana New" pitchFamily="18" charset="-34"/>
                </a:rPr>
                <a:t>C</a:t>
              </a:r>
              <a:endParaRPr lang="th-TH" sz="2000" b="1" dirty="0">
                <a:solidFill>
                  <a:schemeClr val="tx1"/>
                </a:solidFill>
                <a:effectLst>
                  <a:innerShdw blurRad="114300">
                    <a:prstClr val="black"/>
                  </a:innerShdw>
                  <a:reflection blurRad="6350" stA="55000" endA="300" endPos="45500" dir="5400000" sy="-100000" algn="bl" rotWithShape="0"/>
                </a:effectLst>
                <a:latin typeface="Angsana New" pitchFamily="18" charset="-34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หนังสือ2.jpg"/>
          <p:cNvPicPr>
            <a:picLocks noChangeAspect="1"/>
          </p:cNvPicPr>
          <p:nvPr/>
        </p:nvPicPr>
        <p:blipFill>
          <a:blip r:embed="rId2" cstate="print">
            <a:lum bright="28000"/>
          </a:blip>
          <a:stretch>
            <a:fillRect/>
          </a:stretch>
        </p:blipFill>
        <p:spPr>
          <a:xfrm>
            <a:off x="5148064" y="1052736"/>
            <a:ext cx="3816424" cy="56166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7650" name="Rectangle 139"/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92C5FE97-432B-4570-8D11-4417E30651F7}" type="slidenum">
              <a:rPr lang="en-US" altLang="th-TH" smtClean="0"/>
              <a:pPr/>
              <a:t>24</a:t>
            </a:fld>
            <a:endParaRPr lang="th-TH" altLang="th-TH" dirty="0" smtClean="0"/>
          </a:p>
        </p:txBody>
      </p:sp>
      <p:sp>
        <p:nvSpPr>
          <p:cNvPr id="4" name="Rectangle 4"/>
          <p:cNvSpPr txBox="1">
            <a:spLocks noChangeArrowheads="1"/>
          </p:cNvSpPr>
          <p:nvPr/>
        </p:nvSpPr>
        <p:spPr>
          <a:xfrm>
            <a:off x="214313" y="980728"/>
            <a:ext cx="8715375" cy="5616624"/>
          </a:xfrm>
          <a:prstGeom prst="rect">
            <a:avLst/>
          </a:prstGeom>
          <a:noFill/>
          <a:ln w="31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marL="358775" indent="-358775" eaLnBrk="1" hangingPunct="1">
              <a:buFont typeface="Wingdings" pitchFamily="2" charset="2"/>
              <a:buChar char="Ø"/>
              <a:defRPr/>
            </a:pPr>
            <a:r>
              <a:rPr lang="th-TH" sz="3000" b="1" dirty="0" smtClean="0">
                <a:solidFill>
                  <a:srgbClr val="008000"/>
                </a:solidFill>
                <a:latin typeface="EucrosiaUPC" pitchFamily="18" charset="-34"/>
                <a:cs typeface="EucrosiaUPC" pitchFamily="18" charset="-34"/>
              </a:rPr>
              <a:t>การ</a:t>
            </a:r>
            <a:r>
              <a:rPr lang="th-TH" sz="3000" b="1" dirty="0">
                <a:solidFill>
                  <a:srgbClr val="008000"/>
                </a:solidFill>
                <a:latin typeface="EucrosiaUPC" pitchFamily="18" charset="-34"/>
                <a:cs typeface="EucrosiaUPC" pitchFamily="18" charset="-34"/>
              </a:rPr>
              <a:t>จัดซื้อจัดจ้าง</a:t>
            </a:r>
            <a:r>
              <a:rPr lang="th-TH" sz="3000" b="1" dirty="0" smtClean="0">
                <a:solidFill>
                  <a:srgbClr val="008000"/>
                </a:solidFill>
                <a:latin typeface="EucrosiaUPC" pitchFamily="18" charset="-34"/>
                <a:cs typeface="EucrosiaUPC" pitchFamily="18" charset="-34"/>
              </a:rPr>
              <a:t>ตาม ม.7(1)(2)</a:t>
            </a:r>
            <a:r>
              <a:rPr lang="th-TH" sz="3000" b="1" dirty="0">
                <a:solidFill>
                  <a:srgbClr val="008000"/>
                </a:solidFill>
                <a:latin typeface="EucrosiaUPC" pitchFamily="18" charset="-34"/>
                <a:cs typeface="EucrosiaUPC" pitchFamily="18" charset="-34"/>
              </a:rPr>
              <a:t>และ</a:t>
            </a:r>
            <a:r>
              <a:rPr lang="th-TH" sz="3000" b="1" dirty="0" smtClean="0">
                <a:solidFill>
                  <a:srgbClr val="008000"/>
                </a:solidFill>
                <a:latin typeface="EucrosiaUPC" pitchFamily="18" charset="-34"/>
                <a:cs typeface="EucrosiaUPC" pitchFamily="18" charset="-34"/>
              </a:rPr>
              <a:t>(3) </a:t>
            </a:r>
            <a:r>
              <a:rPr lang="th-TH" sz="3000" b="1" dirty="0">
                <a:solidFill>
                  <a:srgbClr val="008000"/>
                </a:solidFill>
                <a:latin typeface="EucrosiaUPC" pitchFamily="18" charset="-34"/>
                <a:cs typeface="EucrosiaUPC" pitchFamily="18" charset="-34"/>
              </a:rPr>
              <a:t>ที่จะได้รับการยกเว้นมิให้นำ </a:t>
            </a:r>
            <a:r>
              <a:rPr lang="th-TH" sz="3000" b="1" dirty="0" smtClean="0">
                <a:solidFill>
                  <a:srgbClr val="008000"/>
                </a:solidFill>
                <a:latin typeface="EucrosiaUPC" pitchFamily="18" charset="-34"/>
                <a:cs typeface="EucrosiaUPC" pitchFamily="18" charset="-34"/>
              </a:rPr>
              <a:t>พ.ร.บ. มา</a:t>
            </a:r>
            <a:r>
              <a:rPr lang="th-TH" sz="3000" b="1" dirty="0">
                <a:solidFill>
                  <a:srgbClr val="008000"/>
                </a:solidFill>
                <a:latin typeface="EucrosiaUPC" pitchFamily="18" charset="-34"/>
                <a:cs typeface="EucrosiaUPC" pitchFamily="18" charset="-34"/>
              </a:rPr>
              <a:t>ใช้บังคับต้องเป็นไปตามหลักเกณฑ์ที่คณะกรรมการนโยบายประกาศกำหนดในราชกิจจา</a:t>
            </a:r>
            <a:r>
              <a:rPr lang="th-TH" sz="3000" b="1" dirty="0" err="1" smtClean="0">
                <a:solidFill>
                  <a:srgbClr val="008000"/>
                </a:solidFill>
                <a:latin typeface="EucrosiaUPC" pitchFamily="18" charset="-34"/>
                <a:cs typeface="EucrosiaUPC" pitchFamily="18" charset="-34"/>
              </a:rPr>
              <a:t>นุเบกษา</a:t>
            </a:r>
            <a:endParaRPr lang="th-TH" sz="3000" b="1" dirty="0" smtClean="0">
              <a:solidFill>
                <a:srgbClr val="008000"/>
              </a:solidFill>
              <a:latin typeface="EucrosiaUPC" pitchFamily="18" charset="-34"/>
              <a:cs typeface="EucrosiaUPC" pitchFamily="18" charset="-34"/>
            </a:endParaRPr>
          </a:p>
          <a:p>
            <a:pPr marL="358775" indent="-358775" eaLnBrk="1" hangingPunct="1">
              <a:buFont typeface="Wingdings" pitchFamily="2" charset="2"/>
              <a:buChar char="Ø"/>
              <a:defRPr/>
            </a:pPr>
            <a:r>
              <a:rPr lang="th-TH" altLang="th-TH" sz="3000" b="1" dirty="0" smtClean="0">
                <a:latin typeface="EucrosiaUPC" pitchFamily="18" charset="-34"/>
                <a:cs typeface="EucrosiaUPC" pitchFamily="18" charset="-34"/>
              </a:rPr>
              <a:t>การยกเว้นไม่ให้นำบทบัญญัติมาใช้บังคับนอกเหนือจาก ม.7(1)-(6)</a:t>
            </a:r>
            <a:br>
              <a:rPr lang="th-TH" altLang="th-TH" sz="3000" b="1" dirty="0" smtClean="0">
                <a:latin typeface="EucrosiaUPC" pitchFamily="18" charset="-34"/>
                <a:cs typeface="EucrosiaUPC" pitchFamily="18" charset="-34"/>
              </a:rPr>
            </a:br>
            <a:r>
              <a:rPr lang="th-TH" altLang="th-TH" sz="3000" b="1" dirty="0" smtClean="0">
                <a:latin typeface="EucrosiaUPC" pitchFamily="18" charset="-34"/>
                <a:cs typeface="EucrosiaUPC" pitchFamily="18" charset="-34"/>
              </a:rPr>
              <a:t>ให้ตราเป็นพระราชกฤษฎีกาตามข้อเสนอแนะของคณะกรรมการนโยบาย</a:t>
            </a:r>
          </a:p>
          <a:p>
            <a:pPr marL="358775" indent="-358775" eaLnBrk="1" hangingPunct="1">
              <a:defRPr/>
            </a:pPr>
            <a:endParaRPr lang="th-TH" altLang="th-TH" sz="1200" b="1" dirty="0" smtClean="0">
              <a:latin typeface="EucrosiaUPC" pitchFamily="18" charset="-34"/>
              <a:cs typeface="EucrosiaUPC" pitchFamily="18" charset="-34"/>
            </a:endParaRPr>
          </a:p>
          <a:p>
            <a:pPr marL="796925" indent="-796925" eaLnBrk="1" hangingPunct="1">
              <a:defRPr/>
            </a:pPr>
            <a:r>
              <a:rPr lang="th-TH" sz="3000" b="1" i="1" dirty="0" smtClean="0">
                <a:solidFill>
                  <a:srgbClr val="0000FF"/>
                </a:solidFill>
                <a:latin typeface="EucrosiaUPC" pitchFamily="18" charset="-34"/>
                <a:cs typeface="EucrosiaUPC" pitchFamily="18" charset="-34"/>
              </a:rPr>
              <a:t>                          </a:t>
            </a:r>
            <a:r>
              <a:rPr lang="th-TH" sz="3000" b="1" i="1" u="sng" dirty="0" smtClean="0">
                <a:solidFill>
                  <a:srgbClr val="0000FF"/>
                </a:solidFill>
                <a:latin typeface="EucrosiaUPC" pitchFamily="18" charset="-34"/>
                <a:cs typeface="EucrosiaUPC" pitchFamily="18" charset="-34"/>
              </a:rPr>
              <a:t>หน่วยงานของรัฐที่ได้รับการยกเว้น</a:t>
            </a:r>
          </a:p>
          <a:p>
            <a:pPr marL="796925" indent="-796925" eaLnBrk="1" hangingPunct="1">
              <a:defRPr/>
            </a:pPr>
            <a:r>
              <a:rPr lang="th-TH" sz="3000" b="1" i="1" dirty="0" smtClean="0">
                <a:solidFill>
                  <a:srgbClr val="0000FF"/>
                </a:solidFill>
                <a:latin typeface="EucrosiaUPC" pitchFamily="18" charset="-34"/>
                <a:cs typeface="EucrosiaUPC" pitchFamily="18" charset="-34"/>
              </a:rPr>
              <a:t>         ** </a:t>
            </a:r>
            <a:r>
              <a:rPr lang="th-TH" sz="3000" b="1" i="1" dirty="0" smtClean="0">
                <a:solidFill>
                  <a:srgbClr val="FF6600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EucrosiaUPC" pitchFamily="18" charset="-34"/>
                <a:cs typeface="EucrosiaUPC" pitchFamily="18" charset="-34"/>
              </a:rPr>
              <a:t>ต้องจัดให้มีกฎหรือระเบียบเกี่ยวกับการจัดซื้อจัดจ้างและการบริหาร </a:t>
            </a:r>
            <a:br>
              <a:rPr lang="th-TH" sz="3000" b="1" i="1" dirty="0" smtClean="0">
                <a:solidFill>
                  <a:srgbClr val="FF6600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EucrosiaUPC" pitchFamily="18" charset="-34"/>
                <a:cs typeface="EucrosiaUPC" pitchFamily="18" charset="-34"/>
              </a:rPr>
            </a:br>
            <a:r>
              <a:rPr lang="th-TH" sz="3000" b="1" i="1" dirty="0" smtClean="0">
                <a:solidFill>
                  <a:srgbClr val="FF6600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EucrosiaUPC" pitchFamily="18" charset="-34"/>
                <a:cs typeface="EucrosiaUPC" pitchFamily="18" charset="-34"/>
              </a:rPr>
              <a:t>   พัสดุตามหลักเกณฑ์และแนวทางของ พ.ร.บ. นี้</a:t>
            </a:r>
          </a:p>
          <a:p>
            <a:pPr marL="796925" indent="-796925" eaLnBrk="1" hangingPunct="1">
              <a:defRPr/>
            </a:pPr>
            <a:r>
              <a:rPr lang="th-TH" sz="3000" b="1" i="1" dirty="0" smtClean="0">
                <a:solidFill>
                  <a:srgbClr val="0000FF"/>
                </a:solidFill>
                <a:latin typeface="EucrosiaUPC" pitchFamily="18" charset="-34"/>
                <a:cs typeface="EucrosiaUPC" pitchFamily="18" charset="-34"/>
              </a:rPr>
              <a:t>         ** อย่างน้อยต้องมีหลักการในเรื่องความคุ้มค่า โปร่งใส มีประสิทธิภาพและประสิทธิผล และตรวจสอบได้</a:t>
            </a:r>
            <a:endParaRPr lang="th-TH" altLang="th-TH" sz="3000" b="1" dirty="0" smtClean="0"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179511" y="272842"/>
            <a:ext cx="8784977" cy="677108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th-TH" altLang="th-TH" sz="3800" b="1" dirty="0" smtClean="0">
                <a:solidFill>
                  <a:srgbClr val="0000FF"/>
                </a:solidFill>
                <a:effectLst>
                  <a:reflection blurRad="6350" stA="55000" endA="300" endPos="45500" dir="5400000" sy="-100000" algn="bl" rotWithShape="0"/>
                </a:effectLst>
                <a:latin typeface="EucrosiaUPC" pitchFamily="18" charset="-34"/>
                <a:cs typeface="EucrosiaUPC" pitchFamily="18" charset="-34"/>
              </a:rPr>
              <a:t>บทบัญญัติยกเว้นการบังคับใช้ พ.ร.บ. (ม.7)</a:t>
            </a:r>
            <a:endParaRPr lang="th-TH" altLang="th-TH" sz="3800" b="1" dirty="0">
              <a:solidFill>
                <a:srgbClr val="0000FF"/>
              </a:solidFill>
              <a:effectLst>
                <a:reflection blurRad="6350" stA="55000" endA="300" endPos="45500" dir="5400000" sy="-100000" algn="bl" rotWithShape="0"/>
              </a:effectLst>
              <a:latin typeface="EucrosiaUPC" pitchFamily="18" charset="-34"/>
              <a:cs typeface="EucrosiaUPC" pitchFamily="18" charset="-34"/>
            </a:endParaRPr>
          </a:p>
        </p:txBody>
      </p:sp>
      <p:pic>
        <p:nvPicPr>
          <p:cNvPr id="7" name="Picture 6" descr="ปักหมุด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907704" y="3501008"/>
            <a:ext cx="612924" cy="612924"/>
          </a:xfrm>
          <a:prstGeom prst="rect">
            <a:avLst/>
          </a:prstGeom>
        </p:spPr>
      </p:pic>
      <p:grpSp>
        <p:nvGrpSpPr>
          <p:cNvPr id="8" name="Group 7"/>
          <p:cNvGrpSpPr/>
          <p:nvPr/>
        </p:nvGrpSpPr>
        <p:grpSpPr>
          <a:xfrm>
            <a:off x="0" y="6237312"/>
            <a:ext cx="9144000" cy="576064"/>
            <a:chOff x="0" y="6165304"/>
            <a:chExt cx="9144000" cy="576064"/>
          </a:xfrm>
        </p:grpSpPr>
        <p:grpSp>
          <p:nvGrpSpPr>
            <p:cNvPr id="9" name="Group 10"/>
            <p:cNvGrpSpPr/>
            <p:nvPr/>
          </p:nvGrpSpPr>
          <p:grpSpPr>
            <a:xfrm>
              <a:off x="0" y="6165304"/>
              <a:ext cx="9144000" cy="576064"/>
              <a:chOff x="0" y="5877272"/>
              <a:chExt cx="9144000" cy="576064"/>
            </a:xfrm>
          </p:grpSpPr>
          <p:grpSp>
            <p:nvGrpSpPr>
              <p:cNvPr id="11" name="Group 23"/>
              <p:cNvGrpSpPr/>
              <p:nvPr/>
            </p:nvGrpSpPr>
            <p:grpSpPr>
              <a:xfrm>
                <a:off x="0" y="5877272"/>
                <a:ext cx="9144000" cy="576064"/>
                <a:chOff x="0" y="5877272"/>
                <a:chExt cx="9144000" cy="576064"/>
              </a:xfrm>
            </p:grpSpPr>
            <p:cxnSp>
              <p:nvCxnSpPr>
                <p:cNvPr id="13" name="Straight Connector 12"/>
                <p:cNvCxnSpPr/>
                <p:nvPr/>
              </p:nvCxnSpPr>
              <p:spPr>
                <a:xfrm>
                  <a:off x="0" y="6093296"/>
                  <a:ext cx="9144000" cy="72008"/>
                </a:xfrm>
                <a:prstGeom prst="line">
                  <a:avLst/>
                </a:prstGeom>
                <a:ln>
                  <a:solidFill>
                    <a:srgbClr val="008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4" name="Rectangle 13"/>
                <p:cNvSpPr/>
                <p:nvPr/>
              </p:nvSpPr>
              <p:spPr>
                <a:xfrm>
                  <a:off x="6444208" y="5877272"/>
                  <a:ext cx="2664296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Natchanon</a:t>
                  </a:r>
                  <a:r>
                    <a:rPr lang="en-US" sz="2000" b="1" dirty="0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  </a:t>
                  </a:r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Siriphongsurapa</a:t>
                  </a:r>
                  <a:endParaRPr lang="th-TH" sz="2000" b="1" dirty="0">
                    <a:solidFill>
                      <a:schemeClr val="tx1"/>
                    </a:solidFill>
                    <a:effectLst>
                      <a:innerShdw blurRad="63500" dist="50800" dir="5400000">
                        <a:prstClr val="black">
                          <a:alpha val="50000"/>
                        </a:prstClr>
                      </a:innerShdw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  <p:sp>
              <p:nvSpPr>
                <p:cNvPr id="15" name="Rectangle 14"/>
                <p:cNvSpPr/>
                <p:nvPr/>
              </p:nvSpPr>
              <p:spPr>
                <a:xfrm>
                  <a:off x="6804248" y="6165304"/>
                  <a:ext cx="2160240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smtClean="0">
                      <a:solidFill>
                        <a:srgbClr val="FF6600"/>
                      </a:solidFill>
                      <a:effectLst>
                        <a:innerShdw blurRad="114300">
                          <a:prstClr val="black"/>
                        </a:innerShdw>
                        <a:reflection blurRad="6350" stA="55000" endA="300" endPos="45500" dir="5400000" sy="-100000" algn="bl" rotWithShape="0"/>
                      </a:effectLst>
                      <a:latin typeface="Angsana New" pitchFamily="18" charset="-34"/>
                      <a:cs typeface="Angsana New" pitchFamily="18" charset="-34"/>
                    </a:rPr>
                    <a:t> C    O P Y R I G H T</a:t>
                  </a:r>
                  <a:endParaRPr lang="th-TH" sz="2000" b="1" dirty="0">
                    <a:solidFill>
                      <a:srgbClr val="FF6600"/>
                    </a:solidFill>
                    <a:effectLst>
                      <a:innerShdw blurRad="114300">
                        <a:prstClr val="black"/>
                      </a:innerShdw>
                      <a:reflection blurRad="6350" stA="55000" endA="300" endPos="45500" dir="5400000" sy="-100000" algn="bl" rotWithShape="0"/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</p:grpSp>
          <p:cxnSp>
            <p:nvCxnSpPr>
              <p:cNvPr id="12" name="Straight Connector 11"/>
              <p:cNvCxnSpPr/>
              <p:nvPr/>
            </p:nvCxnSpPr>
            <p:spPr>
              <a:xfrm>
                <a:off x="0" y="6165304"/>
                <a:ext cx="9144000" cy="72008"/>
              </a:xfrm>
              <a:prstGeom prst="line">
                <a:avLst/>
              </a:prstGeom>
              <a:ln>
                <a:solidFill>
                  <a:srgbClr val="008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" name="Oval 9"/>
            <p:cNvSpPr/>
            <p:nvPr/>
          </p:nvSpPr>
          <p:spPr>
            <a:xfrm>
              <a:off x="7092280" y="6453336"/>
              <a:ext cx="288032" cy="288032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FF6600"/>
              </a:solidFill>
            </a:ln>
            <a:scene3d>
              <a:camera prst="orthographicFront"/>
              <a:lightRig rig="threePt" dir="t"/>
            </a:scene3d>
            <a:sp3d>
              <a:bevelT w="114300" prst="hardEdg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tx1"/>
                  </a:solidFill>
                  <a:effectLst>
                    <a:innerShdw blurRad="114300">
                      <a:prstClr val="black"/>
                    </a:innerShdw>
                    <a:reflection blurRad="6350" stA="55000" endA="300" endPos="45500" dir="5400000" sy="-100000" algn="bl" rotWithShape="0"/>
                  </a:effectLst>
                  <a:latin typeface="Angsana New" pitchFamily="18" charset="-34"/>
                </a:rPr>
                <a:t>C</a:t>
              </a:r>
              <a:endParaRPr lang="th-TH" sz="2000" b="1" dirty="0">
                <a:solidFill>
                  <a:schemeClr val="tx1"/>
                </a:solidFill>
                <a:effectLst>
                  <a:innerShdw blurRad="114300">
                    <a:prstClr val="black"/>
                  </a:innerShdw>
                  <a:reflection blurRad="6350" stA="55000" endA="300" endPos="45500" dir="5400000" sy="-100000" algn="bl" rotWithShape="0"/>
                </a:effectLst>
                <a:latin typeface="Angsana New" pitchFamily="18" charset="-34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D85E7-25CD-47EF-B19D-98B9F94D8257}" type="slidenum">
              <a:rPr lang="th-TH" smtClean="0"/>
              <a:pPr/>
              <a:t>25</a:t>
            </a:fld>
            <a:endParaRPr lang="th-TH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683568" y="260648"/>
            <a:ext cx="7848872" cy="936104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buFont typeface="Courier New" pitchFamily="49" charset="0"/>
              <a:buChar char="o"/>
              <a:defRPr/>
            </a:pPr>
            <a:r>
              <a:rPr lang="th-TH" altLang="th-TH" sz="3200" b="1" dirty="0" smtClean="0">
                <a:solidFill>
                  <a:srgbClr val="0000FF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  <a:reflection blurRad="6350" stA="55000" endA="300" endPos="45500" dir="5400000" sy="-100000" algn="bl" rotWithShape="0"/>
                </a:effectLst>
                <a:latin typeface="EucrosiaUPC" pitchFamily="18" charset="-34"/>
                <a:cs typeface="EucrosiaUPC" pitchFamily="18" charset="-34"/>
              </a:rPr>
              <a:t> ซ้อมความเข้าใจแนวทางปฏิบัติเกี่ยวกับการจัดซื้อจัดจ้างพัสดุ</a:t>
            </a:r>
            <a:br>
              <a:rPr lang="th-TH" altLang="th-TH" sz="3200" b="1" dirty="0" smtClean="0">
                <a:solidFill>
                  <a:srgbClr val="0000FF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  <a:reflection blurRad="6350" stA="55000" endA="300" endPos="45500" dir="5400000" sy="-100000" algn="bl" rotWithShape="0"/>
                </a:effectLst>
                <a:latin typeface="EucrosiaUPC" pitchFamily="18" charset="-34"/>
                <a:cs typeface="EucrosiaUPC" pitchFamily="18" charset="-34"/>
              </a:rPr>
            </a:br>
            <a:r>
              <a:rPr lang="th-TH" altLang="th-TH" sz="3200" b="1" dirty="0" smtClean="0">
                <a:solidFill>
                  <a:srgbClr val="0000FF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  <a:reflection blurRad="6350" stA="55000" endA="300" endPos="45500" dir="5400000" sy="-100000" algn="bl" rotWithShape="0"/>
                </a:effectLst>
                <a:latin typeface="EucrosiaUPC" pitchFamily="18" charset="-34"/>
                <a:cs typeface="EucrosiaUPC" pitchFamily="18" charset="-34"/>
              </a:rPr>
              <a:t>เพื่อการวิจัยและพัฒนา หรือการให้บริการทางวิชาการ</a:t>
            </a:r>
          </a:p>
        </p:txBody>
      </p:sp>
      <p:pic>
        <p:nvPicPr>
          <p:cNvPr id="6" name="Picture 5" descr="152058945408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55576" y="1268760"/>
            <a:ext cx="7786542" cy="3514376"/>
          </a:xfrm>
          <a:prstGeom prst="rect">
            <a:avLst/>
          </a:prstGeom>
        </p:spPr>
      </p:pic>
      <p:pic>
        <p:nvPicPr>
          <p:cNvPr id="7" name="Picture 6" descr="152058948419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3568" y="4941168"/>
            <a:ext cx="7951269" cy="1224136"/>
          </a:xfrm>
          <a:prstGeom prst="rect">
            <a:avLst/>
          </a:prstGeom>
        </p:spPr>
      </p:pic>
      <p:grpSp>
        <p:nvGrpSpPr>
          <p:cNvPr id="8" name="Group 7"/>
          <p:cNvGrpSpPr/>
          <p:nvPr/>
        </p:nvGrpSpPr>
        <p:grpSpPr>
          <a:xfrm>
            <a:off x="0" y="6237312"/>
            <a:ext cx="9144000" cy="576064"/>
            <a:chOff x="0" y="6165304"/>
            <a:chExt cx="9144000" cy="576064"/>
          </a:xfrm>
        </p:grpSpPr>
        <p:grpSp>
          <p:nvGrpSpPr>
            <p:cNvPr id="9" name="Group 10"/>
            <p:cNvGrpSpPr/>
            <p:nvPr/>
          </p:nvGrpSpPr>
          <p:grpSpPr>
            <a:xfrm>
              <a:off x="0" y="6165304"/>
              <a:ext cx="9144000" cy="576064"/>
              <a:chOff x="0" y="5877272"/>
              <a:chExt cx="9144000" cy="576064"/>
            </a:xfrm>
          </p:grpSpPr>
          <p:grpSp>
            <p:nvGrpSpPr>
              <p:cNvPr id="11" name="Group 23"/>
              <p:cNvGrpSpPr/>
              <p:nvPr/>
            </p:nvGrpSpPr>
            <p:grpSpPr>
              <a:xfrm>
                <a:off x="0" y="5877272"/>
                <a:ext cx="9144000" cy="576064"/>
                <a:chOff x="0" y="5877272"/>
                <a:chExt cx="9144000" cy="576064"/>
              </a:xfrm>
            </p:grpSpPr>
            <p:cxnSp>
              <p:nvCxnSpPr>
                <p:cNvPr id="13" name="Straight Connector 12"/>
                <p:cNvCxnSpPr/>
                <p:nvPr/>
              </p:nvCxnSpPr>
              <p:spPr>
                <a:xfrm>
                  <a:off x="0" y="6093296"/>
                  <a:ext cx="9144000" cy="72008"/>
                </a:xfrm>
                <a:prstGeom prst="line">
                  <a:avLst/>
                </a:prstGeom>
                <a:ln>
                  <a:solidFill>
                    <a:srgbClr val="008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4" name="Rectangle 13"/>
                <p:cNvSpPr/>
                <p:nvPr/>
              </p:nvSpPr>
              <p:spPr>
                <a:xfrm>
                  <a:off x="6444208" y="5877272"/>
                  <a:ext cx="2664296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Natchanon</a:t>
                  </a:r>
                  <a:r>
                    <a:rPr lang="en-US" sz="2000" b="1" dirty="0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  </a:t>
                  </a:r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Siriphongsurapa</a:t>
                  </a:r>
                  <a:endParaRPr lang="th-TH" sz="2000" b="1" dirty="0">
                    <a:solidFill>
                      <a:schemeClr val="tx1"/>
                    </a:solidFill>
                    <a:effectLst>
                      <a:innerShdw blurRad="63500" dist="50800" dir="5400000">
                        <a:prstClr val="black">
                          <a:alpha val="50000"/>
                        </a:prstClr>
                      </a:innerShdw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  <p:sp>
              <p:nvSpPr>
                <p:cNvPr id="15" name="Rectangle 14"/>
                <p:cNvSpPr/>
                <p:nvPr/>
              </p:nvSpPr>
              <p:spPr>
                <a:xfrm>
                  <a:off x="6804248" y="6165304"/>
                  <a:ext cx="2160240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smtClean="0">
                      <a:solidFill>
                        <a:srgbClr val="FF6600"/>
                      </a:solidFill>
                      <a:effectLst>
                        <a:innerShdw blurRad="114300">
                          <a:prstClr val="black"/>
                        </a:innerShdw>
                        <a:reflection blurRad="6350" stA="55000" endA="300" endPos="45500" dir="5400000" sy="-100000" algn="bl" rotWithShape="0"/>
                      </a:effectLst>
                      <a:latin typeface="Angsana New" pitchFamily="18" charset="-34"/>
                      <a:cs typeface="Angsana New" pitchFamily="18" charset="-34"/>
                    </a:rPr>
                    <a:t> C    O P Y R I G H T</a:t>
                  </a:r>
                  <a:endParaRPr lang="th-TH" sz="2000" b="1" dirty="0">
                    <a:solidFill>
                      <a:srgbClr val="FF6600"/>
                    </a:solidFill>
                    <a:effectLst>
                      <a:innerShdw blurRad="114300">
                        <a:prstClr val="black"/>
                      </a:innerShdw>
                      <a:reflection blurRad="6350" stA="55000" endA="300" endPos="45500" dir="5400000" sy="-100000" algn="bl" rotWithShape="0"/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</p:grpSp>
          <p:cxnSp>
            <p:nvCxnSpPr>
              <p:cNvPr id="12" name="Straight Connector 11"/>
              <p:cNvCxnSpPr/>
              <p:nvPr/>
            </p:nvCxnSpPr>
            <p:spPr>
              <a:xfrm>
                <a:off x="0" y="6165304"/>
                <a:ext cx="9144000" cy="72008"/>
              </a:xfrm>
              <a:prstGeom prst="line">
                <a:avLst/>
              </a:prstGeom>
              <a:ln>
                <a:solidFill>
                  <a:srgbClr val="008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" name="Oval 9"/>
            <p:cNvSpPr/>
            <p:nvPr/>
          </p:nvSpPr>
          <p:spPr>
            <a:xfrm>
              <a:off x="7092280" y="6453336"/>
              <a:ext cx="288032" cy="288032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FF6600"/>
              </a:solidFill>
            </a:ln>
            <a:scene3d>
              <a:camera prst="orthographicFront"/>
              <a:lightRig rig="threePt" dir="t"/>
            </a:scene3d>
            <a:sp3d>
              <a:bevelT w="114300" prst="hardEdg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tx1"/>
                  </a:solidFill>
                  <a:effectLst>
                    <a:innerShdw blurRad="114300">
                      <a:prstClr val="black"/>
                    </a:innerShdw>
                    <a:reflection blurRad="6350" stA="55000" endA="300" endPos="45500" dir="5400000" sy="-100000" algn="bl" rotWithShape="0"/>
                  </a:effectLst>
                  <a:latin typeface="Angsana New" pitchFamily="18" charset="-34"/>
                </a:rPr>
                <a:t>C</a:t>
              </a:r>
              <a:endParaRPr lang="th-TH" sz="2000" b="1" dirty="0">
                <a:solidFill>
                  <a:schemeClr val="tx1"/>
                </a:solidFill>
                <a:effectLst>
                  <a:innerShdw blurRad="114300">
                    <a:prstClr val="black"/>
                  </a:innerShdw>
                  <a:reflection blurRad="6350" stA="55000" endA="300" endPos="45500" dir="5400000" sy="-100000" algn="bl" rotWithShape="0"/>
                </a:effectLst>
                <a:latin typeface="Angsana New" pitchFamily="18" charset="-34"/>
              </a:endParaRPr>
            </a:p>
          </p:txBody>
        </p:sp>
      </p:grp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D85E7-25CD-47EF-B19D-98B9F94D8257}" type="slidenum">
              <a:rPr lang="th-TH" smtClean="0"/>
              <a:pPr/>
              <a:t>26</a:t>
            </a:fld>
            <a:endParaRPr lang="th-TH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683568" y="332656"/>
            <a:ext cx="7848872" cy="1152128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buFont typeface="Courier New" pitchFamily="49" charset="0"/>
              <a:buChar char="o"/>
              <a:defRPr/>
            </a:pPr>
            <a:r>
              <a:rPr lang="th-TH" altLang="th-TH" sz="3200" b="1" dirty="0" smtClean="0">
                <a:solidFill>
                  <a:srgbClr val="0000FF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  <a:reflection blurRad="6350" stA="55000" endA="300" endPos="45500" dir="5400000" sy="-100000" algn="bl" rotWithShape="0"/>
                </a:effectLst>
                <a:latin typeface="EucrosiaUPC" pitchFamily="18" charset="-34"/>
                <a:cs typeface="EucrosiaUPC" pitchFamily="18" charset="-34"/>
              </a:rPr>
              <a:t> ซ้อมความเข้าใจแนวทางปฏิบัติเกี่ยวกับการจัดซื้อจัดจ้างพัสดุ</a:t>
            </a:r>
            <a:br>
              <a:rPr lang="th-TH" altLang="th-TH" sz="3200" b="1" dirty="0" smtClean="0">
                <a:solidFill>
                  <a:srgbClr val="0000FF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  <a:reflection blurRad="6350" stA="55000" endA="300" endPos="45500" dir="5400000" sy="-100000" algn="bl" rotWithShape="0"/>
                </a:effectLst>
                <a:latin typeface="EucrosiaUPC" pitchFamily="18" charset="-34"/>
                <a:cs typeface="EucrosiaUPC" pitchFamily="18" charset="-34"/>
              </a:rPr>
            </a:br>
            <a:r>
              <a:rPr lang="th-TH" altLang="th-TH" sz="3200" b="1" dirty="0" smtClean="0">
                <a:solidFill>
                  <a:srgbClr val="0000FF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  <a:reflection blurRad="6350" stA="55000" endA="300" endPos="45500" dir="5400000" sy="-100000" algn="bl" rotWithShape="0"/>
                </a:effectLst>
                <a:latin typeface="EucrosiaUPC" pitchFamily="18" charset="-34"/>
                <a:cs typeface="EucrosiaUPC" pitchFamily="18" charset="-34"/>
              </a:rPr>
              <a:t>เพื่อการวิจัยและพัฒนา หรือการให้บริการทางวิชาการ</a:t>
            </a:r>
          </a:p>
        </p:txBody>
      </p:sp>
      <p:pic>
        <p:nvPicPr>
          <p:cNvPr id="6" name="Picture 5" descr="152058950335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89856" y="1628800"/>
            <a:ext cx="8234267" cy="3312368"/>
          </a:xfrm>
          <a:prstGeom prst="rect">
            <a:avLst/>
          </a:prstGeom>
        </p:spPr>
      </p:pic>
      <p:pic>
        <p:nvPicPr>
          <p:cNvPr id="7" name="Picture 6" descr="วิจัย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96136" y="4581128"/>
            <a:ext cx="2520280" cy="18398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7" descr="งานบริการวิชาการ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09136" y="5152624"/>
            <a:ext cx="3819489" cy="1084688"/>
          </a:xfrm>
          <a:prstGeom prst="rect">
            <a:avLst/>
          </a:prstGeom>
        </p:spPr>
      </p:pic>
      <p:grpSp>
        <p:nvGrpSpPr>
          <p:cNvPr id="9" name="Group 8"/>
          <p:cNvGrpSpPr/>
          <p:nvPr/>
        </p:nvGrpSpPr>
        <p:grpSpPr>
          <a:xfrm>
            <a:off x="0" y="6237312"/>
            <a:ext cx="9144000" cy="576064"/>
            <a:chOff x="0" y="6165304"/>
            <a:chExt cx="9144000" cy="576064"/>
          </a:xfrm>
        </p:grpSpPr>
        <p:grpSp>
          <p:nvGrpSpPr>
            <p:cNvPr id="10" name="Group 10"/>
            <p:cNvGrpSpPr/>
            <p:nvPr/>
          </p:nvGrpSpPr>
          <p:grpSpPr>
            <a:xfrm>
              <a:off x="0" y="6165304"/>
              <a:ext cx="9144000" cy="576064"/>
              <a:chOff x="0" y="5877272"/>
              <a:chExt cx="9144000" cy="576064"/>
            </a:xfrm>
          </p:grpSpPr>
          <p:grpSp>
            <p:nvGrpSpPr>
              <p:cNvPr id="12" name="Group 23"/>
              <p:cNvGrpSpPr/>
              <p:nvPr/>
            </p:nvGrpSpPr>
            <p:grpSpPr>
              <a:xfrm>
                <a:off x="0" y="5877272"/>
                <a:ext cx="9144000" cy="576064"/>
                <a:chOff x="0" y="5877272"/>
                <a:chExt cx="9144000" cy="576064"/>
              </a:xfrm>
            </p:grpSpPr>
            <p:cxnSp>
              <p:nvCxnSpPr>
                <p:cNvPr id="14" name="Straight Connector 13"/>
                <p:cNvCxnSpPr/>
                <p:nvPr/>
              </p:nvCxnSpPr>
              <p:spPr>
                <a:xfrm>
                  <a:off x="0" y="6093296"/>
                  <a:ext cx="9144000" cy="72008"/>
                </a:xfrm>
                <a:prstGeom prst="line">
                  <a:avLst/>
                </a:prstGeom>
                <a:ln>
                  <a:solidFill>
                    <a:srgbClr val="008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5" name="Rectangle 14"/>
                <p:cNvSpPr/>
                <p:nvPr/>
              </p:nvSpPr>
              <p:spPr>
                <a:xfrm>
                  <a:off x="6444208" y="5877272"/>
                  <a:ext cx="2664296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Natchanon</a:t>
                  </a:r>
                  <a:r>
                    <a:rPr lang="en-US" sz="2000" b="1" dirty="0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  </a:t>
                  </a:r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Siriphongsurapa</a:t>
                  </a:r>
                  <a:endParaRPr lang="th-TH" sz="2000" b="1" dirty="0">
                    <a:solidFill>
                      <a:schemeClr val="tx1"/>
                    </a:solidFill>
                    <a:effectLst>
                      <a:innerShdw blurRad="63500" dist="50800" dir="5400000">
                        <a:prstClr val="black">
                          <a:alpha val="50000"/>
                        </a:prstClr>
                      </a:innerShdw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  <p:sp>
              <p:nvSpPr>
                <p:cNvPr id="16" name="Rectangle 15"/>
                <p:cNvSpPr/>
                <p:nvPr/>
              </p:nvSpPr>
              <p:spPr>
                <a:xfrm>
                  <a:off x="6804248" y="6165304"/>
                  <a:ext cx="2160240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smtClean="0">
                      <a:solidFill>
                        <a:srgbClr val="FF6600"/>
                      </a:solidFill>
                      <a:effectLst>
                        <a:innerShdw blurRad="114300">
                          <a:prstClr val="black"/>
                        </a:innerShdw>
                        <a:reflection blurRad="6350" stA="55000" endA="300" endPos="45500" dir="5400000" sy="-100000" algn="bl" rotWithShape="0"/>
                      </a:effectLst>
                      <a:latin typeface="Angsana New" pitchFamily="18" charset="-34"/>
                      <a:cs typeface="Angsana New" pitchFamily="18" charset="-34"/>
                    </a:rPr>
                    <a:t> C    O P Y R I G H T</a:t>
                  </a:r>
                  <a:endParaRPr lang="th-TH" sz="2000" b="1" dirty="0">
                    <a:solidFill>
                      <a:srgbClr val="FF6600"/>
                    </a:solidFill>
                    <a:effectLst>
                      <a:innerShdw blurRad="114300">
                        <a:prstClr val="black"/>
                      </a:innerShdw>
                      <a:reflection blurRad="6350" stA="55000" endA="300" endPos="45500" dir="5400000" sy="-100000" algn="bl" rotWithShape="0"/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</p:grpSp>
          <p:cxnSp>
            <p:nvCxnSpPr>
              <p:cNvPr id="13" name="Straight Connector 12"/>
              <p:cNvCxnSpPr/>
              <p:nvPr/>
            </p:nvCxnSpPr>
            <p:spPr>
              <a:xfrm>
                <a:off x="0" y="6165304"/>
                <a:ext cx="9144000" cy="72008"/>
              </a:xfrm>
              <a:prstGeom prst="line">
                <a:avLst/>
              </a:prstGeom>
              <a:ln>
                <a:solidFill>
                  <a:srgbClr val="008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1" name="Oval 10"/>
            <p:cNvSpPr/>
            <p:nvPr/>
          </p:nvSpPr>
          <p:spPr>
            <a:xfrm>
              <a:off x="7092280" y="6453336"/>
              <a:ext cx="288032" cy="288032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FF6600"/>
              </a:solidFill>
            </a:ln>
            <a:scene3d>
              <a:camera prst="orthographicFront"/>
              <a:lightRig rig="threePt" dir="t"/>
            </a:scene3d>
            <a:sp3d>
              <a:bevelT w="114300" prst="hardEdg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tx1"/>
                  </a:solidFill>
                  <a:effectLst>
                    <a:innerShdw blurRad="114300">
                      <a:prstClr val="black"/>
                    </a:innerShdw>
                    <a:reflection blurRad="6350" stA="55000" endA="300" endPos="45500" dir="5400000" sy="-100000" algn="bl" rotWithShape="0"/>
                  </a:effectLst>
                  <a:latin typeface="Angsana New" pitchFamily="18" charset="-34"/>
                </a:rPr>
                <a:t>C</a:t>
              </a:r>
              <a:endParaRPr lang="th-TH" sz="2000" b="1" dirty="0">
                <a:solidFill>
                  <a:schemeClr val="tx1"/>
                </a:solidFill>
                <a:effectLst>
                  <a:innerShdw blurRad="114300">
                    <a:prstClr val="black"/>
                  </a:innerShdw>
                  <a:reflection blurRad="6350" stA="55000" endA="300" endPos="45500" dir="5400000" sy="-100000" algn="bl" rotWithShape="0"/>
                </a:effectLst>
                <a:latin typeface="Angsana New" pitchFamily="18" charset="-34"/>
              </a:endParaRPr>
            </a:p>
          </p:txBody>
        </p:sp>
      </p:grp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0" y="6237312"/>
            <a:ext cx="9144000" cy="576064"/>
            <a:chOff x="0" y="6165304"/>
            <a:chExt cx="9144000" cy="576064"/>
          </a:xfrm>
        </p:grpSpPr>
        <p:grpSp>
          <p:nvGrpSpPr>
            <p:cNvPr id="13" name="Group 10"/>
            <p:cNvGrpSpPr/>
            <p:nvPr/>
          </p:nvGrpSpPr>
          <p:grpSpPr>
            <a:xfrm>
              <a:off x="0" y="6165304"/>
              <a:ext cx="9144000" cy="576064"/>
              <a:chOff x="0" y="5877272"/>
              <a:chExt cx="9144000" cy="576064"/>
            </a:xfrm>
          </p:grpSpPr>
          <p:grpSp>
            <p:nvGrpSpPr>
              <p:cNvPr id="15" name="Group 23"/>
              <p:cNvGrpSpPr/>
              <p:nvPr/>
            </p:nvGrpSpPr>
            <p:grpSpPr>
              <a:xfrm>
                <a:off x="0" y="5877272"/>
                <a:ext cx="9144000" cy="576064"/>
                <a:chOff x="0" y="5877272"/>
                <a:chExt cx="9144000" cy="576064"/>
              </a:xfrm>
            </p:grpSpPr>
            <p:cxnSp>
              <p:nvCxnSpPr>
                <p:cNvPr id="17" name="Straight Connector 16"/>
                <p:cNvCxnSpPr/>
                <p:nvPr/>
              </p:nvCxnSpPr>
              <p:spPr>
                <a:xfrm>
                  <a:off x="0" y="6093296"/>
                  <a:ext cx="9144000" cy="72008"/>
                </a:xfrm>
                <a:prstGeom prst="line">
                  <a:avLst/>
                </a:prstGeom>
                <a:ln>
                  <a:solidFill>
                    <a:srgbClr val="008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8" name="Rectangle 17"/>
                <p:cNvSpPr/>
                <p:nvPr/>
              </p:nvSpPr>
              <p:spPr>
                <a:xfrm>
                  <a:off x="6444208" y="5877272"/>
                  <a:ext cx="2664296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Natchanon</a:t>
                  </a:r>
                  <a:r>
                    <a:rPr lang="en-US" sz="2000" b="1" dirty="0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  </a:t>
                  </a:r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Siriphongsurapa</a:t>
                  </a:r>
                  <a:endParaRPr lang="th-TH" sz="2000" b="1" dirty="0">
                    <a:solidFill>
                      <a:schemeClr val="tx1"/>
                    </a:solidFill>
                    <a:effectLst>
                      <a:innerShdw blurRad="63500" dist="50800" dir="5400000">
                        <a:prstClr val="black">
                          <a:alpha val="50000"/>
                        </a:prstClr>
                      </a:innerShdw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  <p:sp>
              <p:nvSpPr>
                <p:cNvPr id="19" name="Rectangle 18"/>
                <p:cNvSpPr/>
                <p:nvPr/>
              </p:nvSpPr>
              <p:spPr>
                <a:xfrm>
                  <a:off x="6804248" y="6165304"/>
                  <a:ext cx="2160240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smtClean="0">
                      <a:solidFill>
                        <a:srgbClr val="FF6600"/>
                      </a:solidFill>
                      <a:effectLst>
                        <a:innerShdw blurRad="114300">
                          <a:prstClr val="black"/>
                        </a:innerShdw>
                        <a:reflection blurRad="6350" stA="55000" endA="300" endPos="45500" dir="5400000" sy="-100000" algn="bl" rotWithShape="0"/>
                      </a:effectLst>
                      <a:latin typeface="Angsana New" pitchFamily="18" charset="-34"/>
                      <a:cs typeface="Angsana New" pitchFamily="18" charset="-34"/>
                    </a:rPr>
                    <a:t> C    O P Y R I G H T</a:t>
                  </a:r>
                  <a:endParaRPr lang="th-TH" sz="2000" b="1" dirty="0">
                    <a:solidFill>
                      <a:srgbClr val="FF6600"/>
                    </a:solidFill>
                    <a:effectLst>
                      <a:innerShdw blurRad="114300">
                        <a:prstClr val="black"/>
                      </a:innerShdw>
                      <a:reflection blurRad="6350" stA="55000" endA="300" endPos="45500" dir="5400000" sy="-100000" algn="bl" rotWithShape="0"/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</p:grpSp>
          <p:cxnSp>
            <p:nvCxnSpPr>
              <p:cNvPr id="16" name="Straight Connector 15"/>
              <p:cNvCxnSpPr/>
              <p:nvPr/>
            </p:nvCxnSpPr>
            <p:spPr>
              <a:xfrm>
                <a:off x="0" y="6165304"/>
                <a:ext cx="9144000" cy="72008"/>
              </a:xfrm>
              <a:prstGeom prst="line">
                <a:avLst/>
              </a:prstGeom>
              <a:ln>
                <a:solidFill>
                  <a:srgbClr val="008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4" name="Oval 13"/>
            <p:cNvSpPr/>
            <p:nvPr/>
          </p:nvSpPr>
          <p:spPr>
            <a:xfrm>
              <a:off x="7092280" y="6453336"/>
              <a:ext cx="288032" cy="288032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FF6600"/>
              </a:solidFill>
            </a:ln>
            <a:scene3d>
              <a:camera prst="orthographicFront"/>
              <a:lightRig rig="threePt" dir="t"/>
            </a:scene3d>
            <a:sp3d>
              <a:bevelT w="114300" prst="hardEdg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tx1"/>
                  </a:solidFill>
                  <a:effectLst>
                    <a:innerShdw blurRad="114300">
                      <a:prstClr val="black"/>
                    </a:innerShdw>
                    <a:reflection blurRad="6350" stA="55000" endA="300" endPos="45500" dir="5400000" sy="-100000" algn="bl" rotWithShape="0"/>
                  </a:effectLst>
                  <a:latin typeface="Angsana New" pitchFamily="18" charset="-34"/>
                </a:rPr>
                <a:t>C</a:t>
              </a:r>
              <a:endParaRPr lang="th-TH" sz="2000" b="1" dirty="0">
                <a:solidFill>
                  <a:schemeClr val="tx1"/>
                </a:solidFill>
                <a:effectLst>
                  <a:innerShdw blurRad="114300">
                    <a:prstClr val="black"/>
                  </a:innerShdw>
                  <a:reflection blurRad="6350" stA="55000" endA="300" endPos="45500" dir="5400000" sy="-100000" algn="bl" rotWithShape="0"/>
                </a:effectLst>
                <a:latin typeface="Angsana New" pitchFamily="18" charset="-34"/>
              </a:endParaRPr>
            </a:p>
          </p:txBody>
        </p:sp>
      </p:grpSp>
      <p:sp>
        <p:nvSpPr>
          <p:cNvPr id="11" name="สี่เหลี่ยมผืนผ้า 16"/>
          <p:cNvSpPr/>
          <p:nvPr/>
        </p:nvSpPr>
        <p:spPr>
          <a:xfrm>
            <a:off x="323528" y="5805264"/>
            <a:ext cx="8640960" cy="792088"/>
          </a:xfrm>
          <a:prstGeom prst="rect">
            <a:avLst/>
          </a:prstGeom>
          <a:noFill/>
          <a:ln>
            <a:noFill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000" b="1" dirty="0" smtClean="0">
                <a:solidFill>
                  <a:srgbClr val="0000FF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EucrosiaUPC" pitchFamily="18" charset="-34"/>
                <a:cs typeface="EucrosiaUPC" pitchFamily="18" charset="-34"/>
              </a:rPr>
              <a:t>ถ้าไม่เป็นไปตามหลักการ แต่ไม่มีผลต่อการจัดซื้อจัดจ้างอย่างมีนัยสำคัญ  หรือ</a:t>
            </a:r>
            <a:r>
              <a:rPr lang="th-TH" sz="2000" b="1" u="sng" dirty="0" smtClean="0">
                <a:solidFill>
                  <a:srgbClr val="0000FF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EucrosiaUPC" pitchFamily="18" charset="-34"/>
                <a:cs typeface="EucrosiaUPC" pitchFamily="18" charset="-34"/>
              </a:rPr>
              <a:t>กรณีจำเป็นเร่งด่วน</a:t>
            </a:r>
          </a:p>
          <a:p>
            <a:pPr algn="ctr"/>
            <a:r>
              <a:rPr lang="th-TH" sz="2000" b="1" u="sng" dirty="0" smtClean="0">
                <a:solidFill>
                  <a:srgbClr val="0000FF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EucrosiaUPC" pitchFamily="18" charset="-34"/>
                <a:cs typeface="EucrosiaUPC" pitchFamily="18" charset="-34"/>
              </a:rPr>
              <a:t>หรือมีเหตุผลความจำเป็นอื่น </a:t>
            </a:r>
            <a:r>
              <a:rPr lang="th-TH" sz="2000" b="1" dirty="0" smtClean="0">
                <a:solidFill>
                  <a:srgbClr val="0000FF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EucrosiaUPC" pitchFamily="18" charset="-34"/>
                <a:cs typeface="EucrosiaUPC" pitchFamily="18" charset="-34"/>
              </a:rPr>
              <a:t>การจัดซื้อจัดจ้างนั้นให้ใช้ได้ </a:t>
            </a:r>
            <a:endParaRPr lang="th-TH" sz="2000" b="1" dirty="0">
              <a:solidFill>
                <a:srgbClr val="0000FF"/>
              </a:solidFill>
              <a:effectLst>
                <a:innerShdw blurRad="63500" dist="50800" dir="5400000">
                  <a:prstClr val="black">
                    <a:alpha val="50000"/>
                  </a:prstClr>
                </a:innerShdw>
              </a:effectLst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29698" name="Rectangle 139"/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DA33BA3-3731-467E-BEA1-0BB627085160}" type="slidenum">
              <a:rPr lang="en-US" altLang="th-TH" smtClean="0"/>
              <a:pPr/>
              <a:t>27</a:t>
            </a:fld>
            <a:endParaRPr lang="th-TH" altLang="th-TH" smtClean="0"/>
          </a:p>
        </p:txBody>
      </p:sp>
      <p:sp>
        <p:nvSpPr>
          <p:cNvPr id="29700" name="TextBox 4"/>
          <p:cNvSpPr txBox="1">
            <a:spLocks noChangeArrowheads="1"/>
          </p:cNvSpPr>
          <p:nvPr/>
        </p:nvSpPr>
        <p:spPr bwMode="auto">
          <a:xfrm>
            <a:off x="214313" y="188640"/>
            <a:ext cx="8643937" cy="707886"/>
          </a:xfrm>
          <a:prstGeom prst="rect">
            <a:avLst/>
          </a:prstGeom>
          <a:ln>
            <a:noFill/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/>
            <a:r>
              <a:rPr lang="th-TH" altLang="th-TH" sz="4000" b="1" dirty="0">
                <a:solidFill>
                  <a:srgbClr val="0000FF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  <a:reflection blurRad="6350" stA="55000" endA="300" endPos="45500" dir="5400000" sy="-100000" algn="bl" rotWithShape="0"/>
                </a:effectLst>
                <a:latin typeface="EucrosiaUPC" pitchFamily="18" charset="-34"/>
                <a:cs typeface="EucrosiaUPC" pitchFamily="18" charset="-34"/>
              </a:rPr>
              <a:t>หลักการจัดซื้อจัด</a:t>
            </a:r>
            <a:r>
              <a:rPr lang="th-TH" altLang="th-TH" sz="4000" b="1" dirty="0" smtClean="0">
                <a:solidFill>
                  <a:srgbClr val="0000FF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  <a:reflection blurRad="6350" stA="55000" endA="300" endPos="45500" dir="5400000" sy="-100000" algn="bl" rotWithShape="0"/>
                </a:effectLst>
                <a:latin typeface="EucrosiaUPC" pitchFamily="18" charset="-34"/>
                <a:cs typeface="EucrosiaUPC" pitchFamily="18" charset="-34"/>
              </a:rPr>
              <a:t>จ้างและ</a:t>
            </a:r>
            <a:r>
              <a:rPr lang="th-TH" altLang="th-TH" sz="4000" b="1" dirty="0">
                <a:solidFill>
                  <a:srgbClr val="0000FF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  <a:reflection blurRad="6350" stA="55000" endA="300" endPos="45500" dir="5400000" sy="-100000" algn="bl" rotWithShape="0"/>
                </a:effectLst>
                <a:latin typeface="EucrosiaUPC" pitchFamily="18" charset="-34"/>
                <a:cs typeface="EucrosiaUPC" pitchFamily="18" charset="-34"/>
              </a:rPr>
              <a:t>การบริหารพัสดุ (</a:t>
            </a:r>
            <a:r>
              <a:rPr lang="th-TH" altLang="th-TH" sz="4000" b="1" dirty="0" smtClean="0">
                <a:solidFill>
                  <a:srgbClr val="0000FF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  <a:reflection blurRad="6350" stA="55000" endA="300" endPos="45500" dir="5400000" sy="-100000" algn="bl" rotWithShape="0"/>
                </a:effectLst>
                <a:latin typeface="EucrosiaUPC" pitchFamily="18" charset="-34"/>
                <a:cs typeface="EucrosiaUPC" pitchFamily="18" charset="-34"/>
              </a:rPr>
              <a:t>ม.8)</a:t>
            </a:r>
            <a:r>
              <a:rPr lang="th-TH" altLang="th-TH" sz="4000" b="1" dirty="0" smtClean="0">
                <a:solidFill>
                  <a:srgbClr val="FF0000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  <a:reflection blurRad="6350" stA="55000" endA="300" endPos="45500" dir="5400000" sy="-100000" algn="bl" rotWithShape="0"/>
                </a:effectLst>
                <a:latin typeface="EucrosiaUPC" pitchFamily="18" charset="-34"/>
                <a:cs typeface="EucrosiaUPC" pitchFamily="18" charset="-34"/>
              </a:rPr>
              <a:t> </a:t>
            </a:r>
            <a:endParaRPr lang="th-TH" altLang="th-TH" sz="4000" b="1" dirty="0">
              <a:solidFill>
                <a:srgbClr val="FF0000"/>
              </a:solidFill>
              <a:effectLst>
                <a:innerShdw blurRad="63500" dist="50800" dir="5400000">
                  <a:prstClr val="black">
                    <a:alpha val="50000"/>
                  </a:prstClr>
                </a:innerShdw>
                <a:reflection blurRad="6350" stA="55000" endA="300" endPos="45500" dir="5400000" sy="-100000" algn="bl" rotWithShape="0"/>
              </a:effectLst>
              <a:latin typeface="EucrosiaUPC" pitchFamily="18" charset="-34"/>
              <a:cs typeface="EucrosiaUPC" pitchFamily="18" charset="-34"/>
            </a:endParaRPr>
          </a:p>
        </p:txBody>
      </p:sp>
      <p:graphicFrame>
        <p:nvGraphicFramePr>
          <p:cNvPr id="8" name="ไดอะแกรม 3"/>
          <p:cNvGraphicFramePr/>
          <p:nvPr>
            <p:extLst>
              <p:ext uri="{D42A27DB-BD31-4B8C-83A1-F6EECF244321}">
                <p14:modId xmlns:p14="http://schemas.microsoft.com/office/powerpoint/2010/main" val="492514159"/>
              </p:ext>
            </p:extLst>
          </p:nvPr>
        </p:nvGraphicFramePr>
        <p:xfrm>
          <a:off x="683568" y="908720"/>
          <a:ext cx="7817522" cy="50177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Rectangle 4"/>
          <p:cNvSpPr/>
          <p:nvPr/>
        </p:nvSpPr>
        <p:spPr>
          <a:xfrm>
            <a:off x="152400" y="152400"/>
            <a:ext cx="8839200" cy="6629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572132" y="908720"/>
            <a:ext cx="332091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th-TH" sz="2000" b="1" dirty="0" smtClean="0">
                <a:solidFill>
                  <a:srgbClr val="FF0000"/>
                </a:solidFill>
                <a:latin typeface="EucrosiaUPC" pitchFamily="18" charset="-34"/>
                <a:cs typeface="EucrosiaUPC" pitchFamily="18" charset="-34"/>
              </a:rPr>
              <a:t>พัสดุต้องมีคุณภาพ มีคุณลักษณะตอบสนอง</a:t>
            </a:r>
          </a:p>
          <a:p>
            <a:pPr algn="r"/>
            <a:r>
              <a:rPr lang="th-TH" sz="2000" b="1" dirty="0" smtClean="0">
                <a:solidFill>
                  <a:srgbClr val="FF0000"/>
                </a:solidFill>
                <a:latin typeface="EucrosiaUPC" pitchFamily="18" charset="-34"/>
                <a:cs typeface="EucrosiaUPC" pitchFamily="18" charset="-34"/>
              </a:rPr>
              <a:t>การใช้งาน ราคาเหมาะสม มีแผน</a:t>
            </a:r>
          </a:p>
          <a:p>
            <a:pPr algn="r"/>
            <a:r>
              <a:rPr lang="th-TH" sz="2000" b="1" dirty="0" smtClean="0">
                <a:solidFill>
                  <a:srgbClr val="FF0000"/>
                </a:solidFill>
                <a:latin typeface="EucrosiaUPC" pitchFamily="18" charset="-34"/>
                <a:cs typeface="EucrosiaUPC" pitchFamily="18" charset="-34"/>
              </a:rPr>
              <a:t>บริหารพัสดุเหมาะสม</a:t>
            </a:r>
          </a:p>
          <a:p>
            <a:pPr algn="r"/>
            <a:r>
              <a:rPr lang="th-TH" sz="2000" b="1" dirty="0" smtClean="0">
                <a:solidFill>
                  <a:srgbClr val="FF0000"/>
                </a:solidFill>
                <a:latin typeface="EucrosiaUPC" pitchFamily="18" charset="-34"/>
                <a:cs typeface="EucrosiaUPC" pitchFamily="18" charset="-34"/>
              </a:rPr>
              <a:t>ชัดเจน</a:t>
            </a:r>
            <a:endParaRPr lang="th-TH" sz="2000" dirty="0">
              <a:solidFill>
                <a:srgbClr val="FF000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143636" y="3342471"/>
            <a:ext cx="2749984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th-TH" sz="2000" b="1" dirty="0" smtClean="0">
                <a:solidFill>
                  <a:srgbClr val="006600"/>
                </a:solidFill>
                <a:latin typeface="EucrosiaUPC" pitchFamily="18" charset="-34"/>
                <a:cs typeface="EucrosiaUPC" pitchFamily="18" charset="-34"/>
              </a:rPr>
              <a:t>กระทำโดยเปิดเผย </a:t>
            </a:r>
          </a:p>
          <a:p>
            <a:pPr algn="r"/>
            <a:r>
              <a:rPr lang="th-TH" sz="2000" b="1" dirty="0" smtClean="0">
                <a:solidFill>
                  <a:srgbClr val="006600"/>
                </a:solidFill>
                <a:latin typeface="EucrosiaUPC" pitchFamily="18" charset="-34"/>
                <a:cs typeface="EucrosiaUPC" pitchFamily="18" charset="-34"/>
              </a:rPr>
              <a:t>ให้แข่งขันอย่างเป็นธรรม </a:t>
            </a:r>
          </a:p>
          <a:p>
            <a:pPr algn="r"/>
            <a:r>
              <a:rPr lang="th-TH" sz="2000" b="1" dirty="0" smtClean="0">
                <a:solidFill>
                  <a:srgbClr val="006600"/>
                </a:solidFill>
                <a:latin typeface="EucrosiaUPC" pitchFamily="18" charset="-34"/>
                <a:cs typeface="EucrosiaUPC" pitchFamily="18" charset="-34"/>
              </a:rPr>
              <a:t>ปฏิบัติต่อผู้ประกอบการ</a:t>
            </a:r>
          </a:p>
          <a:p>
            <a:pPr algn="r"/>
            <a:r>
              <a:rPr lang="th-TH" sz="2000" b="1" dirty="0" smtClean="0">
                <a:solidFill>
                  <a:srgbClr val="006600"/>
                </a:solidFill>
                <a:latin typeface="EucrosiaUPC" pitchFamily="18" charset="-34"/>
                <a:cs typeface="EucrosiaUPC" pitchFamily="18" charset="-34"/>
              </a:rPr>
              <a:t>เท่าเทียมกัน มีเวลาเหมาะสมเพียงพอต่อการยื่นข้อเสนอ</a:t>
            </a:r>
          </a:p>
          <a:p>
            <a:pPr algn="r"/>
            <a:r>
              <a:rPr lang="th-TH" sz="2000" b="1" dirty="0" smtClean="0">
                <a:solidFill>
                  <a:srgbClr val="006600"/>
                </a:solidFill>
                <a:latin typeface="EucrosiaUPC" pitchFamily="18" charset="-34"/>
                <a:cs typeface="EucrosiaUPC" pitchFamily="18" charset="-34"/>
              </a:rPr>
              <a:t>มีหลักฐานชัดเจน </a:t>
            </a:r>
          </a:p>
          <a:p>
            <a:pPr algn="r"/>
            <a:r>
              <a:rPr lang="th-TH" sz="2000" b="1" dirty="0" smtClean="0">
                <a:solidFill>
                  <a:srgbClr val="006600"/>
                </a:solidFill>
                <a:latin typeface="EucrosiaUPC" pitchFamily="18" charset="-34"/>
                <a:cs typeface="EucrosiaUPC" pitchFamily="18" charset="-34"/>
              </a:rPr>
              <a:t>มีการเปิดเผยข้อมูลในทุกขั้นตอน</a:t>
            </a:r>
            <a:endParaRPr lang="th-TH" sz="2000" b="1" dirty="0">
              <a:solidFill>
                <a:srgbClr val="006600"/>
              </a:solidFill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78942" y="3342471"/>
            <a:ext cx="2808882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2000" b="1" dirty="0" smtClean="0">
                <a:solidFill>
                  <a:srgbClr val="003300"/>
                </a:solidFill>
                <a:latin typeface="EucrosiaUPC" pitchFamily="18" charset="-34"/>
                <a:cs typeface="EucrosiaUPC" pitchFamily="18" charset="-34"/>
              </a:rPr>
              <a:t>มีการวางแผนการ</a:t>
            </a:r>
          </a:p>
          <a:p>
            <a:r>
              <a:rPr lang="th-TH" sz="2000" b="1" dirty="0" smtClean="0">
                <a:solidFill>
                  <a:srgbClr val="003300"/>
                </a:solidFill>
                <a:latin typeface="EucrosiaUPC" pitchFamily="18" charset="-34"/>
                <a:cs typeface="EucrosiaUPC" pitchFamily="18" charset="-34"/>
              </a:rPr>
              <a:t>จัดซื้อจัดจ้าง/บริหาร</a:t>
            </a:r>
          </a:p>
          <a:p>
            <a:r>
              <a:rPr lang="th-TH" sz="2000" b="1" dirty="0" smtClean="0">
                <a:solidFill>
                  <a:srgbClr val="003300"/>
                </a:solidFill>
                <a:latin typeface="EucrosiaUPC" pitchFamily="18" charset="-34"/>
                <a:cs typeface="EucrosiaUPC" pitchFamily="18" charset="-34"/>
              </a:rPr>
              <a:t>พัสดุล่วงหน้า เพื่อให้</a:t>
            </a:r>
          </a:p>
          <a:p>
            <a:r>
              <a:rPr lang="th-TH" sz="2000" b="1" dirty="0" smtClean="0">
                <a:solidFill>
                  <a:srgbClr val="003300"/>
                </a:solidFill>
                <a:latin typeface="EucrosiaUPC" pitchFamily="18" charset="-34"/>
                <a:cs typeface="EucrosiaUPC" pitchFamily="18" charset="-34"/>
              </a:rPr>
              <a:t>เป็นไปอย่างต่อเนื่อง</a:t>
            </a:r>
          </a:p>
          <a:p>
            <a:r>
              <a:rPr lang="th-TH" sz="2000" b="1" dirty="0" smtClean="0">
                <a:solidFill>
                  <a:srgbClr val="003300"/>
                </a:solidFill>
                <a:latin typeface="EucrosiaUPC" pitchFamily="18" charset="-34"/>
                <a:cs typeface="EucrosiaUPC" pitchFamily="18" charset="-34"/>
              </a:rPr>
              <a:t>กำหนดเวลาที่เหมาะสม </a:t>
            </a:r>
          </a:p>
          <a:p>
            <a:r>
              <a:rPr lang="th-TH" sz="2000" b="1" dirty="0" smtClean="0">
                <a:solidFill>
                  <a:srgbClr val="003300"/>
                </a:solidFill>
                <a:latin typeface="EucrosiaUPC" pitchFamily="18" charset="-34"/>
                <a:cs typeface="EucrosiaUPC" pitchFamily="18" charset="-34"/>
              </a:rPr>
              <a:t>มีการประเมินผลสัมฤทธิ์ของ</a:t>
            </a:r>
          </a:p>
          <a:p>
            <a:r>
              <a:rPr lang="th-TH" sz="2000" b="1" dirty="0" smtClean="0">
                <a:solidFill>
                  <a:srgbClr val="003300"/>
                </a:solidFill>
                <a:latin typeface="EucrosiaUPC" pitchFamily="18" charset="-34"/>
                <a:cs typeface="EucrosiaUPC" pitchFamily="18" charset="-34"/>
              </a:rPr>
              <a:t>การจัดซื้อจัดจ้างและการบริหารพัสดุ</a:t>
            </a:r>
          </a:p>
        </p:txBody>
      </p:sp>
      <p:sp>
        <p:nvSpPr>
          <p:cNvPr id="10" name="Rectangle 9"/>
          <p:cNvSpPr/>
          <p:nvPr/>
        </p:nvSpPr>
        <p:spPr>
          <a:xfrm>
            <a:off x="394396" y="908720"/>
            <a:ext cx="282028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2000" b="1" dirty="0" smtClean="0">
                <a:solidFill>
                  <a:srgbClr val="CC0066"/>
                </a:solidFill>
                <a:latin typeface="EucrosiaUPC" pitchFamily="18" charset="-34"/>
                <a:cs typeface="EucrosiaUPC" pitchFamily="18" charset="-34"/>
              </a:rPr>
              <a:t>มีการเก็บข้อมูลการจัดซื้อจัดจ้างและการบริหารพัสดุอย่างเป็นระบบ</a:t>
            </a:r>
          </a:p>
          <a:p>
            <a:r>
              <a:rPr lang="th-TH" sz="2000" b="1" dirty="0" smtClean="0">
                <a:solidFill>
                  <a:srgbClr val="CC0066"/>
                </a:solidFill>
                <a:latin typeface="EucrosiaUPC" pitchFamily="18" charset="-34"/>
                <a:cs typeface="EucrosiaUPC" pitchFamily="18" charset="-34"/>
              </a:rPr>
              <a:t>เพื่อประโยชน์ในการ</a:t>
            </a:r>
          </a:p>
          <a:p>
            <a:r>
              <a:rPr lang="th-TH" sz="2000" b="1" dirty="0" smtClean="0">
                <a:solidFill>
                  <a:srgbClr val="CC0066"/>
                </a:solidFill>
                <a:latin typeface="EucrosiaUPC" pitchFamily="18" charset="-34"/>
                <a:cs typeface="EucrosiaUPC" pitchFamily="18" charset="-34"/>
              </a:rPr>
              <a:t>ตรวจสอบ</a:t>
            </a:r>
            <a:endParaRPr lang="th-TH" sz="2000" dirty="0">
              <a:solidFill>
                <a:srgbClr val="CC0066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6237312"/>
            <a:ext cx="9144000" cy="576064"/>
            <a:chOff x="0" y="6165304"/>
            <a:chExt cx="9144000" cy="576064"/>
          </a:xfrm>
        </p:grpSpPr>
        <p:grpSp>
          <p:nvGrpSpPr>
            <p:cNvPr id="18" name="Group 10"/>
            <p:cNvGrpSpPr/>
            <p:nvPr/>
          </p:nvGrpSpPr>
          <p:grpSpPr>
            <a:xfrm>
              <a:off x="0" y="6165304"/>
              <a:ext cx="9144000" cy="576064"/>
              <a:chOff x="0" y="5877272"/>
              <a:chExt cx="9144000" cy="576064"/>
            </a:xfrm>
          </p:grpSpPr>
          <p:grpSp>
            <p:nvGrpSpPr>
              <p:cNvPr id="20" name="Group 23"/>
              <p:cNvGrpSpPr/>
              <p:nvPr/>
            </p:nvGrpSpPr>
            <p:grpSpPr>
              <a:xfrm>
                <a:off x="0" y="5877272"/>
                <a:ext cx="9144000" cy="576064"/>
                <a:chOff x="0" y="5877272"/>
                <a:chExt cx="9144000" cy="576064"/>
              </a:xfrm>
            </p:grpSpPr>
            <p:cxnSp>
              <p:nvCxnSpPr>
                <p:cNvPr id="22" name="Straight Connector 21"/>
                <p:cNvCxnSpPr/>
                <p:nvPr/>
              </p:nvCxnSpPr>
              <p:spPr>
                <a:xfrm>
                  <a:off x="0" y="6093296"/>
                  <a:ext cx="9144000" cy="72008"/>
                </a:xfrm>
                <a:prstGeom prst="line">
                  <a:avLst/>
                </a:prstGeom>
                <a:ln>
                  <a:solidFill>
                    <a:srgbClr val="008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3" name="Rectangle 22"/>
                <p:cNvSpPr/>
                <p:nvPr/>
              </p:nvSpPr>
              <p:spPr>
                <a:xfrm>
                  <a:off x="6444208" y="5877272"/>
                  <a:ext cx="2664296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Natchanon</a:t>
                  </a:r>
                  <a:r>
                    <a:rPr lang="en-US" sz="2000" b="1" dirty="0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  </a:t>
                  </a:r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Siriphongsurapa</a:t>
                  </a:r>
                  <a:endParaRPr lang="th-TH" sz="2000" b="1" dirty="0">
                    <a:solidFill>
                      <a:schemeClr val="tx1"/>
                    </a:solidFill>
                    <a:effectLst>
                      <a:innerShdw blurRad="63500" dist="50800" dir="5400000">
                        <a:prstClr val="black">
                          <a:alpha val="50000"/>
                        </a:prstClr>
                      </a:innerShdw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  <p:sp>
              <p:nvSpPr>
                <p:cNvPr id="24" name="Rectangle 23"/>
                <p:cNvSpPr/>
                <p:nvPr/>
              </p:nvSpPr>
              <p:spPr>
                <a:xfrm>
                  <a:off x="6804248" y="6165304"/>
                  <a:ext cx="2160240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smtClean="0">
                      <a:solidFill>
                        <a:srgbClr val="FF6600"/>
                      </a:solidFill>
                      <a:effectLst>
                        <a:innerShdw blurRad="114300">
                          <a:prstClr val="black"/>
                        </a:innerShdw>
                        <a:reflection blurRad="6350" stA="55000" endA="300" endPos="45500" dir="5400000" sy="-100000" algn="bl" rotWithShape="0"/>
                      </a:effectLst>
                      <a:latin typeface="Angsana New" pitchFamily="18" charset="-34"/>
                      <a:cs typeface="Angsana New" pitchFamily="18" charset="-34"/>
                    </a:rPr>
                    <a:t> C    O P Y R I G H T</a:t>
                  </a:r>
                  <a:endParaRPr lang="th-TH" sz="2000" b="1" dirty="0">
                    <a:solidFill>
                      <a:srgbClr val="FF6600"/>
                    </a:solidFill>
                    <a:effectLst>
                      <a:innerShdw blurRad="114300">
                        <a:prstClr val="black"/>
                      </a:innerShdw>
                      <a:reflection blurRad="6350" stA="55000" endA="300" endPos="45500" dir="5400000" sy="-100000" algn="bl" rotWithShape="0"/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</p:grpSp>
          <p:cxnSp>
            <p:nvCxnSpPr>
              <p:cNvPr id="21" name="Straight Connector 20"/>
              <p:cNvCxnSpPr/>
              <p:nvPr/>
            </p:nvCxnSpPr>
            <p:spPr>
              <a:xfrm>
                <a:off x="0" y="6165304"/>
                <a:ext cx="9144000" cy="72008"/>
              </a:xfrm>
              <a:prstGeom prst="line">
                <a:avLst/>
              </a:prstGeom>
              <a:ln>
                <a:solidFill>
                  <a:srgbClr val="008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9" name="Oval 18"/>
            <p:cNvSpPr/>
            <p:nvPr/>
          </p:nvSpPr>
          <p:spPr>
            <a:xfrm>
              <a:off x="7092280" y="6453336"/>
              <a:ext cx="288032" cy="288032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FF6600"/>
              </a:solidFill>
            </a:ln>
            <a:scene3d>
              <a:camera prst="orthographicFront"/>
              <a:lightRig rig="threePt" dir="t"/>
            </a:scene3d>
            <a:sp3d>
              <a:bevelT w="114300" prst="hardEdg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tx1"/>
                  </a:solidFill>
                  <a:effectLst>
                    <a:innerShdw blurRad="114300">
                      <a:prstClr val="black"/>
                    </a:innerShdw>
                    <a:reflection blurRad="6350" stA="55000" endA="300" endPos="45500" dir="5400000" sy="-100000" algn="bl" rotWithShape="0"/>
                  </a:effectLst>
                  <a:latin typeface="Angsana New" pitchFamily="18" charset="-34"/>
                </a:rPr>
                <a:t>C</a:t>
              </a:r>
              <a:endParaRPr lang="th-TH" sz="2000" b="1" dirty="0">
                <a:solidFill>
                  <a:schemeClr val="tx1"/>
                </a:solidFill>
                <a:effectLst>
                  <a:innerShdw blurRad="114300">
                    <a:prstClr val="black"/>
                  </a:innerShdw>
                  <a:reflection blurRad="6350" stA="55000" endA="300" endPos="45500" dir="5400000" sy="-100000" algn="bl" rotWithShape="0"/>
                </a:effectLst>
                <a:latin typeface="Angsana New" pitchFamily="18" charset="-34"/>
              </a:endParaRPr>
            </a:p>
          </p:txBody>
        </p:sp>
      </p:grp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D08FFA-EA94-4CF6-A7BE-C6D65D3AAC31}" type="slidenum">
              <a:rPr lang="en-US" smtClean="0"/>
              <a:pPr>
                <a:defRPr/>
              </a:pPr>
              <a:t>28</a:t>
            </a:fld>
            <a:endParaRPr lang="en-US"/>
          </a:p>
        </p:txBody>
      </p:sp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755576" y="268869"/>
            <a:ext cx="7704856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>
              <a:buFont typeface="Courier New" pitchFamily="49" charset="0"/>
              <a:buChar char="o"/>
              <a:tabLst>
                <a:tab pos="900113" algn="l"/>
              </a:tabLst>
            </a:pPr>
            <a:r>
              <a:rPr kumimoji="0" lang="th-TH" sz="32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EucrosiaUPC" pitchFamily="18" charset="-34"/>
                <a:ea typeface="Calibri" pitchFamily="34" charset="0"/>
                <a:cs typeface="EucrosiaUPC" pitchFamily="18" charset="-34"/>
              </a:rPr>
              <a:t> ขั้นตอนดำเนินการ</a:t>
            </a:r>
            <a:r>
              <a:rPr lang="th-TH" sz="3200" b="1" dirty="0" smtClean="0">
                <a:solidFill>
                  <a:srgbClr val="0000FF"/>
                </a:solidFill>
                <a:latin typeface="EucrosiaUPC" pitchFamily="18" charset="-34"/>
                <a:ea typeface="Calibri" pitchFamily="34" charset="0"/>
                <a:cs typeface="EucrosiaUPC" pitchFamily="18" charset="-34"/>
              </a:rPr>
              <a:t>ตาม พ.ร.บ. การจัดซื้อจัดจ้างฯ </a:t>
            </a:r>
            <a:r>
              <a:rPr kumimoji="0" lang="th-TH" sz="32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EucrosiaUPC" pitchFamily="18" charset="-34"/>
                <a:ea typeface="Calibri" pitchFamily="34" charset="0"/>
                <a:cs typeface="EucrosiaUPC" pitchFamily="18" charset="-34"/>
              </a:rPr>
              <a:t>โดยสังเขป</a:t>
            </a:r>
            <a:endParaRPr kumimoji="0" lang="th-TH" sz="3200" b="0" i="0" u="none" strike="noStrike" cap="none" normalizeH="0" baseline="0" dirty="0" smtClean="0">
              <a:ln>
                <a:noFill/>
              </a:ln>
              <a:solidFill>
                <a:srgbClr val="0000FF"/>
              </a:solidFill>
              <a:effectLst/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4101" name="Rectangle 5"/>
          <p:cNvSpPr>
            <a:spLocks noChangeArrowheads="1"/>
          </p:cNvSpPr>
          <p:nvPr/>
        </p:nvSpPr>
        <p:spPr bwMode="auto">
          <a:xfrm>
            <a:off x="611560" y="4221088"/>
            <a:ext cx="2681181" cy="1765249"/>
          </a:xfrm>
          <a:prstGeom prst="rect">
            <a:avLst/>
          </a:prstGeom>
          <a:solidFill>
            <a:srgbClr val="FFFFFF"/>
          </a:solidFill>
          <a:ln w="63500" cmpd="thickThin">
            <a:solidFill>
              <a:srgbClr val="4F81BD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EucrosiaUPC" pitchFamily="18" charset="-34"/>
                <a:ea typeface="Angsana New" pitchFamily="18" charset="-34"/>
                <a:cs typeface="EucrosiaUPC" pitchFamily="18" charset="-34"/>
                <a:sym typeface="Wingdings 2" pitchFamily="18" charset="2"/>
              </a:rPr>
              <a:t></a:t>
            </a:r>
            <a:endParaRPr kumimoji="0" lang="en-US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EucrosiaUPC" pitchFamily="18" charset="-34"/>
              <a:ea typeface="Angsana New" pitchFamily="18" charset="-34"/>
              <a:cs typeface="EucrosiaUPC" pitchFamily="18" charset="-34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EucrosiaUPC" pitchFamily="18" charset="-34"/>
                <a:ea typeface="Angsana New" pitchFamily="18" charset="-34"/>
                <a:cs typeface="EucrosiaUPC" pitchFamily="18" charset="-34"/>
              </a:rPr>
              <a:t>จัดทำรายงานเสนอหัวหน้าหน่วยงาน</a:t>
            </a:r>
            <a:br>
              <a:rPr kumimoji="0" lang="th-TH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EucrosiaUPC" pitchFamily="18" charset="-34"/>
                <a:ea typeface="Angsana New" pitchFamily="18" charset="-34"/>
                <a:cs typeface="EucrosiaUPC" pitchFamily="18" charset="-34"/>
              </a:rPr>
            </a:br>
            <a:r>
              <a:rPr kumimoji="0" lang="th-TH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EucrosiaUPC" pitchFamily="18" charset="-34"/>
                <a:ea typeface="Angsana New" pitchFamily="18" charset="-34"/>
                <a:cs typeface="EucrosiaUPC" pitchFamily="18" charset="-34"/>
              </a:rPr>
              <a:t>ของรัฐเพื่อพิจารณาให้ความเห็นชอบ</a:t>
            </a:r>
            <a:endParaRPr kumimoji="0" lang="en-US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EucrosiaUPC" pitchFamily="18" charset="-34"/>
              <a:ea typeface="Angsana New" pitchFamily="18" charset="-34"/>
              <a:cs typeface="EucrosiaUPC" pitchFamily="18" charset="-34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4102" name="Rectangle 6"/>
          <p:cNvSpPr>
            <a:spLocks noChangeArrowheads="1"/>
          </p:cNvSpPr>
          <p:nvPr/>
        </p:nvSpPr>
        <p:spPr bwMode="auto">
          <a:xfrm>
            <a:off x="3707904" y="4221088"/>
            <a:ext cx="4867226" cy="1800200"/>
          </a:xfrm>
          <a:prstGeom prst="rect">
            <a:avLst/>
          </a:prstGeom>
          <a:solidFill>
            <a:srgbClr val="DAEEF3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lang="th-TH" sz="1600" b="1" dirty="0" smtClean="0">
                <a:latin typeface="EucrosiaUPC" pitchFamily="18" charset="-34"/>
                <a:ea typeface="Angsana New" pitchFamily="18" charset="-34"/>
                <a:cs typeface="EucrosiaUPC" pitchFamily="18" charset="-34"/>
              </a:rPr>
              <a:t> </a:t>
            </a:r>
            <a:r>
              <a:rPr kumimoji="0" lang="th-TH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EucrosiaUPC" pitchFamily="18" charset="-34"/>
                <a:ea typeface="Angsana New" pitchFamily="18" charset="-34"/>
                <a:cs typeface="EucrosiaUPC" pitchFamily="18" charset="-34"/>
              </a:rPr>
              <a:t>รายงานขอซื้อหรือขอจ้าง (ระเบียบฯ ข้อ 22 หรือ 23 แล้วแต่กรณี)</a:t>
            </a:r>
          </a:p>
          <a:p>
            <a:pPr lvl="1" fontAlgn="base">
              <a:spcBef>
                <a:spcPct val="0"/>
              </a:spcBef>
              <a:buFont typeface="Wingdings" pitchFamily="2" charset="2"/>
              <a:buChar char="Ø"/>
            </a:pPr>
            <a:r>
              <a:rPr lang="th-TH" sz="1600" b="1" dirty="0" smtClean="0">
                <a:latin typeface="EucrosiaUPC" pitchFamily="18" charset="-34"/>
                <a:ea typeface="Angsana New" pitchFamily="18" charset="-34"/>
                <a:cs typeface="EucrosiaUPC" pitchFamily="18" charset="-34"/>
              </a:rPr>
              <a:t> รายงานขอเช่าสังหาริมทรัพย์ (ระเบียบฯ ข้อ 92 ประกอบข้อ 22)</a:t>
            </a:r>
          </a:p>
          <a:p>
            <a:pPr lvl="1" fontAlgn="base">
              <a:spcBef>
                <a:spcPct val="0"/>
              </a:spcBef>
              <a:buFont typeface="Wingdings" pitchFamily="2" charset="2"/>
              <a:buChar char="Ø"/>
            </a:pPr>
            <a:r>
              <a:rPr kumimoji="0" lang="th-TH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EucrosiaUPC" pitchFamily="18" charset="-34"/>
                <a:ea typeface="Angsana New" pitchFamily="18" charset="-34"/>
                <a:cs typeface="EucrosiaUPC" pitchFamily="18" charset="-34"/>
              </a:rPr>
              <a:t> </a:t>
            </a:r>
            <a:r>
              <a:rPr lang="th-TH" sz="1600" b="1" dirty="0" smtClean="0">
                <a:latin typeface="EucrosiaUPC" pitchFamily="18" charset="-34"/>
                <a:ea typeface="Angsana New" pitchFamily="18" charset="-34"/>
                <a:cs typeface="EucrosiaUPC" pitchFamily="18" charset="-34"/>
              </a:rPr>
              <a:t>รายงานขอเช่าอสังหาริมทรัพย์ (ระเบียบฯ ข้อ 94)</a:t>
            </a:r>
          </a:p>
          <a:p>
            <a:pPr lvl="1" fontAlgn="base">
              <a:spcBef>
                <a:spcPct val="0"/>
              </a:spcBef>
              <a:buFont typeface="Wingdings" pitchFamily="2" charset="2"/>
              <a:buChar char="Ø"/>
            </a:pPr>
            <a:r>
              <a:rPr kumimoji="0" lang="th-TH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EucrosiaUPC" pitchFamily="18" charset="-34"/>
                <a:ea typeface="Angsana New" pitchFamily="18" charset="-34"/>
                <a:cs typeface="EucrosiaUPC" pitchFamily="18" charset="-34"/>
              </a:rPr>
              <a:t> </a:t>
            </a:r>
            <a:r>
              <a:rPr lang="th-TH" sz="1600" b="1" dirty="0" smtClean="0">
                <a:latin typeface="EucrosiaUPC" pitchFamily="18" charset="-34"/>
                <a:ea typeface="Angsana New" pitchFamily="18" charset="-34"/>
                <a:cs typeface="EucrosiaUPC" pitchFamily="18" charset="-34"/>
              </a:rPr>
              <a:t>รายงานขอแลกเปลี่ยน (ระเบียบฯ ข้อ 97)</a:t>
            </a:r>
            <a:endParaRPr kumimoji="0" lang="th-TH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EucrosiaUPC" pitchFamily="18" charset="-34"/>
              <a:ea typeface="Angsana New" pitchFamily="18" charset="-34"/>
              <a:cs typeface="EucrosiaUPC" pitchFamily="18" charset="-34"/>
            </a:endParaRPr>
          </a:p>
          <a:p>
            <a: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lang="th-TH" sz="1600" b="1" dirty="0" smtClean="0">
                <a:latin typeface="EucrosiaUPC" pitchFamily="18" charset="-34"/>
                <a:ea typeface="Angsana New" pitchFamily="18" charset="-34"/>
                <a:cs typeface="EucrosiaUPC" pitchFamily="18" charset="-34"/>
              </a:rPr>
              <a:t> </a:t>
            </a:r>
            <a:r>
              <a:rPr kumimoji="0" lang="th-TH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EucrosiaUPC" pitchFamily="18" charset="-34"/>
                <a:ea typeface="Angsana New" pitchFamily="18" charset="-34"/>
                <a:cs typeface="EucrosiaUPC" pitchFamily="18" charset="-34"/>
              </a:rPr>
              <a:t>รายงานขอจ้างที่ปรึกษา (ระเบียบฯ</a:t>
            </a:r>
            <a:r>
              <a:rPr kumimoji="0" lang="th-TH" sz="16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EucrosiaUPC" pitchFamily="18" charset="-34"/>
                <a:ea typeface="Angsana New" pitchFamily="18" charset="-34"/>
                <a:cs typeface="EucrosiaUPC" pitchFamily="18" charset="-34"/>
              </a:rPr>
              <a:t> ข้อ 104)</a:t>
            </a:r>
            <a:endParaRPr kumimoji="0" lang="th-TH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EucrosiaUPC" pitchFamily="18" charset="-34"/>
              <a:ea typeface="Angsana New" pitchFamily="18" charset="-34"/>
              <a:cs typeface="EucrosiaUPC" pitchFamily="18" charset="-34"/>
            </a:endParaRPr>
          </a:p>
          <a:p>
            <a:pPr lvl="1" fontAlgn="base">
              <a:spcBef>
                <a:spcPct val="0"/>
              </a:spcBef>
              <a:buFont typeface="Wingdings" pitchFamily="2" charset="2"/>
              <a:buChar char="Ø"/>
            </a:pPr>
            <a:r>
              <a:rPr lang="th-TH" sz="1600" b="1" dirty="0" smtClean="0">
                <a:latin typeface="EucrosiaUPC" pitchFamily="18" charset="-34"/>
                <a:ea typeface="Angsana New" pitchFamily="18" charset="-34"/>
                <a:cs typeface="EucrosiaUPC" pitchFamily="18" charset="-34"/>
              </a:rPr>
              <a:t> </a:t>
            </a:r>
            <a:r>
              <a:rPr kumimoji="0" lang="th-TH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EucrosiaUPC" pitchFamily="18" charset="-34"/>
                <a:ea typeface="Angsana New" pitchFamily="18" charset="-34"/>
                <a:cs typeface="EucrosiaUPC" pitchFamily="18" charset="-34"/>
              </a:rPr>
              <a:t>รายงานขอจ้างออกแบบหรือควบคุม</a:t>
            </a:r>
            <a:r>
              <a:rPr lang="th-TH" sz="1600" b="1" dirty="0" smtClean="0">
                <a:latin typeface="EucrosiaUPC" pitchFamily="18" charset="-34"/>
                <a:ea typeface="Angsana New" pitchFamily="18" charset="-34"/>
                <a:cs typeface="EucrosiaUPC" pitchFamily="18" charset="-34"/>
              </a:rPr>
              <a:t>งาน (ระเบียบฯ ข้อ 140)</a:t>
            </a:r>
            <a:endParaRPr kumimoji="0" lang="th-TH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EucrosiaUPC" pitchFamily="18" charset="-34"/>
              <a:ea typeface="Angsana New" pitchFamily="18" charset="-34"/>
              <a:cs typeface="EucrosiaUPC" pitchFamily="18" charset="-34"/>
            </a:endParaRPr>
          </a:p>
        </p:txBody>
      </p:sp>
      <p:sp>
        <p:nvSpPr>
          <p:cNvPr id="4104" name="Rectangle 8"/>
          <p:cNvSpPr>
            <a:spLocks noChangeArrowheads="1"/>
          </p:cNvSpPr>
          <p:nvPr/>
        </p:nvSpPr>
        <p:spPr bwMode="auto">
          <a:xfrm>
            <a:off x="611560" y="1052736"/>
            <a:ext cx="2687308" cy="2088232"/>
          </a:xfrm>
          <a:prstGeom prst="rect">
            <a:avLst/>
          </a:prstGeom>
          <a:solidFill>
            <a:srgbClr val="FFFFFF"/>
          </a:solidFill>
          <a:ln w="63500" cmpd="thickThin">
            <a:solidFill>
              <a:srgbClr val="FFC000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EucrosiaUPC" pitchFamily="18" charset="-34"/>
                <a:ea typeface="Angsana New" pitchFamily="18" charset="-34"/>
                <a:cs typeface="EucrosiaUPC" pitchFamily="18" charset="-34"/>
                <a:sym typeface="Wingdings 2" pitchFamily="18" charset="2"/>
              </a:rPr>
              <a:t>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EucrosiaUPC" pitchFamily="18" charset="-34"/>
              <a:ea typeface="Angsana New" pitchFamily="18" charset="-34"/>
              <a:cs typeface="EucrosiaUPC" pitchFamily="18" charset="-34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EucrosiaUPC" pitchFamily="18" charset="-34"/>
                <a:ea typeface="Angsana New" pitchFamily="18" charset="-34"/>
                <a:cs typeface="EucrosiaUPC" pitchFamily="18" charset="-34"/>
              </a:rPr>
              <a:t>จัดทำ “</a:t>
            </a:r>
            <a:r>
              <a:rPr kumimoji="0" lang="th-TH" sz="1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EucrosiaUPC" pitchFamily="18" charset="-34"/>
                <a:ea typeface="Angsana New" pitchFamily="18" charset="-34"/>
                <a:cs typeface="EucrosiaUPC" pitchFamily="18" charset="-34"/>
              </a:rPr>
              <a:t>แผนการจัดซื้อจัดจ้างประจำปี</a:t>
            </a:r>
            <a:r>
              <a:rPr kumimoji="0" lang="th-TH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EucrosiaUPC" pitchFamily="18" charset="-34"/>
                <a:ea typeface="Angsana New" pitchFamily="18" charset="-34"/>
                <a:cs typeface="EucrosiaUPC" pitchFamily="18" charset="-34"/>
              </a:rPr>
              <a:t>”ประกาศในระบบเครือข่ายสารสนเทศของกรมบัญชีกลางและของหน่วยงานของรัฐ</a:t>
            </a:r>
            <a:endParaRPr kumimoji="0" lang="en-US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EucrosiaUPC" pitchFamily="18" charset="-34"/>
              <a:ea typeface="Angsana New" pitchFamily="18" charset="-34"/>
              <a:cs typeface="EucrosiaUPC" pitchFamily="18" charset="-34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EucrosiaUPC" pitchFamily="18" charset="-34"/>
                <a:ea typeface="Angsana New" pitchFamily="18" charset="-34"/>
                <a:cs typeface="EucrosiaUPC" pitchFamily="18" charset="-34"/>
              </a:rPr>
              <a:t>และปิดประกาศโดยเปิดเผย</a:t>
            </a:r>
            <a:endParaRPr kumimoji="0" lang="en-US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EucrosiaUPC" pitchFamily="18" charset="-34"/>
              <a:ea typeface="Angsana New" pitchFamily="18" charset="-34"/>
              <a:cs typeface="EucrosiaUPC" pitchFamily="18" charset="-34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EucrosiaUPC" pitchFamily="18" charset="-34"/>
                <a:ea typeface="Angsana New" pitchFamily="18" charset="-34"/>
                <a:cs typeface="EucrosiaUPC" pitchFamily="18" charset="-34"/>
              </a:rPr>
              <a:t>(มาตรา 11)</a:t>
            </a:r>
            <a:endParaRPr kumimoji="0" lang="th-TH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4105" name="Rectangle 9"/>
          <p:cNvSpPr>
            <a:spLocks noChangeArrowheads="1"/>
          </p:cNvSpPr>
          <p:nvPr/>
        </p:nvSpPr>
        <p:spPr bwMode="auto">
          <a:xfrm>
            <a:off x="3707904" y="1022925"/>
            <a:ext cx="4896544" cy="2118043"/>
          </a:xfrm>
          <a:prstGeom prst="rect">
            <a:avLst/>
          </a:prstGeom>
          <a:solidFill>
            <a:srgbClr val="FFFFB7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sz="16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EucrosiaUPC" pitchFamily="18" charset="-34"/>
                <a:ea typeface="Angsana New" pitchFamily="18" charset="-34"/>
                <a:cs typeface="EucrosiaUPC" pitchFamily="18" charset="-34"/>
              </a:rPr>
              <a:t>การยกเว้นไม่ต้องจัดทำแผน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lang="th-TH" sz="1600" b="1" dirty="0" smtClean="0">
                <a:latin typeface="EucrosiaUPC" pitchFamily="18" charset="-34"/>
                <a:ea typeface="Angsana New" pitchFamily="18" charset="-34"/>
                <a:cs typeface="EucrosiaUPC" pitchFamily="18" charset="-34"/>
              </a:rPr>
              <a:t> </a:t>
            </a:r>
            <a:r>
              <a:rPr kumimoji="0" lang="th-TH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EucrosiaUPC" pitchFamily="18" charset="-34"/>
                <a:ea typeface="Angsana New" pitchFamily="18" charset="-34"/>
                <a:cs typeface="EucrosiaUPC" pitchFamily="18" charset="-34"/>
              </a:rPr>
              <a:t>กรณีจำเป็นเร่งด่วน หรือพัสดุที่ใช้ในราชการลับ ตาม</a:t>
            </a:r>
            <a:r>
              <a:rPr kumimoji="0" lang="th-TH" sz="16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EucrosiaUPC" pitchFamily="18" charset="-34"/>
                <a:ea typeface="Angsana New" pitchFamily="18" charset="-34"/>
                <a:cs typeface="EucrosiaUPC" pitchFamily="18" charset="-34"/>
              </a:rPr>
              <a:t> </a:t>
            </a:r>
            <a:r>
              <a:rPr kumimoji="0" lang="th-TH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EucrosiaUPC" pitchFamily="18" charset="-34"/>
                <a:ea typeface="Angsana New" pitchFamily="18" charset="-34"/>
                <a:cs typeface="EucrosiaUPC" pitchFamily="18" charset="-34"/>
              </a:rPr>
              <a:t>ม.56(1)(ค) หรือ (ฉ)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lang="th-TH" sz="1600" b="1" dirty="0" smtClean="0">
                <a:latin typeface="EucrosiaUPC" pitchFamily="18" charset="-34"/>
                <a:ea typeface="Angsana New" pitchFamily="18" charset="-34"/>
                <a:cs typeface="EucrosiaUPC" pitchFamily="18" charset="-34"/>
              </a:rPr>
              <a:t> </a:t>
            </a:r>
            <a:r>
              <a:rPr kumimoji="0" lang="th-TH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EucrosiaUPC" pitchFamily="18" charset="-34"/>
                <a:ea typeface="Angsana New" pitchFamily="18" charset="-34"/>
                <a:cs typeface="EucrosiaUPC" pitchFamily="18" charset="-34"/>
              </a:rPr>
              <a:t>วงเงินตามที่กำหนดในกฎกระทรวง หรือจำเป็นต้องใช้พัสดุโดยฉุกเฉินหรือเป็นพัสดุที่จะขายทอดตลาด  ตาม ม.56(2)(ข) (ง) หรือ (ฉ)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lang="th-TH" sz="1600" b="1" dirty="0" smtClean="0">
                <a:latin typeface="EucrosiaUPC" pitchFamily="18" charset="-34"/>
                <a:ea typeface="Angsana New" pitchFamily="18" charset="-34"/>
                <a:cs typeface="EucrosiaUPC" pitchFamily="18" charset="-34"/>
              </a:rPr>
              <a:t> </a:t>
            </a:r>
            <a:r>
              <a:rPr kumimoji="0" lang="th-TH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EucrosiaUPC" pitchFamily="18" charset="-34"/>
                <a:ea typeface="Angsana New" pitchFamily="18" charset="-34"/>
                <a:cs typeface="EucrosiaUPC" pitchFamily="18" charset="-34"/>
              </a:rPr>
              <a:t>งานจ้างที่ปรึกษาที่มีวงเงินตามที่กำหนดในกฎกระทรวง หรือจำเป็นเร่งด่วนหรือเกี่ยวกับความมั่นคงของชาติ ตาม ม.70(3)(ข) หรือ (ฉ)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lang="th-TH" sz="1600" b="1" dirty="0" smtClean="0">
                <a:latin typeface="EucrosiaUPC" pitchFamily="18" charset="-34"/>
                <a:ea typeface="Angsana New" pitchFamily="18" charset="-34"/>
                <a:cs typeface="EucrosiaUPC" pitchFamily="18" charset="-34"/>
              </a:rPr>
              <a:t> </a:t>
            </a:r>
            <a:r>
              <a:rPr kumimoji="0" lang="th-TH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EucrosiaUPC" pitchFamily="18" charset="-34"/>
                <a:ea typeface="Angsana New" pitchFamily="18" charset="-34"/>
                <a:cs typeface="EucrosiaUPC" pitchFamily="18" charset="-34"/>
              </a:rPr>
              <a:t>งานจ้างออกแบบหรือควบคุมงานก่อสร้างที่มีความจำเป็นเร่งด่วนหรือเกี่ยวกับความมั่นคงของชาติ</a:t>
            </a:r>
            <a:r>
              <a:rPr lang="th-TH" sz="1600" b="1" dirty="0" smtClean="0">
                <a:latin typeface="EucrosiaUPC" pitchFamily="18" charset="-34"/>
                <a:ea typeface="Angsana New" pitchFamily="18" charset="-34"/>
                <a:cs typeface="EucrosiaUPC" pitchFamily="18" charset="-34"/>
              </a:rPr>
              <a:t> ตาม ม.82(3)</a:t>
            </a:r>
            <a:endParaRPr kumimoji="0" lang="th-TH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EucrosiaUPC" pitchFamily="18" charset="-34"/>
              <a:cs typeface="EucrosiaUPC" pitchFamily="18" charset="-34"/>
            </a:endParaRPr>
          </a:p>
        </p:txBody>
      </p:sp>
      <p:cxnSp>
        <p:nvCxnSpPr>
          <p:cNvPr id="4107" name="AutoShape 11"/>
          <p:cNvCxnSpPr>
            <a:cxnSpLocks noChangeShapeType="1"/>
          </p:cNvCxnSpPr>
          <p:nvPr/>
        </p:nvCxnSpPr>
        <p:spPr bwMode="auto">
          <a:xfrm>
            <a:off x="2339752" y="3140968"/>
            <a:ext cx="0" cy="108012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</p:cxnSp>
      <p:sp>
        <p:nvSpPr>
          <p:cNvPr id="4109" name="Rectangle 13"/>
          <p:cNvSpPr>
            <a:spLocks noChangeArrowheads="1"/>
          </p:cNvSpPr>
          <p:nvPr/>
        </p:nvSpPr>
        <p:spPr bwMode="auto">
          <a:xfrm>
            <a:off x="2699792" y="3418318"/>
            <a:ext cx="5904656" cy="51473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th-TH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EucrosiaUPC" pitchFamily="18" charset="-34"/>
                <a:ea typeface="Angsana New" pitchFamily="18" charset="-34"/>
                <a:cs typeface="EucrosiaUPC" pitchFamily="18" charset="-34"/>
              </a:rPr>
              <a:t>จัดทำขอบเขตของงาน  หรือรายละเอียดคุณลักษณะเฉพาะ  หรือแบบรูปรายการก่อสร้าง</a:t>
            </a:r>
          </a:p>
        </p:txBody>
      </p:sp>
      <p:sp>
        <p:nvSpPr>
          <p:cNvPr id="4110" name="Rectangle 14"/>
          <p:cNvSpPr>
            <a:spLocks noChangeArrowheads="1"/>
          </p:cNvSpPr>
          <p:nvPr/>
        </p:nvSpPr>
        <p:spPr bwMode="auto">
          <a:xfrm>
            <a:off x="611560" y="3418318"/>
            <a:ext cx="1368152" cy="51473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th-TH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EucrosiaUPC" pitchFamily="18" charset="-34"/>
                <a:ea typeface="Angsana New" pitchFamily="18" charset="-34"/>
                <a:cs typeface="EucrosiaUPC" pitchFamily="18" charset="-34"/>
              </a:rPr>
              <a:t>จัดทำราคากลาง</a:t>
            </a:r>
          </a:p>
          <a:p>
            <a:pPr marL="0" marR="0" lvl="0" indent="0" algn="ctr" defTabSz="914400" rtl="0" eaLnBrk="1" fontAlgn="base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th-TH" sz="1600" b="1" dirty="0" smtClean="0">
                <a:latin typeface="EucrosiaUPC" pitchFamily="18" charset="-34"/>
                <a:cs typeface="EucrosiaUPC" pitchFamily="18" charset="-34"/>
              </a:rPr>
              <a:t>(มาตรา 4,63)</a:t>
            </a:r>
            <a:endParaRPr kumimoji="0" lang="th-TH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EucrosiaUPC" pitchFamily="18" charset="-34"/>
              <a:cs typeface="EucrosiaUPC" pitchFamily="18" charset="-34"/>
            </a:endParaRPr>
          </a:p>
        </p:txBody>
      </p:sp>
      <p:cxnSp>
        <p:nvCxnSpPr>
          <p:cNvPr id="4111" name="AutoShape 15"/>
          <p:cNvCxnSpPr>
            <a:cxnSpLocks noChangeShapeType="1"/>
          </p:cNvCxnSpPr>
          <p:nvPr/>
        </p:nvCxnSpPr>
        <p:spPr bwMode="auto">
          <a:xfrm>
            <a:off x="1979712" y="3717032"/>
            <a:ext cx="720080" cy="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 type="triangle" w="med" len="med"/>
            <a:tailEnd type="triangle" w="med" len="med"/>
          </a:ln>
        </p:spPr>
      </p:cxnSp>
      <p:sp>
        <p:nvSpPr>
          <p:cNvPr id="40" name="Right Arrow 39"/>
          <p:cNvSpPr/>
          <p:nvPr/>
        </p:nvSpPr>
        <p:spPr>
          <a:xfrm>
            <a:off x="3347864" y="1844824"/>
            <a:ext cx="360040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41" name="Right Arrow 40"/>
          <p:cNvSpPr/>
          <p:nvPr/>
        </p:nvSpPr>
        <p:spPr>
          <a:xfrm>
            <a:off x="3347864" y="4941168"/>
            <a:ext cx="360040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cxnSp>
        <p:nvCxnSpPr>
          <p:cNvPr id="45" name="AutoShape 11"/>
          <p:cNvCxnSpPr>
            <a:cxnSpLocks noChangeShapeType="1"/>
          </p:cNvCxnSpPr>
          <p:nvPr/>
        </p:nvCxnSpPr>
        <p:spPr bwMode="auto">
          <a:xfrm>
            <a:off x="2267744" y="6012904"/>
            <a:ext cx="0" cy="296416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</p:cxnSp>
      <p:sp>
        <p:nvSpPr>
          <p:cNvPr id="50" name="Rectangle 49"/>
          <p:cNvSpPr/>
          <p:nvPr/>
        </p:nvSpPr>
        <p:spPr>
          <a:xfrm>
            <a:off x="2051720" y="6237312"/>
            <a:ext cx="482824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2600" b="1" dirty="0" smtClean="0">
                <a:solidFill>
                  <a:prstClr val="black"/>
                </a:solidFill>
                <a:latin typeface="TH SarabunPSK" pitchFamily="34" charset="-34"/>
                <a:ea typeface="Calibri" pitchFamily="34" charset="0"/>
                <a:cs typeface="TH SarabunPSK" pitchFamily="34" charset="-34"/>
                <a:sym typeface="Wingdings 2" pitchFamily="18" charset="2"/>
              </a:rPr>
              <a:t></a:t>
            </a:r>
          </a:p>
        </p:txBody>
      </p:sp>
      <p:sp>
        <p:nvSpPr>
          <p:cNvPr id="51" name="สี่เหลี่ยมผืนผ้า 19"/>
          <p:cNvSpPr/>
          <p:nvPr/>
        </p:nvSpPr>
        <p:spPr>
          <a:xfrm>
            <a:off x="228600" y="228600"/>
            <a:ext cx="8686800" cy="6477000"/>
          </a:xfrm>
          <a:prstGeom prst="rect">
            <a:avLst/>
          </a:prstGeom>
          <a:noFill/>
          <a:ln w="3175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>
              <a:latin typeface="EucrosiaUPC" pitchFamily="18" charset="-34"/>
              <a:cs typeface="EucrosiaUPC" pitchFamily="18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D08FFA-EA94-4CF6-A7BE-C6D65D3AAC31}" type="slidenum">
              <a:rPr lang="en-US" smtClean="0"/>
              <a:pPr>
                <a:defRPr/>
              </a:pPr>
              <a:t>29</a:t>
            </a:fld>
            <a:endParaRPr lang="en-US"/>
          </a:p>
        </p:txBody>
      </p:sp>
      <p:sp>
        <p:nvSpPr>
          <p:cNvPr id="54274" name="Rectangle 2"/>
          <p:cNvSpPr>
            <a:spLocks noChangeArrowheads="1"/>
          </p:cNvSpPr>
          <p:nvPr/>
        </p:nvSpPr>
        <p:spPr bwMode="auto">
          <a:xfrm>
            <a:off x="395536" y="364406"/>
            <a:ext cx="1944216" cy="1624434"/>
          </a:xfrm>
          <a:prstGeom prst="rect">
            <a:avLst/>
          </a:prstGeom>
          <a:solidFill>
            <a:srgbClr val="FFFFFF"/>
          </a:solidFill>
          <a:ln w="63500" cmpd="thickThin">
            <a:solidFill>
              <a:srgbClr val="F79646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EucrosiaUPC" pitchFamily="18" charset="-34"/>
                <a:ea typeface="Angsana New" pitchFamily="18" charset="-34"/>
                <a:cs typeface="EucrosiaUPC" pitchFamily="18" charset="-34"/>
                <a:sym typeface="Wingdings 2" pitchFamily="18" charset="2"/>
              </a:rPr>
              <a:t></a:t>
            </a:r>
            <a:endParaRPr kumimoji="0" lang="en-US" sz="2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EucrosiaUPC" pitchFamily="18" charset="-34"/>
              <a:ea typeface="Angsana New" pitchFamily="18" charset="-34"/>
              <a:cs typeface="EucrosiaUPC" pitchFamily="18" charset="-34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EucrosiaUPC" pitchFamily="18" charset="-34"/>
                <a:ea typeface="Angsana New" pitchFamily="18" charset="-34"/>
                <a:cs typeface="EucrosiaUPC" pitchFamily="18" charset="-34"/>
              </a:rPr>
              <a:t>ดำเนินการจัดซื้อจัดจ้างพัสดุ</a:t>
            </a:r>
            <a:endParaRPr kumimoji="0" lang="en-US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EucrosiaUPC" pitchFamily="18" charset="-34"/>
              <a:ea typeface="Angsana New" pitchFamily="18" charset="-34"/>
              <a:cs typeface="EucrosiaUPC" pitchFamily="18" charset="-34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EucrosiaUPC" pitchFamily="18" charset="-34"/>
                <a:ea typeface="Angsana New" pitchFamily="18" charset="-34"/>
                <a:cs typeface="EucrosiaUPC" pitchFamily="18" charset="-34"/>
              </a:rPr>
              <a:t>เมื่อหัวหน้าหน่วยงานของรัฐ</a:t>
            </a:r>
            <a:endParaRPr kumimoji="0" lang="en-US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EucrosiaUPC" pitchFamily="18" charset="-34"/>
              <a:ea typeface="Angsana New" pitchFamily="18" charset="-34"/>
              <a:cs typeface="EucrosiaUPC" pitchFamily="18" charset="-34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EucrosiaUPC" pitchFamily="18" charset="-34"/>
                <a:ea typeface="Angsana New" pitchFamily="18" charset="-34"/>
                <a:cs typeface="EucrosiaUPC" pitchFamily="18" charset="-34"/>
              </a:rPr>
              <a:t>ให้ความเห็นชอบ</a:t>
            </a:r>
            <a:endParaRPr kumimoji="0" lang="th-TH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54275" name="Rectangle 3"/>
          <p:cNvSpPr>
            <a:spLocks noChangeArrowheads="1"/>
          </p:cNvSpPr>
          <p:nvPr/>
        </p:nvSpPr>
        <p:spPr bwMode="auto">
          <a:xfrm>
            <a:off x="2783161" y="332656"/>
            <a:ext cx="2304256" cy="1872208"/>
          </a:xfrm>
          <a:prstGeom prst="rect">
            <a:avLst/>
          </a:prstGeom>
          <a:solidFill>
            <a:srgbClr val="FFFFCC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th-TH" sz="1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EucrosiaUPC" pitchFamily="18" charset="-34"/>
                <a:ea typeface="Angsana New" pitchFamily="18" charset="-34"/>
                <a:cs typeface="EucrosiaUPC" pitchFamily="18" charset="-34"/>
              </a:rPr>
              <a:t>การจัดซื้อจัดจ้างพัสดุ</a:t>
            </a:r>
          </a:p>
          <a:p>
            <a:pPr marL="0" marR="0" lvl="0" indent="0" algn="thaiDi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th-TH" sz="14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EucrosiaUPC" pitchFamily="18" charset="-34"/>
                <a:ea typeface="Angsana New" pitchFamily="18" charset="-34"/>
                <a:cs typeface="EucrosiaUPC" pitchFamily="18" charset="-34"/>
              </a:rPr>
              <a:t> วิธีประกาศเชิญชวนทั่วไป</a:t>
            </a:r>
          </a:p>
          <a:p>
            <a:pPr marL="0" marR="0" lvl="0" indent="0" algn="thaiDi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th-TH" sz="1400" b="1" dirty="0" smtClean="0">
                <a:solidFill>
                  <a:srgbClr val="0000FF"/>
                </a:solidFill>
                <a:latin typeface="EucrosiaUPC" pitchFamily="18" charset="-34"/>
                <a:ea typeface="Angsana New" pitchFamily="18" charset="-34"/>
                <a:cs typeface="EucrosiaUPC" pitchFamily="18" charset="-34"/>
              </a:rPr>
              <a:t>    </a:t>
            </a:r>
            <a:r>
              <a:rPr kumimoji="0" lang="th-TH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EucrosiaUPC" pitchFamily="18" charset="-34"/>
                <a:ea typeface="Angsana New" pitchFamily="18" charset="-34"/>
                <a:cs typeface="EucrosiaUPC" pitchFamily="18" charset="-34"/>
              </a:rPr>
              <a:t>- วิธีตลาดอิเล็กทรอนิกส์ (</a:t>
            </a: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EucrosiaUPC" pitchFamily="18" charset="-34"/>
                <a:ea typeface="Angsana New" pitchFamily="18" charset="-34"/>
                <a:cs typeface="EucrosiaUPC" pitchFamily="18" charset="-34"/>
              </a:rPr>
              <a:t>e-market</a:t>
            </a:r>
            <a:r>
              <a:rPr kumimoji="0" lang="th-TH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EucrosiaUPC" pitchFamily="18" charset="-34"/>
                <a:ea typeface="Angsana New" pitchFamily="18" charset="-34"/>
                <a:cs typeface="EucrosiaUPC" pitchFamily="18" charset="-34"/>
              </a:rPr>
              <a:t>)</a:t>
            </a:r>
          </a:p>
          <a:p>
            <a:pPr marL="0" marR="0" lvl="0" indent="0" algn="thaiDi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th-TH" sz="1400" b="1" dirty="0" smtClean="0">
                <a:latin typeface="EucrosiaUPC" pitchFamily="18" charset="-34"/>
                <a:ea typeface="Angsana New" pitchFamily="18" charset="-34"/>
                <a:cs typeface="EucrosiaUPC" pitchFamily="18" charset="-34"/>
              </a:rPr>
              <a:t>    </a:t>
            </a:r>
            <a:r>
              <a:rPr kumimoji="0" lang="th-TH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EucrosiaUPC" pitchFamily="18" charset="-34"/>
                <a:ea typeface="Angsana New" pitchFamily="18" charset="-34"/>
                <a:cs typeface="EucrosiaUPC" pitchFamily="18" charset="-34"/>
              </a:rPr>
              <a:t>- วิธีประกวดราคาอิเล็กทรอนิกส์</a:t>
            </a:r>
          </a:p>
          <a:p>
            <a:pPr marL="0" marR="0" lvl="0" indent="0" algn="thaiDi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th-TH" sz="1400" b="1" dirty="0" smtClean="0">
                <a:latin typeface="EucrosiaUPC" pitchFamily="18" charset="-34"/>
                <a:ea typeface="Angsana New" pitchFamily="18" charset="-34"/>
                <a:cs typeface="EucrosiaUPC" pitchFamily="18" charset="-34"/>
              </a:rPr>
              <a:t>       </a:t>
            </a:r>
            <a:r>
              <a:rPr kumimoji="0" lang="th-TH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EucrosiaUPC" pitchFamily="18" charset="-34"/>
                <a:ea typeface="Angsana New" pitchFamily="18" charset="-34"/>
                <a:cs typeface="EucrosiaUPC" pitchFamily="18" charset="-34"/>
              </a:rPr>
              <a:t>(</a:t>
            </a: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EucrosiaUPC" pitchFamily="18" charset="-34"/>
                <a:ea typeface="Angsana New" pitchFamily="18" charset="-34"/>
                <a:cs typeface="EucrosiaUPC" pitchFamily="18" charset="-34"/>
              </a:rPr>
              <a:t>e-bidding</a:t>
            </a:r>
            <a:r>
              <a:rPr kumimoji="0" lang="th-TH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EucrosiaUPC" pitchFamily="18" charset="-34"/>
                <a:ea typeface="Angsana New" pitchFamily="18" charset="-34"/>
                <a:cs typeface="EucrosiaUPC" pitchFamily="18" charset="-34"/>
              </a:rPr>
              <a:t>)</a:t>
            </a:r>
          </a:p>
          <a:p>
            <a:pPr marL="0" marR="0" lvl="0" indent="0" algn="thaiDi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th-TH" sz="1400" b="1" dirty="0" smtClean="0">
                <a:latin typeface="EucrosiaUPC" pitchFamily="18" charset="-34"/>
                <a:ea typeface="Angsana New" pitchFamily="18" charset="-34"/>
                <a:cs typeface="EucrosiaUPC" pitchFamily="18" charset="-34"/>
              </a:rPr>
              <a:t>    </a:t>
            </a: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EucrosiaUPC" pitchFamily="18" charset="-34"/>
                <a:ea typeface="Angsana New" pitchFamily="18" charset="-34"/>
                <a:cs typeface="EucrosiaUPC" pitchFamily="18" charset="-34"/>
              </a:rPr>
              <a:t>- </a:t>
            </a:r>
            <a:r>
              <a:rPr kumimoji="0" lang="th-TH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EucrosiaUPC" pitchFamily="18" charset="-34"/>
                <a:ea typeface="Angsana New" pitchFamily="18" charset="-34"/>
                <a:cs typeface="EucrosiaUPC" pitchFamily="18" charset="-34"/>
              </a:rPr>
              <a:t>วิธีสอบราคา</a:t>
            </a:r>
          </a:p>
          <a:p>
            <a:pPr marL="0" marR="0" lvl="0" indent="0" algn="thaiDi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lang="th-TH" sz="1400" b="1" dirty="0" smtClean="0">
                <a:latin typeface="EucrosiaUPC" pitchFamily="18" charset="-34"/>
                <a:ea typeface="Angsana New" pitchFamily="18" charset="-34"/>
                <a:cs typeface="EucrosiaUPC" pitchFamily="18" charset="-34"/>
              </a:rPr>
              <a:t> </a:t>
            </a:r>
            <a:r>
              <a:rPr kumimoji="0" lang="th-TH" sz="14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EucrosiaUPC" pitchFamily="18" charset="-34"/>
                <a:ea typeface="Angsana New" pitchFamily="18" charset="-34"/>
                <a:cs typeface="EucrosiaUPC" pitchFamily="18" charset="-34"/>
              </a:rPr>
              <a:t>วิธีคัดเลือก</a:t>
            </a:r>
          </a:p>
          <a:p>
            <a:pPr marL="0" marR="0" lvl="0" indent="0" algn="thaiDi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0000FF"/>
              </a:buClr>
              <a:buSzTx/>
              <a:buFont typeface="Arial" pitchFamily="34" charset="0"/>
              <a:buChar char="•"/>
              <a:tabLst/>
            </a:pPr>
            <a:r>
              <a:rPr lang="th-TH" sz="1400" b="1" dirty="0" smtClean="0">
                <a:solidFill>
                  <a:srgbClr val="0000FF"/>
                </a:solidFill>
                <a:latin typeface="EucrosiaUPC" pitchFamily="18" charset="-34"/>
                <a:ea typeface="Angsana New" pitchFamily="18" charset="-34"/>
                <a:cs typeface="EucrosiaUPC" pitchFamily="18" charset="-34"/>
              </a:rPr>
              <a:t> </a:t>
            </a:r>
            <a:r>
              <a:rPr kumimoji="0" lang="th-TH" sz="14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EucrosiaUPC" pitchFamily="18" charset="-34"/>
                <a:ea typeface="Angsana New" pitchFamily="18" charset="-34"/>
                <a:cs typeface="EucrosiaUPC" pitchFamily="18" charset="-34"/>
              </a:rPr>
              <a:t>วิธีเฉพาะเจาะจง</a:t>
            </a:r>
            <a:endParaRPr kumimoji="0" lang="th-TH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54276" name="Rectangle 4"/>
          <p:cNvSpPr>
            <a:spLocks noChangeArrowheads="1"/>
          </p:cNvSpPr>
          <p:nvPr/>
        </p:nvSpPr>
        <p:spPr bwMode="auto">
          <a:xfrm>
            <a:off x="5364088" y="332656"/>
            <a:ext cx="3456384" cy="1872208"/>
          </a:xfrm>
          <a:prstGeom prst="rect">
            <a:avLst/>
          </a:prstGeom>
          <a:solidFill>
            <a:srgbClr val="FFFFCC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ts val="16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sz="1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EucrosiaUPC" pitchFamily="18" charset="-34"/>
                <a:ea typeface="Angsana New" pitchFamily="18" charset="-34"/>
                <a:cs typeface="EucrosiaUPC" pitchFamily="18" charset="-34"/>
              </a:rPr>
              <a:t>เกณฑ์การพิจารณา</a:t>
            </a:r>
          </a:p>
          <a:p>
            <a:pPr marL="0" marR="0" lvl="0" indent="0" algn="l" defTabSz="914400" rtl="0" eaLnBrk="1" fontAlgn="base" latinLnBrk="0" hangingPunct="1">
              <a:lnSpc>
                <a:spcPts val="16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th-TH" sz="14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EucrosiaUPC" pitchFamily="18" charset="-34"/>
                <a:ea typeface="Angsana New" pitchFamily="18" charset="-34"/>
                <a:cs typeface="EucrosiaUPC" pitchFamily="18" charset="-34"/>
              </a:rPr>
              <a:t> วิธีประกาศเชิญชวนทั่วไป และวิธีคัดเลือก</a:t>
            </a:r>
          </a:p>
          <a:p>
            <a:pPr marL="0" marR="0" lvl="0" indent="0" algn="l" defTabSz="914400" rtl="0" eaLnBrk="1" fontAlgn="base" latinLnBrk="0" hangingPunct="1">
              <a:lnSpc>
                <a:spcPts val="16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th-TH" sz="1400" b="1" dirty="0" smtClean="0">
                <a:solidFill>
                  <a:srgbClr val="0000FF"/>
                </a:solidFill>
                <a:latin typeface="EucrosiaUPC" pitchFamily="18" charset="-34"/>
                <a:ea typeface="Angsana New" pitchFamily="18" charset="-34"/>
                <a:cs typeface="EucrosiaUPC" pitchFamily="18" charset="-34"/>
              </a:rPr>
              <a:t>   </a:t>
            </a:r>
            <a:r>
              <a:rPr kumimoji="0" lang="th-TH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EucrosiaUPC" pitchFamily="18" charset="-34"/>
                <a:ea typeface="Angsana New" pitchFamily="18" charset="-34"/>
                <a:cs typeface="EucrosiaUPC" pitchFamily="18" charset="-34"/>
              </a:rPr>
              <a:t>- </a:t>
            </a:r>
            <a:r>
              <a:rPr kumimoji="0" lang="th-TH" sz="1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EucrosiaUPC" pitchFamily="18" charset="-34"/>
                <a:ea typeface="Angsana New" pitchFamily="18" charset="-34"/>
                <a:cs typeface="EucrosiaUPC" pitchFamily="18" charset="-34"/>
              </a:rPr>
              <a:t>เกณฑ์ราคา</a:t>
            </a:r>
            <a:r>
              <a:rPr kumimoji="0" lang="th-TH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EucrosiaUPC" pitchFamily="18" charset="-34"/>
                <a:ea typeface="Angsana New" pitchFamily="18" charset="-34"/>
                <a:cs typeface="EucrosiaUPC" pitchFamily="18" charset="-34"/>
              </a:rPr>
              <a:t> โดยพิจารณาจากรายที่เสนอราคาต่ำสุด</a:t>
            </a:r>
          </a:p>
          <a:p>
            <a:pPr marL="0" marR="0" lvl="0" indent="0" algn="l" defTabSz="914400" rtl="0" eaLnBrk="1" fontAlgn="base" latinLnBrk="0" hangingPunct="1">
              <a:lnSpc>
                <a:spcPts val="16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th-TH" sz="1400" b="1" dirty="0" smtClean="0">
                <a:latin typeface="EucrosiaUPC" pitchFamily="18" charset="-34"/>
                <a:ea typeface="Angsana New" pitchFamily="18" charset="-34"/>
                <a:cs typeface="EucrosiaUPC" pitchFamily="18" charset="-34"/>
              </a:rPr>
              <a:t>   </a:t>
            </a:r>
            <a:r>
              <a:rPr kumimoji="0" lang="th-TH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EucrosiaUPC" pitchFamily="18" charset="-34"/>
                <a:ea typeface="Angsana New" pitchFamily="18" charset="-34"/>
                <a:cs typeface="EucrosiaUPC" pitchFamily="18" charset="-34"/>
              </a:rPr>
              <a:t>- </a:t>
            </a:r>
            <a:r>
              <a:rPr kumimoji="0" lang="th-TH" sz="1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EucrosiaUPC" pitchFamily="18" charset="-34"/>
                <a:ea typeface="Angsana New" pitchFamily="18" charset="-34"/>
                <a:cs typeface="EucrosiaUPC" pitchFamily="18" charset="-34"/>
              </a:rPr>
              <a:t>เกณฑ์ราคาและเกณฑ์อื่น</a:t>
            </a:r>
            <a:r>
              <a:rPr kumimoji="0" lang="th-TH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EucrosiaUPC" pitchFamily="18" charset="-34"/>
                <a:ea typeface="Angsana New" pitchFamily="18" charset="-34"/>
                <a:cs typeface="EucrosiaUPC" pitchFamily="18" charset="-34"/>
              </a:rPr>
              <a:t> เช่น ต้นทุนของพัสดุตลอดอายุการใช้งาน / มาตรฐานของสินค้าหรือบริการ / บริการหลังการขาย / พัสดุที่รัฐต้องการส่งเสริม / การประเมินผลการปฏิบัติงานของผู้ประกอบการ</a:t>
            </a: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EucrosiaUPC" pitchFamily="18" charset="-34"/>
                <a:ea typeface="Angsana New" pitchFamily="18" charset="-34"/>
                <a:cs typeface="EucrosiaUPC" pitchFamily="18" charset="-34"/>
              </a:rPr>
              <a:t> /</a:t>
            </a:r>
            <a:r>
              <a:rPr kumimoji="0" lang="th-TH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EucrosiaUPC" pitchFamily="18" charset="-34"/>
                <a:ea typeface="Angsana New" pitchFamily="18" charset="-34"/>
                <a:cs typeface="EucrosiaUPC" pitchFamily="18" charset="-34"/>
              </a:rPr>
              <a:t> ข้อเสนอด้านเทคนิคหรือข้อเสนออื่น โดยพิจารณาจากรายที่ได้คะแนนรวมสูงสุด</a:t>
            </a:r>
          </a:p>
          <a:p>
            <a:pPr marL="0" marR="0" lvl="0" indent="0" algn="l" defTabSz="914400" rtl="0" eaLnBrk="1" fontAlgn="base" latinLnBrk="0" hangingPunct="1">
              <a:lnSpc>
                <a:spcPts val="16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lang="th-TH" sz="1400" b="1" dirty="0" smtClean="0">
                <a:latin typeface="EucrosiaUPC" pitchFamily="18" charset="-34"/>
                <a:ea typeface="Angsana New" pitchFamily="18" charset="-34"/>
                <a:cs typeface="EucrosiaUPC" pitchFamily="18" charset="-34"/>
              </a:rPr>
              <a:t> </a:t>
            </a:r>
            <a:r>
              <a:rPr kumimoji="0" lang="th-TH" sz="14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EucrosiaUPC" pitchFamily="18" charset="-34"/>
                <a:ea typeface="Angsana New" pitchFamily="18" charset="-34"/>
                <a:cs typeface="EucrosiaUPC" pitchFamily="18" charset="-34"/>
              </a:rPr>
              <a:t>วิธีเฉพาะเจาะจง</a:t>
            </a:r>
            <a:r>
              <a:rPr kumimoji="0" lang="th-TH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EucrosiaUPC" pitchFamily="18" charset="-34"/>
                <a:ea typeface="Angsana New" pitchFamily="18" charset="-34"/>
                <a:cs typeface="EucrosiaUPC" pitchFamily="18" charset="-34"/>
              </a:rPr>
              <a:t> ใช้เกณฑ์ราคา</a:t>
            </a:r>
            <a:endParaRPr kumimoji="0" lang="th-TH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54277" name="Rectangle 5"/>
          <p:cNvSpPr>
            <a:spLocks noChangeArrowheads="1"/>
          </p:cNvSpPr>
          <p:nvPr/>
        </p:nvSpPr>
        <p:spPr bwMode="auto">
          <a:xfrm>
            <a:off x="2783161" y="2276872"/>
            <a:ext cx="2304256" cy="2016224"/>
          </a:xfrm>
          <a:prstGeom prst="rect">
            <a:avLst/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sz="1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EucrosiaUPC" pitchFamily="18" charset="-34"/>
                <a:ea typeface="Angsana New" pitchFamily="18" charset="-34"/>
                <a:cs typeface="EucrosiaUPC" pitchFamily="18" charset="-34"/>
              </a:rPr>
              <a:t>การจ้างที่ปรึกษา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th-TH" sz="14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EucrosiaUPC" pitchFamily="18" charset="-34"/>
                <a:ea typeface="Angsana New" pitchFamily="18" charset="-34"/>
                <a:cs typeface="EucrosiaUPC" pitchFamily="18" charset="-34"/>
              </a:rPr>
              <a:t> วิธีประกาศเชิญชวนทั่วไป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lang="th-TH" sz="1400" b="1" dirty="0" smtClean="0">
                <a:solidFill>
                  <a:srgbClr val="0000FF"/>
                </a:solidFill>
                <a:latin typeface="EucrosiaUPC" pitchFamily="18" charset="-34"/>
                <a:ea typeface="Angsana New" pitchFamily="18" charset="-34"/>
                <a:cs typeface="EucrosiaUPC" pitchFamily="18" charset="-34"/>
              </a:rPr>
              <a:t> </a:t>
            </a:r>
            <a:r>
              <a:rPr kumimoji="0" lang="th-TH" sz="14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EucrosiaUPC" pitchFamily="18" charset="-34"/>
                <a:ea typeface="Angsana New" pitchFamily="18" charset="-34"/>
                <a:cs typeface="EucrosiaUPC" pitchFamily="18" charset="-34"/>
              </a:rPr>
              <a:t>วิธีคัดเลือก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lang="th-TH" sz="1400" b="1" dirty="0" smtClean="0">
                <a:solidFill>
                  <a:srgbClr val="0000FF"/>
                </a:solidFill>
                <a:latin typeface="EucrosiaUPC" pitchFamily="18" charset="-34"/>
                <a:ea typeface="Angsana New" pitchFamily="18" charset="-34"/>
                <a:cs typeface="EucrosiaUPC" pitchFamily="18" charset="-34"/>
              </a:rPr>
              <a:t> </a:t>
            </a:r>
            <a:r>
              <a:rPr kumimoji="0" lang="th-TH" sz="14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EucrosiaUPC" pitchFamily="18" charset="-34"/>
                <a:ea typeface="Angsana New" pitchFamily="18" charset="-34"/>
                <a:cs typeface="EucrosiaUPC" pitchFamily="18" charset="-34"/>
              </a:rPr>
              <a:t>วิธีเฉพาะเจาะจง</a:t>
            </a:r>
            <a:endParaRPr kumimoji="0" lang="th-TH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54278" name="Rectangle 6"/>
          <p:cNvSpPr>
            <a:spLocks noChangeArrowheads="1"/>
          </p:cNvSpPr>
          <p:nvPr/>
        </p:nvSpPr>
        <p:spPr bwMode="auto">
          <a:xfrm>
            <a:off x="5364088" y="2276872"/>
            <a:ext cx="3456384" cy="2016224"/>
          </a:xfrm>
          <a:prstGeom prst="rect">
            <a:avLst/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sz="1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EucrosiaUPC" pitchFamily="18" charset="-34"/>
                <a:ea typeface="Angsana New" pitchFamily="18" charset="-34"/>
                <a:cs typeface="EucrosiaUPC" pitchFamily="18" charset="-34"/>
              </a:rPr>
              <a:t>เกณฑ์การพิจารณา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th-TH" sz="14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EucrosiaUPC" pitchFamily="18" charset="-34"/>
                <a:ea typeface="Angsana New" pitchFamily="18" charset="-34"/>
                <a:cs typeface="EucrosiaUPC" pitchFamily="18" charset="-34"/>
              </a:rPr>
              <a:t> กรณีเป็นงานประจำ หรืองานที่มีมาตรฐานเชิงคุณภาพตามหลักวิชาชีพ หรืองานที่ไม่ซับซ้อน ให้คัดเลือกผู้ยื่นข้อเสนอที่ผ่านเกณฑ์ด้านคุณภาพซึ่งเสนอราคาต่ำสุด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lang="th-TH" sz="1400" b="1" dirty="0" smtClean="0">
                <a:solidFill>
                  <a:srgbClr val="0000FF"/>
                </a:solidFill>
                <a:latin typeface="EucrosiaUPC" pitchFamily="18" charset="-34"/>
                <a:ea typeface="Angsana New" pitchFamily="18" charset="-34"/>
                <a:cs typeface="EucrosiaUPC" pitchFamily="18" charset="-34"/>
              </a:rPr>
              <a:t> </a:t>
            </a:r>
            <a:r>
              <a:rPr kumimoji="0" lang="th-TH" sz="14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EucrosiaUPC" pitchFamily="18" charset="-34"/>
                <a:ea typeface="Angsana New" pitchFamily="18" charset="-34"/>
                <a:cs typeface="EucrosiaUPC" pitchFamily="18" charset="-34"/>
              </a:rPr>
              <a:t>กรณีเป็นงานตามมาตรฐานของหน่วยงานของรัฐ หรืองานที่ซับซ้อน ให้คัดเลือกผู้ยื่นข้อเสนอที่ผ่านเกณฑ์ด้านคุณภาพและได้คะแนนรวมด้านคุณภาพและด้านราคามากที่สุด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lang="th-TH" sz="1400" b="1" dirty="0" smtClean="0">
                <a:solidFill>
                  <a:srgbClr val="0000FF"/>
                </a:solidFill>
                <a:latin typeface="EucrosiaUPC" pitchFamily="18" charset="-34"/>
                <a:ea typeface="Angsana New" pitchFamily="18" charset="-34"/>
                <a:cs typeface="EucrosiaUPC" pitchFamily="18" charset="-34"/>
              </a:rPr>
              <a:t> </a:t>
            </a:r>
            <a:r>
              <a:rPr kumimoji="0" lang="th-TH" sz="14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EucrosiaUPC" pitchFamily="18" charset="-34"/>
                <a:ea typeface="Angsana New" pitchFamily="18" charset="-34"/>
                <a:cs typeface="EucrosiaUPC" pitchFamily="18" charset="-34"/>
              </a:rPr>
              <a:t>กรณีเป็นงานที่มีความซับซ้อนมาก ให้คัดเลือก ผู้ยื่นข้อเสนอที่ผ่านเกณฑ์ด้านคุณภาพและได้คะแนนด้านคุณภาพมากที่สุด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54279" name="Rectangle 7"/>
          <p:cNvSpPr>
            <a:spLocks noChangeArrowheads="1"/>
          </p:cNvSpPr>
          <p:nvPr/>
        </p:nvSpPr>
        <p:spPr bwMode="auto">
          <a:xfrm>
            <a:off x="2783161" y="4365104"/>
            <a:ext cx="2304255" cy="1005458"/>
          </a:xfrm>
          <a:prstGeom prst="rect">
            <a:avLst/>
          </a:prstGeom>
          <a:solidFill>
            <a:srgbClr val="FFFF66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th-TH" sz="1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EucrosiaUPC" pitchFamily="18" charset="-34"/>
                <a:ea typeface="Angsana New" pitchFamily="18" charset="-34"/>
                <a:cs typeface="EucrosiaUPC" pitchFamily="18" charset="-34"/>
              </a:rPr>
              <a:t>การจ้างออกแบบหรือควบคุมงาน</a:t>
            </a:r>
            <a:endParaRPr lang="th-TH" sz="1400" b="1" dirty="0" smtClean="0">
              <a:solidFill>
                <a:srgbClr val="FF0000"/>
              </a:solidFill>
              <a:latin typeface="EucrosiaUPC" pitchFamily="18" charset="-34"/>
              <a:ea typeface="Angsana New" pitchFamily="18" charset="-34"/>
              <a:cs typeface="EucrosiaUPC" pitchFamily="18" charset="-34"/>
            </a:endParaRPr>
          </a:p>
          <a:p>
            <a:pPr marL="0" marR="0" lvl="0" indent="0" algn="l" defTabSz="914400" rtl="0" eaLnBrk="1" fontAlgn="base" latinLnBrk="0" hangingPunct="1">
              <a:lnSpc>
                <a:spcPts val="15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th-TH" sz="14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EucrosiaUPC" pitchFamily="18" charset="-34"/>
                <a:ea typeface="Angsana New" pitchFamily="18" charset="-34"/>
                <a:cs typeface="EucrosiaUPC" pitchFamily="18" charset="-34"/>
              </a:rPr>
              <a:t> วิธีประกาศเชิญชวนทั่วไป</a:t>
            </a:r>
          </a:p>
          <a:p>
            <a:pPr marL="0" marR="0" lvl="0" indent="0" algn="l" defTabSz="914400" rtl="0" eaLnBrk="1" fontAlgn="base" latinLnBrk="0" hangingPunct="1">
              <a:lnSpc>
                <a:spcPts val="15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lang="th-TH" sz="1400" b="1" dirty="0" smtClean="0">
                <a:solidFill>
                  <a:srgbClr val="0000FF"/>
                </a:solidFill>
                <a:latin typeface="EucrosiaUPC" pitchFamily="18" charset="-34"/>
                <a:ea typeface="Angsana New" pitchFamily="18" charset="-34"/>
                <a:cs typeface="EucrosiaUPC" pitchFamily="18" charset="-34"/>
              </a:rPr>
              <a:t> </a:t>
            </a:r>
            <a:r>
              <a:rPr kumimoji="0" lang="th-TH" sz="14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EucrosiaUPC" pitchFamily="18" charset="-34"/>
                <a:ea typeface="Angsana New" pitchFamily="18" charset="-34"/>
                <a:cs typeface="EucrosiaUPC" pitchFamily="18" charset="-34"/>
              </a:rPr>
              <a:t>วิธีคัดเลือก</a:t>
            </a:r>
          </a:p>
          <a:p>
            <a:pPr marL="0" marR="0" lvl="0" indent="0" algn="l" defTabSz="914400" rtl="0" eaLnBrk="1" fontAlgn="base" latinLnBrk="0" hangingPunct="1">
              <a:lnSpc>
                <a:spcPts val="15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lang="th-TH" sz="1400" b="1" dirty="0" smtClean="0">
                <a:solidFill>
                  <a:srgbClr val="0000FF"/>
                </a:solidFill>
                <a:latin typeface="EucrosiaUPC" pitchFamily="18" charset="-34"/>
                <a:ea typeface="Angsana New" pitchFamily="18" charset="-34"/>
                <a:cs typeface="EucrosiaUPC" pitchFamily="18" charset="-34"/>
              </a:rPr>
              <a:t> </a:t>
            </a:r>
            <a:r>
              <a:rPr kumimoji="0" lang="th-TH" sz="14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EucrosiaUPC" pitchFamily="18" charset="-34"/>
                <a:ea typeface="Angsana New" pitchFamily="18" charset="-34"/>
                <a:cs typeface="EucrosiaUPC" pitchFamily="18" charset="-34"/>
              </a:rPr>
              <a:t>วิธีเฉพาะเจาะจง</a:t>
            </a:r>
          </a:p>
          <a:p>
            <a:pPr marL="0" marR="0" lvl="0" indent="0" algn="l" defTabSz="914400" rtl="0" eaLnBrk="1" fontAlgn="base" latinLnBrk="0" hangingPunct="1">
              <a:lnSpc>
                <a:spcPts val="15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lang="th-TH" sz="1400" b="1" dirty="0" smtClean="0">
                <a:solidFill>
                  <a:srgbClr val="0000FF"/>
                </a:solidFill>
                <a:latin typeface="EucrosiaUPC" pitchFamily="18" charset="-34"/>
                <a:ea typeface="Angsana New" pitchFamily="18" charset="-34"/>
                <a:cs typeface="EucrosiaUPC" pitchFamily="18" charset="-34"/>
              </a:rPr>
              <a:t> </a:t>
            </a:r>
            <a:r>
              <a:rPr kumimoji="0" lang="th-TH" sz="14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EucrosiaUPC" pitchFamily="18" charset="-34"/>
                <a:ea typeface="Angsana New" pitchFamily="18" charset="-34"/>
                <a:cs typeface="EucrosiaUPC" pitchFamily="18" charset="-34"/>
              </a:rPr>
              <a:t>วิธีประกวดแบบ</a:t>
            </a:r>
            <a:endParaRPr kumimoji="0" lang="th-TH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54280" name="Rectangle 8"/>
          <p:cNvSpPr>
            <a:spLocks noChangeArrowheads="1"/>
          </p:cNvSpPr>
          <p:nvPr/>
        </p:nvSpPr>
        <p:spPr bwMode="auto">
          <a:xfrm>
            <a:off x="5364088" y="4365104"/>
            <a:ext cx="3456384" cy="986408"/>
          </a:xfrm>
          <a:prstGeom prst="rect">
            <a:avLst/>
          </a:prstGeom>
          <a:solidFill>
            <a:srgbClr val="FFFF66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th-TH" sz="1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EucrosiaUPC" pitchFamily="18" charset="-34"/>
                <a:ea typeface="Angsana New" pitchFamily="18" charset="-34"/>
                <a:cs typeface="EucrosiaUPC" pitchFamily="18" charset="-34"/>
              </a:rPr>
              <a:t>เกณฑ์การพิจารณา</a:t>
            </a:r>
            <a:endParaRPr lang="th-TH" sz="1400" b="1" dirty="0" smtClean="0">
              <a:solidFill>
                <a:srgbClr val="FF0000"/>
              </a:solidFill>
              <a:latin typeface="EucrosiaUPC" pitchFamily="18" charset="-34"/>
              <a:ea typeface="Angsana New" pitchFamily="18" charset="-34"/>
              <a:cs typeface="EucrosiaUPC" pitchFamily="18" charset="-34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th-TH" sz="1400" b="1" i="0" u="none" strike="noStrike" cap="none" normalizeH="0" dirty="0" smtClean="0">
                <a:ln>
                  <a:noFill/>
                </a:ln>
                <a:solidFill>
                  <a:srgbClr val="FF0000"/>
                </a:solidFill>
                <a:effectLst/>
                <a:latin typeface="EucrosiaUPC" pitchFamily="18" charset="-34"/>
                <a:ea typeface="Angsana New" pitchFamily="18" charset="-34"/>
                <a:cs typeface="EucrosiaUPC" pitchFamily="18" charset="-34"/>
              </a:rPr>
              <a:t> </a:t>
            </a:r>
            <a:r>
              <a:rPr kumimoji="0" lang="th-TH" sz="14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EucrosiaUPC" pitchFamily="18" charset="-34"/>
                <a:ea typeface="Angsana New" pitchFamily="18" charset="-34"/>
                <a:cs typeface="EucrosiaUPC" pitchFamily="18" charset="-34"/>
              </a:rPr>
              <a:t>พิจารณาจากแนวคิดของผู้ให้บริการที่ได้คะแนนด้านคุณภาพมากที่สุด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th-TH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54281" name="Rectangle 9"/>
          <p:cNvSpPr>
            <a:spLocks noChangeArrowheads="1"/>
          </p:cNvSpPr>
          <p:nvPr/>
        </p:nvSpPr>
        <p:spPr bwMode="auto">
          <a:xfrm>
            <a:off x="2771800" y="5445224"/>
            <a:ext cx="2304256" cy="936104"/>
          </a:xfrm>
          <a:prstGeom prst="rect">
            <a:avLst/>
          </a:prstGeom>
          <a:solidFill>
            <a:srgbClr val="FFFF66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th-TH" sz="1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EucrosiaUPC" pitchFamily="18" charset="-34"/>
                <a:ea typeface="Angsana New" pitchFamily="18" charset="-34"/>
                <a:cs typeface="EucrosiaUPC" pitchFamily="18" charset="-34"/>
              </a:rPr>
              <a:t>การเช่า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lang="th-TH" sz="1400" b="1" dirty="0" smtClean="0">
                <a:solidFill>
                  <a:srgbClr val="FF0000"/>
                </a:solidFill>
                <a:latin typeface="EucrosiaUPC" pitchFamily="18" charset="-34"/>
                <a:ea typeface="Angsana New" pitchFamily="18" charset="-34"/>
                <a:cs typeface="EucrosiaUPC" pitchFamily="18" charset="-34"/>
              </a:rPr>
              <a:t> </a:t>
            </a:r>
            <a:r>
              <a:rPr kumimoji="0" lang="th-TH" sz="14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EucrosiaUPC" pitchFamily="18" charset="-34"/>
                <a:ea typeface="Angsana New" pitchFamily="18" charset="-34"/>
                <a:cs typeface="EucrosiaUPC" pitchFamily="18" charset="-34"/>
              </a:rPr>
              <a:t>สังหาริมทรัพย์  ให้ใช้ข้อกำหนดเกี่ยวกับการซื้อ โดยอนุโลม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lang="th-TH" sz="1400" b="1" dirty="0" smtClean="0">
                <a:solidFill>
                  <a:srgbClr val="0000FF"/>
                </a:solidFill>
                <a:latin typeface="EucrosiaUPC" pitchFamily="18" charset="-34"/>
                <a:ea typeface="Angsana New" pitchFamily="18" charset="-34"/>
                <a:cs typeface="EucrosiaUPC" pitchFamily="18" charset="-34"/>
              </a:rPr>
              <a:t> </a:t>
            </a:r>
            <a:r>
              <a:rPr kumimoji="0" lang="th-TH" sz="135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EucrosiaUPC" pitchFamily="18" charset="-34"/>
                <a:ea typeface="Angsana New" pitchFamily="18" charset="-34"/>
                <a:cs typeface="EucrosiaUPC" pitchFamily="18" charset="-34"/>
              </a:rPr>
              <a:t>อสังหาริมทรัพย์ ให้ตกลงราคากับผู้ให้เช่า</a:t>
            </a:r>
            <a:endParaRPr kumimoji="0" lang="th-TH" sz="135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54282" name="Rectangle 10"/>
          <p:cNvSpPr>
            <a:spLocks noChangeArrowheads="1"/>
          </p:cNvSpPr>
          <p:nvPr/>
        </p:nvSpPr>
        <p:spPr bwMode="auto">
          <a:xfrm>
            <a:off x="5364088" y="5445224"/>
            <a:ext cx="3456384" cy="936104"/>
          </a:xfrm>
          <a:prstGeom prst="rect">
            <a:avLst/>
          </a:prstGeom>
          <a:solidFill>
            <a:srgbClr val="FFFF66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th-TH" sz="1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EucrosiaUPC" pitchFamily="18" charset="-34"/>
                <a:ea typeface="Angsana New" pitchFamily="18" charset="-34"/>
                <a:cs typeface="EucrosiaUPC" pitchFamily="18" charset="-34"/>
              </a:rPr>
              <a:t>เกณฑ์การพิจารณา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th-TH" sz="14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EucrosiaUPC" pitchFamily="18" charset="-34"/>
                <a:ea typeface="Angsana New" pitchFamily="18" charset="-34"/>
                <a:cs typeface="EucrosiaUPC" pitchFamily="18" charset="-34"/>
              </a:rPr>
              <a:t> สังหาริมทรัพย์ ใช้เกณฑ์ราคา หรือเกณฑ์ราคาร่วมกับเกณฑ์อื่น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lang="th-TH" sz="1400" b="1" dirty="0" smtClean="0">
                <a:solidFill>
                  <a:srgbClr val="0000FF"/>
                </a:solidFill>
                <a:latin typeface="EucrosiaUPC" pitchFamily="18" charset="-34"/>
                <a:ea typeface="Angsana New" pitchFamily="18" charset="-34"/>
                <a:cs typeface="EucrosiaUPC" pitchFamily="18" charset="-34"/>
              </a:rPr>
              <a:t> </a:t>
            </a:r>
            <a:r>
              <a:rPr kumimoji="0" lang="th-TH" sz="14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EucrosiaUPC" pitchFamily="18" charset="-34"/>
                <a:ea typeface="Angsana New" pitchFamily="18" charset="-34"/>
                <a:cs typeface="EucrosiaUPC" pitchFamily="18" charset="-34"/>
              </a:rPr>
              <a:t>อสังหาริมทรัพย์ ใช้เกณฑ์ราคา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th-TH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16" name="Right Arrow 15"/>
          <p:cNvSpPr/>
          <p:nvPr/>
        </p:nvSpPr>
        <p:spPr>
          <a:xfrm>
            <a:off x="5076056" y="1052736"/>
            <a:ext cx="288032" cy="2880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7" name="Right Arrow 16"/>
          <p:cNvSpPr/>
          <p:nvPr/>
        </p:nvSpPr>
        <p:spPr>
          <a:xfrm>
            <a:off x="5076056" y="3068960"/>
            <a:ext cx="288032" cy="2880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8" name="Right Arrow 17"/>
          <p:cNvSpPr/>
          <p:nvPr/>
        </p:nvSpPr>
        <p:spPr>
          <a:xfrm>
            <a:off x="5076056" y="4725144"/>
            <a:ext cx="288032" cy="2880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9" name="Right Arrow 18"/>
          <p:cNvSpPr/>
          <p:nvPr/>
        </p:nvSpPr>
        <p:spPr>
          <a:xfrm>
            <a:off x="5076056" y="5733256"/>
            <a:ext cx="288032" cy="2880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cxnSp>
        <p:nvCxnSpPr>
          <p:cNvPr id="21" name="Elbow Connector 20"/>
          <p:cNvCxnSpPr/>
          <p:nvPr/>
        </p:nvCxnSpPr>
        <p:spPr>
          <a:xfrm>
            <a:off x="2339752" y="1052736"/>
            <a:ext cx="432048" cy="4877966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>
            <a:off x="2555776" y="1052736"/>
            <a:ext cx="227385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>
            <a:off x="2555776" y="3212976"/>
            <a:ext cx="227385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>
            <a:off x="2555776" y="4941168"/>
            <a:ext cx="227385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>
            <a:stCxn id="54274" idx="2"/>
          </p:cNvCxnSpPr>
          <p:nvPr/>
        </p:nvCxnSpPr>
        <p:spPr>
          <a:xfrm>
            <a:off x="1367644" y="1988840"/>
            <a:ext cx="36004" cy="3960440"/>
          </a:xfrm>
          <a:prstGeom prst="straightConnector1">
            <a:avLst/>
          </a:prstGeom>
          <a:ln>
            <a:prstDash val="sysDot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5" name="Rectangle 34"/>
          <p:cNvSpPr/>
          <p:nvPr/>
        </p:nvSpPr>
        <p:spPr>
          <a:xfrm>
            <a:off x="1160892" y="5991671"/>
            <a:ext cx="45878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ym typeface="Wingdings 2"/>
              </a:rPr>
              <a:t></a:t>
            </a:r>
            <a:endParaRPr lang="th-TH" dirty="0"/>
          </a:p>
        </p:txBody>
      </p:sp>
      <p:sp>
        <p:nvSpPr>
          <p:cNvPr id="36" name="สี่เหลี่ยมผืนผ้า 19"/>
          <p:cNvSpPr/>
          <p:nvPr/>
        </p:nvSpPr>
        <p:spPr>
          <a:xfrm>
            <a:off x="228600" y="188640"/>
            <a:ext cx="8686800" cy="6477000"/>
          </a:xfrm>
          <a:prstGeom prst="rect">
            <a:avLst/>
          </a:prstGeom>
          <a:noFill/>
          <a:ln w="3175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>
              <a:latin typeface="EucrosiaUPC" pitchFamily="18" charset="-34"/>
              <a:cs typeface="EucrosiaUPC" pitchFamily="18" charset="-34"/>
            </a:endParaRPr>
          </a:p>
        </p:txBody>
      </p:sp>
      <p:grpSp>
        <p:nvGrpSpPr>
          <p:cNvPr id="26" name="Group 25"/>
          <p:cNvGrpSpPr/>
          <p:nvPr/>
        </p:nvGrpSpPr>
        <p:grpSpPr>
          <a:xfrm>
            <a:off x="0" y="6237312"/>
            <a:ext cx="9144000" cy="576064"/>
            <a:chOff x="0" y="6165304"/>
            <a:chExt cx="9144000" cy="576064"/>
          </a:xfrm>
        </p:grpSpPr>
        <p:grpSp>
          <p:nvGrpSpPr>
            <p:cNvPr id="27" name="Group 10"/>
            <p:cNvGrpSpPr/>
            <p:nvPr/>
          </p:nvGrpSpPr>
          <p:grpSpPr>
            <a:xfrm>
              <a:off x="0" y="6165304"/>
              <a:ext cx="9144000" cy="576064"/>
              <a:chOff x="0" y="5877272"/>
              <a:chExt cx="9144000" cy="576064"/>
            </a:xfrm>
          </p:grpSpPr>
          <p:grpSp>
            <p:nvGrpSpPr>
              <p:cNvPr id="29" name="Group 23"/>
              <p:cNvGrpSpPr/>
              <p:nvPr/>
            </p:nvGrpSpPr>
            <p:grpSpPr>
              <a:xfrm>
                <a:off x="0" y="5877272"/>
                <a:ext cx="9144000" cy="576064"/>
                <a:chOff x="0" y="5877272"/>
                <a:chExt cx="9144000" cy="576064"/>
              </a:xfrm>
            </p:grpSpPr>
            <p:cxnSp>
              <p:nvCxnSpPr>
                <p:cNvPr id="31" name="Straight Connector 30"/>
                <p:cNvCxnSpPr/>
                <p:nvPr/>
              </p:nvCxnSpPr>
              <p:spPr>
                <a:xfrm>
                  <a:off x="0" y="6093296"/>
                  <a:ext cx="9144000" cy="72008"/>
                </a:xfrm>
                <a:prstGeom prst="line">
                  <a:avLst/>
                </a:prstGeom>
                <a:ln>
                  <a:solidFill>
                    <a:srgbClr val="008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2" name="Rectangle 31"/>
                <p:cNvSpPr/>
                <p:nvPr/>
              </p:nvSpPr>
              <p:spPr>
                <a:xfrm>
                  <a:off x="6444208" y="5877272"/>
                  <a:ext cx="2664296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Natchanon</a:t>
                  </a:r>
                  <a:r>
                    <a:rPr lang="en-US" sz="2000" b="1" dirty="0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  </a:t>
                  </a:r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Siriphongsurapa</a:t>
                  </a:r>
                  <a:endParaRPr lang="th-TH" sz="2000" b="1" dirty="0">
                    <a:solidFill>
                      <a:schemeClr val="tx1"/>
                    </a:solidFill>
                    <a:effectLst>
                      <a:innerShdw blurRad="63500" dist="50800" dir="5400000">
                        <a:prstClr val="black">
                          <a:alpha val="50000"/>
                        </a:prstClr>
                      </a:innerShdw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  <p:sp>
              <p:nvSpPr>
                <p:cNvPr id="33" name="Rectangle 32"/>
                <p:cNvSpPr/>
                <p:nvPr/>
              </p:nvSpPr>
              <p:spPr>
                <a:xfrm>
                  <a:off x="6804248" y="6165304"/>
                  <a:ext cx="2160240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smtClean="0">
                      <a:solidFill>
                        <a:srgbClr val="FF6600"/>
                      </a:solidFill>
                      <a:effectLst>
                        <a:innerShdw blurRad="114300">
                          <a:prstClr val="black"/>
                        </a:innerShdw>
                        <a:reflection blurRad="6350" stA="55000" endA="300" endPos="45500" dir="5400000" sy="-100000" algn="bl" rotWithShape="0"/>
                      </a:effectLst>
                      <a:latin typeface="Angsana New" pitchFamily="18" charset="-34"/>
                      <a:cs typeface="Angsana New" pitchFamily="18" charset="-34"/>
                    </a:rPr>
                    <a:t> C    O P Y R I G H T</a:t>
                  </a:r>
                  <a:endParaRPr lang="th-TH" sz="2000" b="1" dirty="0">
                    <a:solidFill>
                      <a:srgbClr val="FF6600"/>
                    </a:solidFill>
                    <a:effectLst>
                      <a:innerShdw blurRad="114300">
                        <a:prstClr val="black"/>
                      </a:innerShdw>
                      <a:reflection blurRad="6350" stA="55000" endA="300" endPos="45500" dir="5400000" sy="-100000" algn="bl" rotWithShape="0"/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</p:grpSp>
          <p:cxnSp>
            <p:nvCxnSpPr>
              <p:cNvPr id="30" name="Straight Connector 29"/>
              <p:cNvCxnSpPr/>
              <p:nvPr/>
            </p:nvCxnSpPr>
            <p:spPr>
              <a:xfrm>
                <a:off x="0" y="6165304"/>
                <a:ext cx="9144000" cy="72008"/>
              </a:xfrm>
              <a:prstGeom prst="line">
                <a:avLst/>
              </a:prstGeom>
              <a:ln>
                <a:solidFill>
                  <a:srgbClr val="008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8" name="Oval 27"/>
            <p:cNvSpPr/>
            <p:nvPr/>
          </p:nvSpPr>
          <p:spPr>
            <a:xfrm>
              <a:off x="7092280" y="6453336"/>
              <a:ext cx="288032" cy="288032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FF6600"/>
              </a:solidFill>
            </a:ln>
            <a:scene3d>
              <a:camera prst="orthographicFront"/>
              <a:lightRig rig="threePt" dir="t"/>
            </a:scene3d>
            <a:sp3d>
              <a:bevelT w="114300" prst="hardEdg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tx1"/>
                  </a:solidFill>
                  <a:effectLst>
                    <a:innerShdw blurRad="114300">
                      <a:prstClr val="black"/>
                    </a:innerShdw>
                    <a:reflection blurRad="6350" stA="55000" endA="300" endPos="45500" dir="5400000" sy="-100000" algn="bl" rotWithShape="0"/>
                  </a:effectLst>
                  <a:latin typeface="Angsana New" pitchFamily="18" charset="-34"/>
                </a:rPr>
                <a:t>C</a:t>
              </a:r>
              <a:endParaRPr lang="th-TH" sz="2000" b="1" dirty="0">
                <a:solidFill>
                  <a:schemeClr val="tx1"/>
                </a:solidFill>
                <a:effectLst>
                  <a:innerShdw blurRad="114300">
                    <a:prstClr val="black"/>
                  </a:innerShdw>
                  <a:reflection blurRad="6350" stA="55000" endA="300" endPos="45500" dir="5400000" sy="-100000" algn="bl" rotWithShape="0"/>
                </a:effectLst>
                <a:latin typeface="Angsana New" pitchFamily="18" charset="-34"/>
              </a:endParaRPr>
            </a:p>
          </p:txBody>
        </p:sp>
      </p:grp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6237312"/>
            <a:ext cx="9144000" cy="576064"/>
            <a:chOff x="0" y="6165304"/>
            <a:chExt cx="9144000" cy="576064"/>
          </a:xfrm>
        </p:grpSpPr>
        <p:grpSp>
          <p:nvGrpSpPr>
            <p:cNvPr id="30" name="Group 10"/>
            <p:cNvGrpSpPr/>
            <p:nvPr/>
          </p:nvGrpSpPr>
          <p:grpSpPr>
            <a:xfrm>
              <a:off x="0" y="6165304"/>
              <a:ext cx="9144000" cy="576064"/>
              <a:chOff x="0" y="5877272"/>
              <a:chExt cx="9144000" cy="576064"/>
            </a:xfrm>
          </p:grpSpPr>
          <p:grpSp>
            <p:nvGrpSpPr>
              <p:cNvPr id="34" name="Group 23"/>
              <p:cNvGrpSpPr/>
              <p:nvPr/>
            </p:nvGrpSpPr>
            <p:grpSpPr>
              <a:xfrm>
                <a:off x="0" y="5877272"/>
                <a:ext cx="9144000" cy="576064"/>
                <a:chOff x="0" y="5877272"/>
                <a:chExt cx="9144000" cy="576064"/>
              </a:xfrm>
            </p:grpSpPr>
            <p:cxnSp>
              <p:nvCxnSpPr>
                <p:cNvPr id="37" name="Straight Connector 36"/>
                <p:cNvCxnSpPr/>
                <p:nvPr/>
              </p:nvCxnSpPr>
              <p:spPr>
                <a:xfrm>
                  <a:off x="0" y="6093296"/>
                  <a:ext cx="9144000" cy="72008"/>
                </a:xfrm>
                <a:prstGeom prst="line">
                  <a:avLst/>
                </a:prstGeom>
                <a:ln>
                  <a:solidFill>
                    <a:srgbClr val="008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8" name="Rectangle 37"/>
                <p:cNvSpPr/>
                <p:nvPr/>
              </p:nvSpPr>
              <p:spPr>
                <a:xfrm>
                  <a:off x="6444208" y="5877272"/>
                  <a:ext cx="2664296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Natchanon</a:t>
                  </a:r>
                  <a:r>
                    <a:rPr lang="en-US" sz="2000" b="1" dirty="0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  </a:t>
                  </a:r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Siriphongsurapa</a:t>
                  </a:r>
                  <a:endParaRPr lang="th-TH" sz="2000" b="1" dirty="0">
                    <a:solidFill>
                      <a:schemeClr val="tx1"/>
                    </a:solidFill>
                    <a:effectLst>
                      <a:innerShdw blurRad="63500" dist="50800" dir="5400000">
                        <a:prstClr val="black">
                          <a:alpha val="50000"/>
                        </a:prstClr>
                      </a:innerShdw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  <p:sp>
              <p:nvSpPr>
                <p:cNvPr id="39" name="Rectangle 38"/>
                <p:cNvSpPr/>
                <p:nvPr/>
              </p:nvSpPr>
              <p:spPr>
                <a:xfrm>
                  <a:off x="6804248" y="6165304"/>
                  <a:ext cx="2160240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smtClean="0">
                      <a:solidFill>
                        <a:srgbClr val="FF6600"/>
                      </a:solidFill>
                      <a:effectLst>
                        <a:innerShdw blurRad="114300">
                          <a:prstClr val="black"/>
                        </a:innerShdw>
                        <a:reflection blurRad="6350" stA="55000" endA="300" endPos="45500" dir="5400000" sy="-100000" algn="bl" rotWithShape="0"/>
                      </a:effectLst>
                      <a:latin typeface="Angsana New" pitchFamily="18" charset="-34"/>
                      <a:cs typeface="Angsana New" pitchFamily="18" charset="-34"/>
                    </a:rPr>
                    <a:t> C    O P Y R I G H T</a:t>
                  </a:r>
                  <a:endParaRPr lang="th-TH" sz="2000" b="1" dirty="0">
                    <a:solidFill>
                      <a:srgbClr val="FF6600"/>
                    </a:solidFill>
                    <a:effectLst>
                      <a:innerShdw blurRad="114300">
                        <a:prstClr val="black"/>
                      </a:innerShdw>
                      <a:reflection blurRad="6350" stA="55000" endA="300" endPos="45500" dir="5400000" sy="-100000" algn="bl" rotWithShape="0"/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</p:grpSp>
          <p:cxnSp>
            <p:nvCxnSpPr>
              <p:cNvPr id="36" name="Straight Connector 35"/>
              <p:cNvCxnSpPr/>
              <p:nvPr/>
            </p:nvCxnSpPr>
            <p:spPr>
              <a:xfrm>
                <a:off x="0" y="6165304"/>
                <a:ext cx="9144000" cy="72008"/>
              </a:xfrm>
              <a:prstGeom prst="line">
                <a:avLst/>
              </a:prstGeom>
              <a:ln>
                <a:solidFill>
                  <a:srgbClr val="008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2" name="Oval 31"/>
            <p:cNvSpPr/>
            <p:nvPr/>
          </p:nvSpPr>
          <p:spPr>
            <a:xfrm>
              <a:off x="7092280" y="6453336"/>
              <a:ext cx="288032" cy="288032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FF6600"/>
              </a:solidFill>
            </a:ln>
            <a:scene3d>
              <a:camera prst="orthographicFront"/>
              <a:lightRig rig="threePt" dir="t"/>
            </a:scene3d>
            <a:sp3d>
              <a:bevelT w="114300" prst="hardEdg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tx1"/>
                  </a:solidFill>
                  <a:effectLst>
                    <a:innerShdw blurRad="114300">
                      <a:prstClr val="black"/>
                    </a:innerShdw>
                    <a:reflection blurRad="6350" stA="55000" endA="300" endPos="45500" dir="5400000" sy="-100000" algn="bl" rotWithShape="0"/>
                  </a:effectLst>
                  <a:latin typeface="Angsana New" pitchFamily="18" charset="-34"/>
                </a:rPr>
                <a:t>C</a:t>
              </a:r>
              <a:endParaRPr lang="th-TH" sz="2000" b="1" dirty="0">
                <a:solidFill>
                  <a:schemeClr val="tx1"/>
                </a:solidFill>
                <a:effectLst>
                  <a:innerShdw blurRad="114300">
                    <a:prstClr val="black"/>
                  </a:innerShdw>
                  <a:reflection blurRad="6350" stA="55000" endA="300" endPos="45500" dir="5400000" sy="-100000" algn="bl" rotWithShape="0"/>
                </a:effectLst>
                <a:latin typeface="Angsana New" pitchFamily="18" charset="-34"/>
              </a:endParaRPr>
            </a:p>
          </p:txBody>
        </p:sp>
      </p:grp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D08FFA-EA94-4CF6-A7BE-C6D65D3AAC31}" type="slidenum">
              <a:rPr lang="en-US" smtClean="0">
                <a:latin typeface="EucrosiaUPC" pitchFamily="18" charset="-34"/>
                <a:cs typeface="EucrosiaUPC" pitchFamily="18" charset="-34"/>
              </a:rPr>
              <a:pPr>
                <a:defRPr/>
              </a:pPr>
              <a:t>30</a:t>
            </a:fld>
            <a:endParaRPr lang="en-US"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55298" name="Rectangle 2"/>
          <p:cNvSpPr>
            <a:spLocks noChangeArrowheads="1"/>
          </p:cNvSpPr>
          <p:nvPr/>
        </p:nvSpPr>
        <p:spPr bwMode="auto">
          <a:xfrm>
            <a:off x="539552" y="4365104"/>
            <a:ext cx="1944216" cy="1584176"/>
          </a:xfrm>
          <a:prstGeom prst="rect">
            <a:avLst/>
          </a:prstGeom>
          <a:solidFill>
            <a:srgbClr val="FFFFFF"/>
          </a:solidFill>
          <a:ln w="63500" cmpd="thickThin">
            <a:solidFill>
              <a:srgbClr val="C0504D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EucrosiaUPC" pitchFamily="18" charset="-34"/>
                <a:ea typeface="Angsana New" pitchFamily="18" charset="-34"/>
                <a:cs typeface="EucrosiaUPC" pitchFamily="18" charset="-34"/>
                <a:sym typeface="Wingdings 2" pitchFamily="18" charset="2"/>
              </a:rPr>
              <a:t></a:t>
            </a:r>
            <a:endParaRPr kumimoji="0" lang="en-US" sz="2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EucrosiaUPC" pitchFamily="18" charset="-34"/>
              <a:ea typeface="Angsana New" pitchFamily="18" charset="-34"/>
              <a:cs typeface="EucrosiaUPC" pitchFamily="18" charset="-34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EucrosiaUPC" pitchFamily="18" charset="-34"/>
                <a:ea typeface="Angsana New" pitchFamily="18" charset="-34"/>
                <a:cs typeface="EucrosiaUPC" pitchFamily="18" charset="-34"/>
              </a:rPr>
              <a:t>ประกาศผล</a:t>
            </a:r>
            <a:endParaRPr kumimoji="0" lang="en-US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EucrosiaUPC" pitchFamily="18" charset="-34"/>
              <a:ea typeface="Angsana New" pitchFamily="18" charset="-34"/>
              <a:cs typeface="EucrosiaUPC" pitchFamily="18" charset="-34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EucrosiaUPC" pitchFamily="18" charset="-34"/>
                <a:ea typeface="Angsana New" pitchFamily="18" charset="-34"/>
                <a:cs typeface="EucrosiaUPC" pitchFamily="18" charset="-34"/>
              </a:rPr>
              <a:t>การจัดซื้อจัดจ้าง</a:t>
            </a:r>
            <a:endParaRPr kumimoji="0" lang="en-US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EucrosiaUPC" pitchFamily="18" charset="-34"/>
              <a:ea typeface="Angsana New" pitchFamily="18" charset="-34"/>
              <a:cs typeface="EucrosiaUPC" pitchFamily="18" charset="-34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EucrosiaUPC" pitchFamily="18" charset="-34"/>
                <a:ea typeface="Angsana New" pitchFamily="18" charset="-34"/>
                <a:cs typeface="EucrosiaUPC" pitchFamily="18" charset="-34"/>
              </a:rPr>
              <a:t>(ม.66 วรรคหนึ่ง,</a:t>
            </a:r>
            <a:endParaRPr kumimoji="0" lang="en-US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EucrosiaUPC" pitchFamily="18" charset="-34"/>
              <a:ea typeface="Angsana New" pitchFamily="18" charset="-34"/>
              <a:cs typeface="EucrosiaUPC" pitchFamily="18" charset="-34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EucrosiaUPC" pitchFamily="18" charset="-34"/>
                <a:ea typeface="Angsana New" pitchFamily="18" charset="-34"/>
                <a:cs typeface="EucrosiaUPC" pitchFamily="18" charset="-34"/>
              </a:rPr>
              <a:t>ม.77, ม.91)</a:t>
            </a:r>
            <a:endParaRPr kumimoji="0" lang="th-TH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55299" name="Rectangle 3"/>
          <p:cNvSpPr>
            <a:spLocks noChangeArrowheads="1"/>
          </p:cNvSpPr>
          <p:nvPr/>
        </p:nvSpPr>
        <p:spPr bwMode="auto">
          <a:xfrm>
            <a:off x="3131840" y="4437112"/>
            <a:ext cx="5544616" cy="864096"/>
          </a:xfrm>
          <a:prstGeom prst="rect">
            <a:avLst/>
          </a:prstGeom>
          <a:solidFill>
            <a:srgbClr val="FFE79B"/>
          </a:solidFill>
          <a:ln w="9525">
            <a:solidFill>
              <a:srgbClr val="CC0066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th-TH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EucrosiaUPC" pitchFamily="18" charset="-34"/>
                <a:ea typeface="Angsana New" pitchFamily="18" charset="-34"/>
                <a:cs typeface="EucrosiaUPC" pitchFamily="18" charset="-34"/>
              </a:rPr>
              <a:t>1. ประกาศในระบบสารสนเทศ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th-TH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EucrosiaUPC" pitchFamily="18" charset="-34"/>
                <a:ea typeface="Angsana New" pitchFamily="18" charset="-34"/>
                <a:cs typeface="EucrosiaUPC" pitchFamily="18" charset="-34"/>
              </a:rPr>
              <a:t>    - ของกรมบัญชีกลาง (ระบบ 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EucrosiaUPC" pitchFamily="18" charset="-34"/>
                <a:ea typeface="Angsana New" pitchFamily="18" charset="-34"/>
                <a:cs typeface="EucrosiaUPC" pitchFamily="18" charset="-34"/>
              </a:rPr>
              <a:t>e-GP</a:t>
            </a:r>
            <a:r>
              <a:rPr kumimoji="0" lang="th-TH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EucrosiaUPC" pitchFamily="18" charset="-34"/>
                <a:ea typeface="Angsana New" pitchFamily="18" charset="-34"/>
                <a:cs typeface="EucrosiaUPC" pitchFamily="18" charset="-34"/>
              </a:rPr>
              <a:t>)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th-TH" sz="1600" b="1" dirty="0" smtClean="0">
                <a:latin typeface="EucrosiaUPC" pitchFamily="18" charset="-34"/>
                <a:ea typeface="Angsana New" pitchFamily="18" charset="-34"/>
                <a:cs typeface="EucrosiaUPC" pitchFamily="18" charset="-34"/>
              </a:rPr>
              <a:t>    - </a:t>
            </a:r>
            <a:r>
              <a:rPr kumimoji="0" lang="th-TH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EucrosiaUPC" pitchFamily="18" charset="-34"/>
                <a:ea typeface="Angsana New" pitchFamily="18" charset="-34"/>
                <a:cs typeface="EucrosiaUPC" pitchFamily="18" charset="-34"/>
              </a:rPr>
              <a:t>ของหน่วยงานของรัฐ</a:t>
            </a:r>
            <a:endParaRPr kumimoji="0" lang="th-TH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55300" name="Rectangle 4"/>
          <p:cNvSpPr>
            <a:spLocks noChangeArrowheads="1"/>
          </p:cNvSpPr>
          <p:nvPr/>
        </p:nvSpPr>
        <p:spPr bwMode="auto">
          <a:xfrm>
            <a:off x="3131840" y="5373216"/>
            <a:ext cx="5544616" cy="576064"/>
          </a:xfrm>
          <a:prstGeom prst="rect">
            <a:avLst/>
          </a:prstGeom>
          <a:solidFill>
            <a:srgbClr val="FFE79B"/>
          </a:solidFill>
          <a:ln w="9525">
            <a:solidFill>
              <a:srgbClr val="CC0066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EucrosiaUPC" pitchFamily="18" charset="-34"/>
                <a:ea typeface="Angsana New" pitchFamily="18" charset="-34"/>
                <a:cs typeface="EucrosiaUPC" pitchFamily="18" charset="-34"/>
              </a:rPr>
              <a:t>2. ปิดประกาศโดยเปิดเผย ณ สถานที่ปิดประกาศของหน่วยงานของรัฐ</a:t>
            </a:r>
            <a:endParaRPr kumimoji="0" lang="th-TH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55301" name="Rectangle 5"/>
          <p:cNvSpPr>
            <a:spLocks noChangeArrowheads="1"/>
          </p:cNvSpPr>
          <p:nvPr/>
        </p:nvSpPr>
        <p:spPr bwMode="auto">
          <a:xfrm>
            <a:off x="539552" y="476672"/>
            <a:ext cx="1944216" cy="1656184"/>
          </a:xfrm>
          <a:prstGeom prst="rect">
            <a:avLst/>
          </a:prstGeom>
          <a:solidFill>
            <a:srgbClr val="FFFFFF"/>
          </a:solidFill>
          <a:ln w="63500" cmpd="thickThin">
            <a:solidFill>
              <a:srgbClr val="9BBB59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EucrosiaUPC" pitchFamily="18" charset="-34"/>
                <a:ea typeface="Angsana New" pitchFamily="18" charset="-34"/>
                <a:cs typeface="EucrosiaUPC" pitchFamily="18" charset="-34"/>
                <a:sym typeface="Wingdings 2" pitchFamily="18" charset="2"/>
              </a:rPr>
              <a:t></a:t>
            </a:r>
            <a:endParaRPr kumimoji="0" lang="en-US" sz="2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EucrosiaUPC" pitchFamily="18" charset="-34"/>
              <a:ea typeface="Angsana New" pitchFamily="18" charset="-34"/>
              <a:cs typeface="EucrosiaUPC" pitchFamily="18" charset="-34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EucrosiaUPC" pitchFamily="18" charset="-34"/>
                <a:ea typeface="Angsana New" pitchFamily="18" charset="-34"/>
                <a:cs typeface="EucrosiaUPC" pitchFamily="18" charset="-34"/>
              </a:rPr>
              <a:t>เสนอผู้มีอำนาจอนุมัติ</a:t>
            </a:r>
            <a:endParaRPr kumimoji="0" lang="en-US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EucrosiaUPC" pitchFamily="18" charset="-34"/>
              <a:ea typeface="Angsana New" pitchFamily="18" charset="-34"/>
              <a:cs typeface="EucrosiaUPC" pitchFamily="18" charset="-34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EucrosiaUPC" pitchFamily="18" charset="-34"/>
                <a:ea typeface="Angsana New" pitchFamily="18" charset="-34"/>
                <a:cs typeface="EucrosiaUPC" pitchFamily="18" charset="-34"/>
              </a:rPr>
              <a:t>สั่งซื้อหรือสั่งจ้างพัสดุ</a:t>
            </a:r>
            <a:endParaRPr kumimoji="0" lang="en-US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EucrosiaUPC" pitchFamily="18" charset="-34"/>
              <a:ea typeface="Angsana New" pitchFamily="18" charset="-34"/>
              <a:cs typeface="EucrosiaUPC" pitchFamily="18" charset="-34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EucrosiaUPC" pitchFamily="18" charset="-34"/>
                <a:ea typeface="Angsana New" pitchFamily="18" charset="-34"/>
                <a:cs typeface="EucrosiaUPC" pitchFamily="18" charset="-34"/>
              </a:rPr>
              <a:t>(มาตรา 15)</a:t>
            </a:r>
            <a:endParaRPr kumimoji="0" lang="th-TH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EucrosiaUPC" pitchFamily="18" charset="-34"/>
              <a:cs typeface="EucrosiaUPC" pitchFamily="18" charset="-34"/>
            </a:endParaRPr>
          </a:p>
        </p:txBody>
      </p:sp>
      <p:grpSp>
        <p:nvGrpSpPr>
          <p:cNvPr id="31" name="Group 30"/>
          <p:cNvGrpSpPr/>
          <p:nvPr/>
        </p:nvGrpSpPr>
        <p:grpSpPr>
          <a:xfrm>
            <a:off x="3131840" y="476671"/>
            <a:ext cx="5544616" cy="3240361"/>
            <a:chOff x="3131840" y="476671"/>
            <a:chExt cx="5544616" cy="3240361"/>
          </a:xfrm>
        </p:grpSpPr>
        <p:sp>
          <p:nvSpPr>
            <p:cNvPr id="55303" name="Rectangle 7"/>
            <p:cNvSpPr>
              <a:spLocks noChangeArrowheads="1"/>
            </p:cNvSpPr>
            <p:nvPr/>
          </p:nvSpPr>
          <p:spPr bwMode="auto">
            <a:xfrm>
              <a:off x="3131840" y="476672"/>
              <a:ext cx="1339165" cy="524787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ts val="14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th-TH" sz="1800" b="1" i="0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EucrosiaUPC" pitchFamily="18" charset="-34"/>
                  <a:ea typeface="Angsana New" pitchFamily="18" charset="-34"/>
                  <a:cs typeface="EucrosiaUPC" pitchFamily="18" charset="-34"/>
                </a:rPr>
                <a:t>ผู้มีอำนาจ</a:t>
              </a:r>
              <a:endParaRPr kumimoji="0" lang="th-TH" sz="18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EucrosiaUPC" pitchFamily="18" charset="-34"/>
                <a:cs typeface="EucrosiaUPC" pitchFamily="18" charset="-34"/>
              </a:endParaRPr>
            </a:p>
          </p:txBody>
        </p:sp>
        <p:sp>
          <p:nvSpPr>
            <p:cNvPr id="55304" name="Rectangle 8"/>
            <p:cNvSpPr>
              <a:spLocks noChangeArrowheads="1"/>
            </p:cNvSpPr>
            <p:nvPr/>
          </p:nvSpPr>
          <p:spPr bwMode="auto">
            <a:xfrm>
              <a:off x="4499992" y="476671"/>
              <a:ext cx="1525562" cy="532753"/>
            </a:xfrm>
            <a:prstGeom prst="rect">
              <a:avLst/>
            </a:prstGeom>
            <a:solidFill>
              <a:srgbClr val="CCFF99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ts val="14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th-TH" sz="1600" b="1" i="0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EucrosiaUPC" pitchFamily="18" charset="-34"/>
                  <a:ea typeface="Angsana New" pitchFamily="18" charset="-34"/>
                  <a:cs typeface="EucrosiaUPC" pitchFamily="18" charset="-34"/>
                </a:rPr>
                <a:t>การสั่งซื้อหรือสั่งจ้าง</a:t>
              </a:r>
            </a:p>
            <a:p>
              <a:pPr marL="0" marR="0" lvl="0" indent="0" algn="ctr" defTabSz="914400" rtl="0" eaLnBrk="1" fontAlgn="base" latinLnBrk="0" hangingPunct="1">
                <a:lnSpc>
                  <a:spcPts val="14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th-TH" sz="1400" b="1" dirty="0" smtClean="0">
                  <a:solidFill>
                    <a:srgbClr val="FF0000"/>
                  </a:solidFill>
                  <a:latin typeface="EucrosiaUPC" pitchFamily="18" charset="-34"/>
                  <a:cs typeface="EucrosiaUPC" pitchFamily="18" charset="-34"/>
                </a:rPr>
                <a:t>(ระเบียบฯ ข้อ 84 - 87)</a:t>
              </a:r>
              <a:endParaRPr kumimoji="0" lang="th-TH" sz="1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EucrosiaUPC" pitchFamily="18" charset="-34"/>
                <a:cs typeface="EucrosiaUPC" pitchFamily="18" charset="-34"/>
              </a:endParaRPr>
            </a:p>
          </p:txBody>
        </p:sp>
        <p:sp>
          <p:nvSpPr>
            <p:cNvPr id="55305" name="Rectangle 9"/>
            <p:cNvSpPr>
              <a:spLocks noChangeArrowheads="1"/>
            </p:cNvSpPr>
            <p:nvPr/>
          </p:nvSpPr>
          <p:spPr bwMode="auto">
            <a:xfrm>
              <a:off x="3131840" y="1028542"/>
              <a:ext cx="1339165" cy="1328712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th-TH" sz="1800" b="1" i="0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EucrosiaUPC" pitchFamily="18" charset="-34"/>
                  <a:ea typeface="Angsana New" pitchFamily="18" charset="-34"/>
                  <a:cs typeface="EucrosiaUPC" pitchFamily="18" charset="-34"/>
                </a:rPr>
                <a:t>หัวหน้า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th-TH" sz="1800" b="1" i="0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EucrosiaUPC" pitchFamily="18" charset="-34"/>
                  <a:ea typeface="Angsana New" pitchFamily="18" charset="-34"/>
                  <a:cs typeface="EucrosiaUPC" pitchFamily="18" charset="-34"/>
                </a:rPr>
                <a:t>หน่วยงานของรัฐ</a:t>
              </a:r>
              <a:endParaRPr kumimoji="0" lang="th-TH" sz="18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EucrosiaUPC" pitchFamily="18" charset="-34"/>
                <a:cs typeface="EucrosiaUPC" pitchFamily="18" charset="-34"/>
              </a:endParaRPr>
            </a:p>
          </p:txBody>
        </p:sp>
        <p:sp>
          <p:nvSpPr>
            <p:cNvPr id="55306" name="Rectangle 10"/>
            <p:cNvSpPr>
              <a:spLocks noChangeArrowheads="1"/>
            </p:cNvSpPr>
            <p:nvPr/>
          </p:nvSpPr>
          <p:spPr bwMode="auto">
            <a:xfrm>
              <a:off x="3131840" y="2381948"/>
              <a:ext cx="1339165" cy="1326322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th-TH" sz="1800" b="1" i="0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EucrosiaUPC" pitchFamily="18" charset="-34"/>
                  <a:ea typeface="Angsana New" pitchFamily="18" charset="-34"/>
                  <a:cs typeface="EucrosiaUPC" pitchFamily="18" charset="-34"/>
                </a:rPr>
                <a:t>เหนือขึ้นไป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th-TH" sz="1800" b="1" i="0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EucrosiaUPC" pitchFamily="18" charset="-34"/>
                  <a:ea typeface="Angsana New" pitchFamily="18" charset="-34"/>
                  <a:cs typeface="EucrosiaUPC" pitchFamily="18" charset="-34"/>
                </a:rPr>
                <a:t>หนึ่งชั้น</a:t>
              </a:r>
              <a:endParaRPr kumimoji="0" lang="th-TH" sz="18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EucrosiaUPC" pitchFamily="18" charset="-34"/>
                <a:cs typeface="EucrosiaUPC" pitchFamily="18" charset="-34"/>
              </a:endParaRPr>
            </a:p>
          </p:txBody>
        </p:sp>
        <p:sp>
          <p:nvSpPr>
            <p:cNvPr id="55307" name="Rectangle 11"/>
            <p:cNvSpPr>
              <a:spLocks noChangeArrowheads="1"/>
            </p:cNvSpPr>
            <p:nvPr/>
          </p:nvSpPr>
          <p:spPr bwMode="auto">
            <a:xfrm>
              <a:off x="6050413" y="476672"/>
              <a:ext cx="1302277" cy="531160"/>
            </a:xfrm>
            <a:prstGeom prst="rect">
              <a:avLst/>
            </a:prstGeom>
            <a:solidFill>
              <a:srgbClr val="CCFF66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ts val="14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th-TH" sz="1600" b="1" i="0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EucrosiaUPC" pitchFamily="18" charset="-34"/>
                  <a:ea typeface="Angsana New" pitchFamily="18" charset="-34"/>
                  <a:cs typeface="EucrosiaUPC" pitchFamily="18" charset="-34"/>
                </a:rPr>
                <a:t>การสั่งจ้างที่ปรึกษา</a:t>
              </a:r>
            </a:p>
            <a:p>
              <a:pPr marL="0" marR="0" lvl="0" indent="0" algn="ctr" defTabSz="914400" rtl="0" eaLnBrk="1" fontAlgn="base" latinLnBrk="0" hangingPunct="1">
                <a:lnSpc>
                  <a:spcPts val="14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th-TH" sz="1400" b="1" dirty="0" smtClean="0">
                  <a:solidFill>
                    <a:srgbClr val="FF0000"/>
                  </a:solidFill>
                  <a:latin typeface="EucrosiaUPC" pitchFamily="18" charset="-34"/>
                  <a:cs typeface="EucrosiaUPC" pitchFamily="18" charset="-34"/>
                </a:rPr>
                <a:t>(ระเบียบฯ ข้อ 127)</a:t>
              </a:r>
              <a:endParaRPr kumimoji="0" lang="th-TH" sz="1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EucrosiaUPC" pitchFamily="18" charset="-34"/>
                <a:cs typeface="EucrosiaUPC" pitchFamily="18" charset="-34"/>
              </a:endParaRPr>
            </a:p>
          </p:txBody>
        </p:sp>
        <p:sp>
          <p:nvSpPr>
            <p:cNvPr id="55308" name="Rectangle 12"/>
            <p:cNvSpPr>
              <a:spLocks noChangeArrowheads="1"/>
            </p:cNvSpPr>
            <p:nvPr/>
          </p:nvSpPr>
          <p:spPr bwMode="auto">
            <a:xfrm>
              <a:off x="7367926" y="476672"/>
              <a:ext cx="1308530" cy="535940"/>
            </a:xfrm>
            <a:prstGeom prst="rect">
              <a:avLst/>
            </a:prstGeom>
            <a:solidFill>
              <a:srgbClr val="CCFF33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ts val="14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th-TH" sz="1400" b="1" i="0" u="none" strike="noStrike" cap="none" normalizeH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EucrosiaUPC" pitchFamily="18" charset="-34"/>
                  <a:ea typeface="Angsana New" pitchFamily="18" charset="-34"/>
                  <a:cs typeface="EucrosiaUPC" pitchFamily="18" charset="-34"/>
                </a:rPr>
                <a:t>การสั่งจ้างออกแบบฯ</a:t>
              </a:r>
            </a:p>
            <a:p>
              <a:pPr marL="0" marR="0" lvl="0" indent="0" algn="ctr" defTabSz="914400" rtl="0" eaLnBrk="1" fontAlgn="base" latinLnBrk="0" hangingPunct="1">
                <a:lnSpc>
                  <a:spcPts val="14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th-TH" sz="1400" b="1" dirty="0" smtClean="0">
                  <a:solidFill>
                    <a:srgbClr val="FF0000"/>
                  </a:solidFill>
                  <a:latin typeface="EucrosiaUPC" pitchFamily="18" charset="-34"/>
                  <a:cs typeface="EucrosiaUPC" pitchFamily="18" charset="-34"/>
                </a:rPr>
                <a:t>(ระเบียบฯ ข้อ 158)</a:t>
              </a:r>
              <a:endParaRPr kumimoji="0" lang="th-TH" sz="1400" b="0" i="0" u="none" strike="noStrike" cap="none" normalizeH="0" dirty="0" smtClean="0">
                <a:ln>
                  <a:noFill/>
                </a:ln>
                <a:solidFill>
                  <a:srgbClr val="FF0000"/>
                </a:solidFill>
                <a:effectLst/>
                <a:latin typeface="EucrosiaUPC" pitchFamily="18" charset="-34"/>
                <a:cs typeface="EucrosiaUPC" pitchFamily="18" charset="-34"/>
              </a:endParaRPr>
            </a:p>
          </p:txBody>
        </p:sp>
        <p:sp>
          <p:nvSpPr>
            <p:cNvPr id="55309" name="Rectangle 13"/>
            <p:cNvSpPr>
              <a:spLocks noChangeArrowheads="1"/>
            </p:cNvSpPr>
            <p:nvPr/>
          </p:nvSpPr>
          <p:spPr bwMode="auto">
            <a:xfrm>
              <a:off x="4499992" y="1030932"/>
              <a:ext cx="1530373" cy="1326322"/>
            </a:xfrm>
            <a:prstGeom prst="rect">
              <a:avLst/>
            </a:prstGeom>
            <a:solidFill>
              <a:srgbClr val="CCFF99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 typeface="Symbol" pitchFamily="18" charset="2"/>
                <a:buChar char="·"/>
                <a:tabLst/>
              </a:pPr>
              <a:r>
                <a:rPr kumimoji="0" lang="th-TH" sz="14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EucrosiaUPC" pitchFamily="18" charset="-34"/>
                  <a:ea typeface="Angsana New" pitchFamily="18" charset="-34"/>
                  <a:cs typeface="EucrosiaUPC" pitchFamily="18" charset="-34"/>
                </a:rPr>
                <a:t> วิธีประกาศเชิญชวนฯ</a:t>
              </a:r>
              <a:endPara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EucrosiaUPC" pitchFamily="18" charset="-34"/>
                <a:ea typeface="Angsana New" pitchFamily="18" charset="-34"/>
                <a:cs typeface="EucrosiaUPC" pitchFamily="18" charset="-34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th-TH" sz="14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EucrosiaUPC" pitchFamily="18" charset="-34"/>
                  <a:ea typeface="Angsana New" pitchFamily="18" charset="-34"/>
                  <a:cs typeface="EucrosiaUPC" pitchFamily="18" charset="-34"/>
                </a:rPr>
                <a:t>- ไม่เกิน 200 ล้านบาท</a:t>
              </a:r>
              <a:endPara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EucrosiaUPC" pitchFamily="18" charset="-34"/>
                <a:ea typeface="Angsana New" pitchFamily="18" charset="-34"/>
                <a:cs typeface="EucrosiaUPC" pitchFamily="18" charset="-34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 typeface="Symbol" pitchFamily="18" charset="2"/>
                <a:buChar char="·"/>
                <a:tabLst/>
              </a:pPr>
              <a:r>
                <a:rPr kumimoji="0" lang="th-TH" sz="14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EucrosiaUPC" pitchFamily="18" charset="-34"/>
                  <a:ea typeface="Angsana New" pitchFamily="18" charset="-34"/>
                  <a:cs typeface="EucrosiaUPC" pitchFamily="18" charset="-34"/>
                </a:rPr>
                <a:t> วิธีคัดเลือก</a:t>
              </a:r>
              <a:endPara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EucrosiaUPC" pitchFamily="18" charset="-34"/>
                <a:ea typeface="Angsana New" pitchFamily="18" charset="-34"/>
                <a:cs typeface="EucrosiaUPC" pitchFamily="18" charset="-34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th-TH" sz="14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EucrosiaUPC" pitchFamily="18" charset="-34"/>
                  <a:ea typeface="Angsana New" pitchFamily="18" charset="-34"/>
                  <a:cs typeface="EucrosiaUPC" pitchFamily="18" charset="-34"/>
                </a:rPr>
                <a:t>- ไม่เกิน 100 ล้านบาท</a:t>
              </a:r>
              <a:endPara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EucrosiaUPC" pitchFamily="18" charset="-34"/>
                <a:ea typeface="Angsana New" pitchFamily="18" charset="-34"/>
                <a:cs typeface="EucrosiaUPC" pitchFamily="18" charset="-34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 typeface="Symbol" pitchFamily="18" charset="2"/>
                <a:buChar char="·"/>
                <a:tabLst/>
              </a:pPr>
              <a:r>
                <a:rPr kumimoji="0" lang="th-TH" sz="14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EucrosiaUPC" pitchFamily="18" charset="-34"/>
                  <a:ea typeface="Angsana New" pitchFamily="18" charset="-34"/>
                  <a:cs typeface="EucrosiaUPC" pitchFamily="18" charset="-34"/>
                </a:rPr>
                <a:t> วิธีเฉพาะเจาะจง</a:t>
              </a:r>
              <a:endPara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EucrosiaUPC" pitchFamily="18" charset="-34"/>
                <a:ea typeface="Angsana New" pitchFamily="18" charset="-34"/>
                <a:cs typeface="EucrosiaUPC" pitchFamily="18" charset="-34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th-TH" sz="14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EucrosiaUPC" pitchFamily="18" charset="-34"/>
                  <a:ea typeface="Angsana New" pitchFamily="18" charset="-34"/>
                  <a:cs typeface="EucrosiaUPC" pitchFamily="18" charset="-34"/>
                </a:rPr>
                <a:t>- ไม่เกิน 50 ล้านบาท</a:t>
              </a:r>
              <a:endParaRPr kumimoji="0" lang="th-TH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EucrosiaUPC" pitchFamily="18" charset="-34"/>
                <a:cs typeface="EucrosiaUPC" pitchFamily="18" charset="-34"/>
              </a:endParaRPr>
            </a:p>
          </p:txBody>
        </p:sp>
        <p:sp>
          <p:nvSpPr>
            <p:cNvPr id="55310" name="Rectangle 14"/>
            <p:cNvSpPr>
              <a:spLocks noChangeArrowheads="1"/>
            </p:cNvSpPr>
            <p:nvPr/>
          </p:nvSpPr>
          <p:spPr bwMode="auto">
            <a:xfrm>
              <a:off x="4499992" y="2381948"/>
              <a:ext cx="1524760" cy="1326322"/>
            </a:xfrm>
            <a:prstGeom prst="rect">
              <a:avLst/>
            </a:prstGeom>
            <a:solidFill>
              <a:srgbClr val="CCFF99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 typeface="Symbol" pitchFamily="18" charset="2"/>
                <a:buChar char="·"/>
                <a:tabLst/>
              </a:pPr>
              <a:r>
                <a:rPr kumimoji="0" lang="th-TH" sz="14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EucrosiaUPC" pitchFamily="18" charset="-34"/>
                  <a:ea typeface="Angsana New" pitchFamily="18" charset="-34"/>
                  <a:cs typeface="EucrosiaUPC" pitchFamily="18" charset="-34"/>
                </a:rPr>
                <a:t> วิธีประกาศเชิญชวนฯ</a:t>
              </a:r>
              <a:endPara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EucrosiaUPC" pitchFamily="18" charset="-34"/>
                <a:ea typeface="Angsana New" pitchFamily="18" charset="-34"/>
                <a:cs typeface="EucrosiaUPC" pitchFamily="18" charset="-34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th-TH" sz="14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EucrosiaUPC" pitchFamily="18" charset="-34"/>
                  <a:ea typeface="Angsana New" pitchFamily="18" charset="-34"/>
                  <a:cs typeface="EucrosiaUPC" pitchFamily="18" charset="-34"/>
                </a:rPr>
                <a:t>- เกิน </a:t>
              </a:r>
              <a:r>
                <a:rPr lang="th-TH" sz="1400" b="1" dirty="0" smtClean="0">
                  <a:latin typeface="EucrosiaUPC" pitchFamily="18" charset="-34"/>
                  <a:ea typeface="Angsana New" pitchFamily="18" charset="-34"/>
                  <a:cs typeface="EucrosiaUPC" pitchFamily="18" charset="-34"/>
                </a:rPr>
                <a:t>200</a:t>
              </a:r>
              <a:r>
                <a:rPr kumimoji="0" lang="th-TH" sz="14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EucrosiaUPC" pitchFamily="18" charset="-34"/>
                  <a:ea typeface="Angsana New" pitchFamily="18" charset="-34"/>
                  <a:cs typeface="EucrosiaUPC" pitchFamily="18" charset="-34"/>
                </a:rPr>
                <a:t> ล้านบาท</a:t>
              </a:r>
              <a:endPara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EucrosiaUPC" pitchFamily="18" charset="-34"/>
                <a:ea typeface="Angsana New" pitchFamily="18" charset="-34"/>
                <a:cs typeface="EucrosiaUPC" pitchFamily="18" charset="-34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 typeface="Symbol" pitchFamily="18" charset="2"/>
                <a:buChar char="·"/>
                <a:tabLst/>
              </a:pPr>
              <a:r>
                <a:rPr kumimoji="0" lang="th-TH" sz="14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EucrosiaUPC" pitchFamily="18" charset="-34"/>
                  <a:ea typeface="Angsana New" pitchFamily="18" charset="-34"/>
                  <a:cs typeface="EucrosiaUPC" pitchFamily="18" charset="-34"/>
                </a:rPr>
                <a:t> วิธีคัดเลือก</a:t>
              </a:r>
              <a:endPara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EucrosiaUPC" pitchFamily="18" charset="-34"/>
                <a:ea typeface="Angsana New" pitchFamily="18" charset="-34"/>
                <a:cs typeface="EucrosiaUPC" pitchFamily="18" charset="-34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th-TH" sz="14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EucrosiaUPC" pitchFamily="18" charset="-34"/>
                  <a:ea typeface="Angsana New" pitchFamily="18" charset="-34"/>
                  <a:cs typeface="EucrosiaUPC" pitchFamily="18" charset="-34"/>
                </a:rPr>
                <a:t>- เกิน 100 ล้านบาท</a:t>
              </a:r>
              <a:endPara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EucrosiaUPC" pitchFamily="18" charset="-34"/>
                <a:ea typeface="Angsana New" pitchFamily="18" charset="-34"/>
                <a:cs typeface="EucrosiaUPC" pitchFamily="18" charset="-34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 typeface="Symbol" pitchFamily="18" charset="2"/>
                <a:buChar char="·"/>
                <a:tabLst/>
              </a:pPr>
              <a:r>
                <a:rPr kumimoji="0" lang="th-TH" sz="14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EucrosiaUPC" pitchFamily="18" charset="-34"/>
                  <a:ea typeface="Angsana New" pitchFamily="18" charset="-34"/>
                  <a:cs typeface="EucrosiaUPC" pitchFamily="18" charset="-34"/>
                </a:rPr>
                <a:t> วิธีเฉพาะเจาะจง</a:t>
              </a:r>
              <a:endPara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EucrosiaUPC" pitchFamily="18" charset="-34"/>
                <a:ea typeface="Angsana New" pitchFamily="18" charset="-34"/>
                <a:cs typeface="EucrosiaUPC" pitchFamily="18" charset="-34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th-TH" sz="14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EucrosiaUPC" pitchFamily="18" charset="-34"/>
                  <a:ea typeface="Angsana New" pitchFamily="18" charset="-34"/>
                  <a:cs typeface="EucrosiaUPC" pitchFamily="18" charset="-34"/>
                </a:rPr>
                <a:t>- เกิน 50 ล้านบาท</a:t>
              </a:r>
              <a:endParaRPr kumimoji="0" lang="th-TH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EucrosiaUPC" pitchFamily="18" charset="-34"/>
                <a:cs typeface="EucrosiaUPC" pitchFamily="18" charset="-34"/>
              </a:endParaRPr>
            </a:p>
          </p:txBody>
        </p:sp>
        <p:sp>
          <p:nvSpPr>
            <p:cNvPr id="55311" name="Rectangle 15"/>
            <p:cNvSpPr>
              <a:spLocks noChangeArrowheads="1"/>
            </p:cNvSpPr>
            <p:nvPr/>
          </p:nvSpPr>
          <p:spPr bwMode="auto">
            <a:xfrm>
              <a:off x="6050413" y="1034915"/>
              <a:ext cx="1300674" cy="1326322"/>
            </a:xfrm>
            <a:prstGeom prst="rect">
              <a:avLst/>
            </a:prstGeom>
            <a:solidFill>
              <a:srgbClr val="CCFF66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th-TH" sz="14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EucrosiaUPC" pitchFamily="18" charset="-34"/>
                  <a:ea typeface="Angsana New" pitchFamily="18" charset="-34"/>
                  <a:cs typeface="EucrosiaUPC" pitchFamily="18" charset="-34"/>
                </a:rPr>
                <a:t>ไม่เกิน 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th-TH" sz="1400" b="1" dirty="0" smtClean="0">
                  <a:latin typeface="EucrosiaUPC" pitchFamily="18" charset="-34"/>
                  <a:ea typeface="Angsana New" pitchFamily="18" charset="-34"/>
                  <a:cs typeface="EucrosiaUPC" pitchFamily="18" charset="-34"/>
                </a:rPr>
                <a:t>100 </a:t>
              </a:r>
              <a:r>
                <a:rPr kumimoji="0" lang="th-TH" sz="14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EucrosiaUPC" pitchFamily="18" charset="-34"/>
                  <a:ea typeface="Angsana New" pitchFamily="18" charset="-34"/>
                  <a:cs typeface="EucrosiaUPC" pitchFamily="18" charset="-34"/>
                </a:rPr>
                <a:t>ล้านบาท</a:t>
              </a:r>
              <a:endParaRPr kumimoji="0" lang="th-TH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EucrosiaUPC" pitchFamily="18" charset="-34"/>
                <a:cs typeface="EucrosiaUPC" pitchFamily="18" charset="-34"/>
              </a:endParaRPr>
            </a:p>
          </p:txBody>
        </p:sp>
        <p:sp>
          <p:nvSpPr>
            <p:cNvPr id="55312" name="Rectangle 16"/>
            <p:cNvSpPr>
              <a:spLocks noChangeArrowheads="1"/>
            </p:cNvSpPr>
            <p:nvPr/>
          </p:nvSpPr>
          <p:spPr bwMode="auto">
            <a:xfrm>
              <a:off x="6044799" y="2385931"/>
              <a:ext cx="1300674" cy="1326322"/>
            </a:xfrm>
            <a:prstGeom prst="rect">
              <a:avLst/>
            </a:prstGeom>
            <a:solidFill>
              <a:srgbClr val="CCFF66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th-TH" sz="14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EucrosiaUPC" pitchFamily="18" charset="-34"/>
                  <a:ea typeface="Angsana New" pitchFamily="18" charset="-34"/>
                  <a:cs typeface="EucrosiaUPC" pitchFamily="18" charset="-34"/>
                </a:rPr>
                <a:t>เกินกว่า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th-TH" sz="1400" b="1" dirty="0" smtClean="0">
                  <a:latin typeface="EucrosiaUPC" pitchFamily="18" charset="-34"/>
                  <a:ea typeface="Angsana New" pitchFamily="18" charset="-34"/>
                  <a:cs typeface="EucrosiaUPC" pitchFamily="18" charset="-34"/>
                </a:rPr>
                <a:t>100</a:t>
              </a:r>
              <a:r>
                <a:rPr kumimoji="0" lang="th-TH" sz="14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EucrosiaUPC" pitchFamily="18" charset="-34"/>
                  <a:ea typeface="Angsana New" pitchFamily="18" charset="-34"/>
                  <a:cs typeface="EucrosiaUPC" pitchFamily="18" charset="-34"/>
                </a:rPr>
                <a:t> ล้านบาท</a:t>
              </a:r>
              <a:endParaRPr kumimoji="0" lang="th-TH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EucrosiaUPC" pitchFamily="18" charset="-34"/>
                <a:cs typeface="EucrosiaUPC" pitchFamily="18" charset="-34"/>
              </a:endParaRPr>
            </a:p>
          </p:txBody>
        </p:sp>
        <p:sp>
          <p:nvSpPr>
            <p:cNvPr id="55313" name="Rectangle 17"/>
            <p:cNvSpPr>
              <a:spLocks noChangeArrowheads="1"/>
            </p:cNvSpPr>
            <p:nvPr/>
          </p:nvSpPr>
          <p:spPr bwMode="auto">
            <a:xfrm>
              <a:off x="7368728" y="1038898"/>
              <a:ext cx="1307728" cy="1326322"/>
            </a:xfrm>
            <a:prstGeom prst="rect">
              <a:avLst/>
            </a:prstGeom>
            <a:solidFill>
              <a:srgbClr val="CCFF33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th-TH" sz="14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EucrosiaUPC" pitchFamily="18" charset="-34"/>
                  <a:ea typeface="Angsana New" pitchFamily="18" charset="-34"/>
                  <a:cs typeface="EucrosiaUPC" pitchFamily="18" charset="-34"/>
                </a:rPr>
                <a:t>ไม่เกิน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th-TH" sz="14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EucrosiaUPC" pitchFamily="18" charset="-34"/>
                  <a:ea typeface="Angsana New" pitchFamily="18" charset="-34"/>
                  <a:cs typeface="EucrosiaUPC" pitchFamily="18" charset="-34"/>
                </a:rPr>
                <a:t>50 ล้านบาท</a:t>
              </a:r>
              <a:endParaRPr kumimoji="0" lang="th-TH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EucrosiaUPC" pitchFamily="18" charset="-34"/>
                <a:cs typeface="EucrosiaUPC" pitchFamily="18" charset="-34"/>
              </a:endParaRPr>
            </a:p>
          </p:txBody>
        </p:sp>
        <p:sp>
          <p:nvSpPr>
            <p:cNvPr id="55314" name="Rectangle 18"/>
            <p:cNvSpPr>
              <a:spLocks noChangeArrowheads="1"/>
            </p:cNvSpPr>
            <p:nvPr/>
          </p:nvSpPr>
          <p:spPr bwMode="auto">
            <a:xfrm>
              <a:off x="7372737" y="2390710"/>
              <a:ext cx="1303719" cy="1326322"/>
            </a:xfrm>
            <a:prstGeom prst="rect">
              <a:avLst/>
            </a:prstGeom>
            <a:solidFill>
              <a:srgbClr val="CCFF33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th-TH" sz="14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EucrosiaUPC" pitchFamily="18" charset="-34"/>
                  <a:ea typeface="Angsana New" pitchFamily="18" charset="-34"/>
                  <a:cs typeface="EucrosiaUPC" pitchFamily="18" charset="-34"/>
                </a:rPr>
                <a:t>เกินกว่า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tabLst/>
              </a:pPr>
              <a:r>
                <a:rPr kumimoji="0" lang="th-TH" sz="14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EucrosiaUPC" pitchFamily="18" charset="-34"/>
                  <a:ea typeface="Angsana New" pitchFamily="18" charset="-34"/>
                  <a:cs typeface="EucrosiaUPC" pitchFamily="18" charset="-34"/>
                </a:rPr>
                <a:t>50 ล้านบาท</a:t>
              </a:r>
              <a:endParaRPr kumimoji="0" lang="th-TH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EucrosiaUPC" pitchFamily="18" charset="-34"/>
                <a:cs typeface="EucrosiaUPC" pitchFamily="18" charset="-34"/>
              </a:endParaRPr>
            </a:p>
          </p:txBody>
        </p:sp>
      </p:grpSp>
      <p:sp>
        <p:nvSpPr>
          <p:cNvPr id="55315" name="Rectangle 19"/>
          <p:cNvSpPr>
            <a:spLocks noChangeArrowheads="1"/>
          </p:cNvSpPr>
          <p:nvPr/>
        </p:nvSpPr>
        <p:spPr bwMode="auto">
          <a:xfrm>
            <a:off x="3240360" y="3845659"/>
            <a:ext cx="5436096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00113" algn="l"/>
              </a:tabLst>
            </a:pPr>
            <a:r>
              <a:rPr kumimoji="0" lang="th-TH" sz="1500" b="1" i="1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EucrosiaUPC" pitchFamily="18" charset="-34"/>
                <a:ea typeface="Calibri" pitchFamily="34" charset="0"/>
                <a:cs typeface="EucrosiaUPC" pitchFamily="18" charset="-34"/>
              </a:rPr>
              <a:t>หมายเหตุ</a:t>
            </a:r>
            <a:r>
              <a:rPr kumimoji="0" lang="th-TH" sz="15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EucrosiaUPC" pitchFamily="18" charset="-34"/>
                <a:ea typeface="Calibri" pitchFamily="34" charset="0"/>
                <a:cs typeface="EucrosiaUPC" pitchFamily="18" charset="-34"/>
              </a:rPr>
              <a:t> </a:t>
            </a:r>
            <a:r>
              <a:rPr kumimoji="0" lang="en-US" sz="15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EucrosiaUPC" pitchFamily="18" charset="-34"/>
                <a:ea typeface="Calibri" pitchFamily="34" charset="0"/>
                <a:cs typeface="EucrosiaUPC" pitchFamily="18" charset="-34"/>
              </a:rPr>
              <a:t>: </a:t>
            </a:r>
            <a:r>
              <a:rPr kumimoji="0" lang="th-TH" sz="15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EucrosiaUPC" pitchFamily="18" charset="-34"/>
                <a:ea typeface="Calibri" pitchFamily="34" charset="0"/>
                <a:cs typeface="EucrosiaUPC" pitchFamily="18" charset="-34"/>
              </a:rPr>
              <a:t>อำนาจสั่งซื้อสั่งจ้างเป็นไปตามระเบียบกระทรวงการคลังว่าด้วยการจัดซื้อจัดจ้าง</a:t>
            </a:r>
            <a:endParaRPr kumimoji="0" lang="en-US" sz="15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EucrosiaUPC" pitchFamily="18" charset="-34"/>
              <a:cs typeface="EucrosiaUPC" pitchFamily="18" charset="-34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00113" algn="l"/>
              </a:tabLst>
            </a:pPr>
            <a:r>
              <a:rPr kumimoji="0" lang="th-TH" sz="15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EucrosiaUPC" pitchFamily="18" charset="-34"/>
                <a:ea typeface="Calibri" pitchFamily="34" charset="0"/>
                <a:cs typeface="EucrosiaUPC" pitchFamily="18" charset="-34"/>
              </a:rPr>
              <a:t>               และการบริหารพัสดุภาครัฐ พ.ศ. </a:t>
            </a:r>
            <a:r>
              <a:rPr lang="th-TH" sz="1500" b="1" i="1" dirty="0" smtClean="0">
                <a:latin typeface="EucrosiaUPC" pitchFamily="18" charset="-34"/>
                <a:ea typeface="Calibri" pitchFamily="34" charset="0"/>
                <a:cs typeface="EucrosiaUPC" pitchFamily="18" charset="-34"/>
              </a:rPr>
              <a:t>2560</a:t>
            </a:r>
            <a:endParaRPr kumimoji="0" lang="th-TH" sz="15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23" name="Right Arrow 22"/>
          <p:cNvSpPr/>
          <p:nvPr/>
        </p:nvSpPr>
        <p:spPr>
          <a:xfrm>
            <a:off x="2555776" y="1196752"/>
            <a:ext cx="504056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4" name="Right Arrow 23"/>
          <p:cNvSpPr/>
          <p:nvPr/>
        </p:nvSpPr>
        <p:spPr>
          <a:xfrm>
            <a:off x="2555776" y="4725144"/>
            <a:ext cx="504056" cy="2880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5" name="Right Arrow 24"/>
          <p:cNvSpPr/>
          <p:nvPr/>
        </p:nvSpPr>
        <p:spPr>
          <a:xfrm>
            <a:off x="2555776" y="5445224"/>
            <a:ext cx="504056" cy="2880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cxnSp>
        <p:nvCxnSpPr>
          <p:cNvPr id="27" name="Straight Arrow Connector 26"/>
          <p:cNvCxnSpPr>
            <a:stCxn id="55301" idx="2"/>
            <a:endCxn id="55298" idx="0"/>
          </p:cNvCxnSpPr>
          <p:nvPr/>
        </p:nvCxnSpPr>
        <p:spPr>
          <a:xfrm>
            <a:off x="1511660" y="2132856"/>
            <a:ext cx="0" cy="223224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>
            <a:off x="1475656" y="6021288"/>
            <a:ext cx="0" cy="288032"/>
          </a:xfrm>
          <a:prstGeom prst="straightConnector1">
            <a:avLst/>
          </a:prstGeom>
          <a:ln>
            <a:prstDash val="sysDot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3" name="Rectangle 32"/>
          <p:cNvSpPr/>
          <p:nvPr/>
        </p:nvSpPr>
        <p:spPr>
          <a:xfrm>
            <a:off x="1259632" y="6269250"/>
            <a:ext cx="482824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2600" b="1" dirty="0" smtClean="0">
                <a:solidFill>
                  <a:prstClr val="black"/>
                </a:solidFill>
                <a:latin typeface="TH SarabunPSK" pitchFamily="34" charset="-34"/>
                <a:ea typeface="Calibri" pitchFamily="34" charset="0"/>
                <a:cs typeface="TH SarabunPSK" pitchFamily="34" charset="-34"/>
                <a:sym typeface="Wingdings 2" pitchFamily="18" charset="2"/>
              </a:rPr>
              <a:t></a:t>
            </a:r>
          </a:p>
        </p:txBody>
      </p:sp>
      <p:sp>
        <p:nvSpPr>
          <p:cNvPr id="35" name="สี่เหลี่ยมผืนผ้า 19"/>
          <p:cNvSpPr/>
          <p:nvPr/>
        </p:nvSpPr>
        <p:spPr>
          <a:xfrm>
            <a:off x="228600" y="228600"/>
            <a:ext cx="8686800" cy="6477000"/>
          </a:xfrm>
          <a:prstGeom prst="rect">
            <a:avLst/>
          </a:prstGeom>
          <a:noFill/>
          <a:ln w="3175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>
              <a:latin typeface="EucrosiaUPC" pitchFamily="18" charset="-34"/>
              <a:cs typeface="EucrosiaUPC" pitchFamily="18" charset="-34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D08FFA-EA94-4CF6-A7BE-C6D65D3AAC31}" type="slidenum">
              <a:rPr lang="en-US" b="1" smtClean="0">
                <a:latin typeface="EucrosiaUPC" pitchFamily="18" charset="-34"/>
                <a:cs typeface="EucrosiaUPC" pitchFamily="18" charset="-34"/>
              </a:rPr>
              <a:pPr>
                <a:defRPr/>
              </a:pPr>
              <a:t>31</a:t>
            </a:fld>
            <a:endParaRPr lang="en-US" b="1"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56322" name="Rectangle 2"/>
          <p:cNvSpPr>
            <a:spLocks noChangeArrowheads="1"/>
          </p:cNvSpPr>
          <p:nvPr/>
        </p:nvSpPr>
        <p:spPr bwMode="auto">
          <a:xfrm>
            <a:off x="467544" y="155029"/>
            <a:ext cx="1570037" cy="1401763"/>
          </a:xfrm>
          <a:prstGeom prst="rect">
            <a:avLst/>
          </a:prstGeom>
          <a:solidFill>
            <a:srgbClr val="FFFFFF"/>
          </a:solidFill>
          <a:ln w="63500" cmpd="thickThin">
            <a:solidFill>
              <a:srgbClr val="4BACC6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EucrosiaUPC" pitchFamily="18" charset="-34"/>
                <a:ea typeface="Angsana New" pitchFamily="18" charset="-34"/>
                <a:cs typeface="EucrosiaUPC" pitchFamily="18" charset="-34"/>
                <a:sym typeface="Wingdings 2" pitchFamily="18" charset="2"/>
              </a:rPr>
              <a:t></a:t>
            </a:r>
            <a:endParaRPr kumimoji="0" lang="en-US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EucrosiaUPC" pitchFamily="18" charset="-34"/>
              <a:ea typeface="Angsana New" pitchFamily="18" charset="-34"/>
              <a:cs typeface="EucrosiaUPC" pitchFamily="18" charset="-34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EucrosiaUPC" pitchFamily="18" charset="-34"/>
                <a:ea typeface="Angsana New" pitchFamily="18" charset="-34"/>
                <a:cs typeface="EucrosiaUPC" pitchFamily="18" charset="-34"/>
              </a:rPr>
              <a:t>การพิจารณาอุทธรณ์</a:t>
            </a:r>
            <a:endParaRPr kumimoji="0" lang="en-US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EucrosiaUPC" pitchFamily="18" charset="-34"/>
              <a:ea typeface="Angsana New" pitchFamily="18" charset="-34"/>
              <a:cs typeface="EucrosiaUPC" pitchFamily="18" charset="-34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EucrosiaUPC" pitchFamily="18" charset="-34"/>
                <a:ea typeface="Angsana New" pitchFamily="18" charset="-34"/>
                <a:cs typeface="EucrosiaUPC" pitchFamily="18" charset="-34"/>
              </a:rPr>
              <a:t>(ถ้ามี)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EucrosiaUPC" pitchFamily="18" charset="-34"/>
                <a:ea typeface="Angsana New" pitchFamily="18" charset="-34"/>
                <a:cs typeface="EucrosiaUPC" pitchFamily="18" charset="-34"/>
              </a:rPr>
              <a:t>(ม.114 – ม.119)</a:t>
            </a:r>
            <a:endParaRPr kumimoji="0" lang="th-TH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56323" name="Rectangle 3"/>
          <p:cNvSpPr>
            <a:spLocks noChangeArrowheads="1"/>
          </p:cNvSpPr>
          <p:nvPr/>
        </p:nvSpPr>
        <p:spPr bwMode="auto">
          <a:xfrm>
            <a:off x="2339752" y="116632"/>
            <a:ext cx="1800200" cy="3528392"/>
          </a:xfrm>
          <a:prstGeom prst="rect">
            <a:avLst/>
          </a:prstGeom>
          <a:solidFill>
            <a:srgbClr val="CCFFFF"/>
          </a:solidFill>
          <a:ln w="9525">
            <a:solidFill>
              <a:srgbClr val="00B0F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1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FF0000"/>
              </a:buClr>
              <a:buSzTx/>
              <a:buFont typeface="Wingdings" pitchFamily="2" charset="2"/>
              <a:buChar char="v"/>
              <a:tabLst/>
            </a:pPr>
            <a:r>
              <a:rPr kumimoji="0" lang="th-TH" sz="1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EucrosiaUPC" pitchFamily="18" charset="-34"/>
                <a:ea typeface="Angsana New" pitchFamily="18" charset="-34"/>
                <a:cs typeface="EucrosiaUPC" pitchFamily="18" charset="-34"/>
              </a:rPr>
              <a:t> องค์ประกอบ</a:t>
            </a:r>
          </a:p>
          <a:p>
            <a:pPr marL="0" marR="0" lvl="1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FF0000"/>
              </a:buClr>
              <a:buSzTx/>
              <a:tabLst/>
            </a:pPr>
            <a:r>
              <a:rPr kumimoji="0" lang="th-TH" sz="1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EucrosiaUPC" pitchFamily="18" charset="-34"/>
                <a:ea typeface="Angsana New" pitchFamily="18" charset="-34"/>
                <a:cs typeface="EucrosiaUPC" pitchFamily="18" charset="-34"/>
              </a:rPr>
              <a:t>     ของการอุทธรณ์</a:t>
            </a:r>
          </a:p>
          <a:p>
            <a:pPr marL="0" marR="0" lvl="1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FF0000"/>
              </a:buClr>
              <a:buSzTx/>
              <a:buFont typeface="Arial" pitchFamily="34" charset="0"/>
              <a:buChar char="•"/>
              <a:tabLst/>
            </a:pPr>
            <a:r>
              <a:rPr lang="th-TH" sz="1400" b="1" dirty="0" smtClean="0">
                <a:latin typeface="EucrosiaUPC" pitchFamily="18" charset="-34"/>
                <a:ea typeface="Angsana New" pitchFamily="18" charset="-34"/>
                <a:cs typeface="EucrosiaUPC" pitchFamily="18" charset="-34"/>
              </a:rPr>
              <a:t> </a:t>
            </a:r>
            <a:r>
              <a:rPr kumimoji="0" lang="th-TH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EucrosiaUPC" pitchFamily="18" charset="-34"/>
                <a:ea typeface="Angsana New" pitchFamily="18" charset="-34"/>
                <a:cs typeface="EucrosiaUPC" pitchFamily="18" charset="-34"/>
              </a:rPr>
              <a:t>ผู้มีสิทธิอุทธรณ์ ได้แก่ ผู้ที่ได้ยื่นข้อเสนอเท่านั้น</a:t>
            </a:r>
            <a:endParaRPr kumimoji="0" lang="en-US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EucrosiaUPC" pitchFamily="18" charset="-34"/>
              <a:ea typeface="Angsana New" pitchFamily="18" charset="-34"/>
              <a:cs typeface="EucrosiaUPC" pitchFamily="18" charset="-34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Symbol" pitchFamily="18" charset="2"/>
              <a:buChar char="·"/>
              <a:tabLst/>
            </a:pPr>
            <a:r>
              <a:rPr kumimoji="0" lang="th-TH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EucrosiaUPC" pitchFamily="18" charset="-34"/>
                <a:ea typeface="Angsana New" pitchFamily="18" charset="-34"/>
                <a:cs typeface="EucrosiaUPC" pitchFamily="18" charset="-34"/>
              </a:rPr>
              <a:t> อุทธรณ์ได้เฉพาะเรื่องที่ไม่ต้องห้าม</a:t>
            </a:r>
            <a:endParaRPr kumimoji="0" lang="en-US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EucrosiaUPC" pitchFamily="18" charset="-34"/>
              <a:ea typeface="Angsana New" pitchFamily="18" charset="-34"/>
              <a:cs typeface="EucrosiaUPC" pitchFamily="18" charset="-34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Symbol" pitchFamily="18" charset="2"/>
              <a:buChar char="·"/>
              <a:tabLst/>
            </a:pPr>
            <a:r>
              <a:rPr kumimoji="0" lang="th-TH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EucrosiaUPC" pitchFamily="18" charset="-34"/>
                <a:ea typeface="Angsana New" pitchFamily="18" charset="-34"/>
                <a:cs typeface="EucrosiaUPC" pitchFamily="18" charset="-34"/>
              </a:rPr>
              <a:t> ต้องทำเป็นหนังสือลงลายมือชื่อผู้อุทธรณ์</a:t>
            </a:r>
            <a:endParaRPr kumimoji="0" lang="en-US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EucrosiaUPC" pitchFamily="18" charset="-34"/>
              <a:ea typeface="Angsana New" pitchFamily="18" charset="-34"/>
              <a:cs typeface="EucrosiaUPC" pitchFamily="18" charset="-34"/>
            </a:endParaRPr>
          </a:p>
          <a:p>
            <a:pPr marL="0" marR="0" lvl="1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Symbol" pitchFamily="18" charset="2"/>
              <a:buChar char="·"/>
              <a:tabLst/>
            </a:pPr>
            <a:r>
              <a:rPr kumimoji="0" lang="th-TH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EucrosiaUPC" pitchFamily="18" charset="-34"/>
                <a:ea typeface="Angsana New" pitchFamily="18" charset="-34"/>
                <a:cs typeface="EucrosiaUPC" pitchFamily="18" charset="-34"/>
              </a:rPr>
              <a:t> ต้องใช้ถ้อยคำสุภาพ ระบุข้อเท็จจริงและเหตุผลอันเป็นเหตุแห่งการอุทธรณ์ให้ชัดเจน พร้อมแนบเอกสารหลักฐาน</a:t>
            </a:r>
            <a:endParaRPr kumimoji="0" lang="en-US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EucrosiaUPC" pitchFamily="18" charset="-34"/>
              <a:ea typeface="Angsana New" pitchFamily="18" charset="-34"/>
              <a:cs typeface="EucrosiaUPC" pitchFamily="18" charset="-34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Symbol" pitchFamily="18" charset="2"/>
              <a:buChar char="·"/>
              <a:tabLst/>
            </a:pPr>
            <a:r>
              <a:rPr kumimoji="0" lang="th-TH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EucrosiaUPC" pitchFamily="18" charset="-34"/>
                <a:ea typeface="Angsana New" pitchFamily="18" charset="-34"/>
                <a:cs typeface="EucrosiaUPC" pitchFamily="18" charset="-34"/>
              </a:rPr>
              <a:t> ยื่นอุทธรณ์ต่อหน่วยงานของรัฐภายใน 7 วันทำการ นับแต่ วันประกาศผลในระบบกรมบัญชีกลาง </a:t>
            </a:r>
            <a:endParaRPr kumimoji="0" lang="en-US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EucrosiaUPC" pitchFamily="18" charset="-34"/>
              <a:ea typeface="Angsana New" pitchFamily="18" charset="-34"/>
              <a:cs typeface="EucrosiaUPC" pitchFamily="18" charset="-34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th-TH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56324" name="Rectangle 4"/>
          <p:cNvSpPr>
            <a:spLocks noChangeArrowheads="1"/>
          </p:cNvSpPr>
          <p:nvPr/>
        </p:nvSpPr>
        <p:spPr bwMode="auto">
          <a:xfrm>
            <a:off x="4355976" y="116632"/>
            <a:ext cx="1584176" cy="3528392"/>
          </a:xfrm>
          <a:prstGeom prst="rect">
            <a:avLst/>
          </a:prstGeom>
          <a:solidFill>
            <a:srgbClr val="CCFFFF"/>
          </a:solidFill>
          <a:ln w="9525">
            <a:solidFill>
              <a:srgbClr val="00B0F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1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FF0000"/>
              </a:buClr>
              <a:buSzTx/>
              <a:buFont typeface="Wingdings" pitchFamily="2" charset="2"/>
              <a:buChar char="v"/>
              <a:tabLst/>
            </a:pPr>
            <a:r>
              <a:rPr kumimoji="0" lang="th-TH" sz="1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EucrosiaUPC" pitchFamily="18" charset="-34"/>
                <a:ea typeface="Angsana New" pitchFamily="18" charset="-34"/>
                <a:cs typeface="EucrosiaUPC" pitchFamily="18" charset="-34"/>
              </a:rPr>
              <a:t> การพิจารณาของ   </a:t>
            </a:r>
          </a:p>
          <a:p>
            <a:pPr marL="0" marR="0" lvl="1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FF0000"/>
              </a:buClr>
              <a:buSzTx/>
              <a:tabLst/>
            </a:pPr>
            <a:r>
              <a:rPr lang="th-TH" sz="1400" b="1" dirty="0" smtClean="0">
                <a:solidFill>
                  <a:srgbClr val="FF0000"/>
                </a:solidFill>
                <a:latin typeface="EucrosiaUPC" pitchFamily="18" charset="-34"/>
                <a:ea typeface="Angsana New" pitchFamily="18" charset="-34"/>
                <a:cs typeface="EucrosiaUPC" pitchFamily="18" charset="-34"/>
              </a:rPr>
              <a:t>   </a:t>
            </a:r>
            <a:r>
              <a:rPr kumimoji="0" lang="th-TH" sz="1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EucrosiaUPC" pitchFamily="18" charset="-34"/>
                <a:ea typeface="Angsana New" pitchFamily="18" charset="-34"/>
                <a:cs typeface="EucrosiaUPC" pitchFamily="18" charset="-34"/>
              </a:rPr>
              <a:t>หน่วยงานของรัฐ</a:t>
            </a:r>
          </a:p>
          <a:p>
            <a:pPr marL="0" marR="0" lvl="1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Symbol" pitchFamily="18" charset="2"/>
              <a:buChar char="·"/>
              <a:tabLst/>
            </a:pPr>
            <a:r>
              <a:rPr kumimoji="0" lang="th-TH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EucrosiaUPC" pitchFamily="18" charset="-34"/>
                <a:ea typeface="Angsana New" pitchFamily="18" charset="-34"/>
                <a:cs typeface="EucrosiaUPC" pitchFamily="18" charset="-34"/>
              </a:rPr>
              <a:t> ต้องเสร็จภายใน 7 วัน ทำการนับแต่วันที่ได้รับอุทธรณ์</a:t>
            </a:r>
            <a:endParaRPr kumimoji="0" lang="en-US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EucrosiaUPC" pitchFamily="18" charset="-34"/>
              <a:ea typeface="Angsana New" pitchFamily="18" charset="-34"/>
              <a:cs typeface="EucrosiaUPC" pitchFamily="18" charset="-34"/>
            </a:endParaRPr>
          </a:p>
          <a:p>
            <a:pPr marL="0" marR="0" lvl="1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Symbol" pitchFamily="18" charset="2"/>
              <a:buChar char="·"/>
              <a:tabLst/>
            </a:pPr>
            <a:r>
              <a:rPr kumimoji="0" lang="th-TH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EucrosiaUPC" pitchFamily="18" charset="-34"/>
                <a:ea typeface="Angsana New" pitchFamily="18" charset="-34"/>
                <a:cs typeface="EucrosiaUPC" pitchFamily="18" charset="-34"/>
              </a:rPr>
              <a:t> กรณีเห็นด้วย </a:t>
            </a:r>
            <a:endParaRPr kumimoji="0" lang="en-US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EucrosiaUPC" pitchFamily="18" charset="-34"/>
              <a:ea typeface="Angsana New" pitchFamily="18" charset="-34"/>
              <a:cs typeface="EucrosiaUPC" pitchFamily="18" charset="-34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th-TH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EucrosiaUPC" pitchFamily="18" charset="-34"/>
                <a:ea typeface="Angsana New" pitchFamily="18" charset="-34"/>
                <a:cs typeface="EucrosiaUPC" pitchFamily="18" charset="-34"/>
              </a:rPr>
              <a:t>- ให้ดำเนินการตามความเห็นนั้นภายในเวลา </a:t>
            </a:r>
          </a:p>
          <a:p>
            <a:pPr marL="0" marR="0" lvl="1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Symbol" pitchFamily="18" charset="2"/>
              <a:buChar char="·"/>
              <a:tabLst/>
            </a:pPr>
            <a:r>
              <a:rPr kumimoji="0" lang="th-TH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EucrosiaUPC" pitchFamily="18" charset="-34"/>
                <a:ea typeface="Angsana New" pitchFamily="18" charset="-34"/>
                <a:cs typeface="EucrosiaUPC" pitchFamily="18" charset="-34"/>
              </a:rPr>
              <a:t> กรณีไม่เห็นด้วย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Char char="-"/>
              <a:tabLst/>
            </a:pPr>
            <a:r>
              <a:rPr kumimoji="0" lang="th-TH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EucrosiaUPC" pitchFamily="18" charset="-34"/>
                <a:ea typeface="Angsana New" pitchFamily="18" charset="-34"/>
                <a:cs typeface="EucrosiaUPC" pitchFamily="18" charset="-34"/>
              </a:rPr>
              <a:t> ต้องรายงานไปยังคณะกรรมการพิจารณาอุทธรณ์ ภายใน 3 วัน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</a:pPr>
            <a:r>
              <a:rPr kumimoji="0" lang="th-TH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EucrosiaUPC" pitchFamily="18" charset="-34"/>
                <a:ea typeface="Angsana New" pitchFamily="18" charset="-34"/>
                <a:cs typeface="EucrosiaUPC" pitchFamily="18" charset="-34"/>
              </a:rPr>
              <a:t>ทำการ</a:t>
            </a:r>
            <a:r>
              <a:rPr kumimoji="0" lang="th-TH" sz="14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EucrosiaUPC" pitchFamily="18" charset="-34"/>
                <a:ea typeface="Angsana New" pitchFamily="18" charset="-34"/>
                <a:cs typeface="EucrosiaUPC" pitchFamily="18" charset="-34"/>
              </a:rPr>
              <a:t> </a:t>
            </a:r>
            <a:endParaRPr kumimoji="0" lang="en-US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EucrosiaUPC" pitchFamily="18" charset="-34"/>
              <a:ea typeface="Angsana New" pitchFamily="18" charset="-34"/>
              <a:cs typeface="EucrosiaUPC" pitchFamily="18" charset="-34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th-TH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EucrosiaUPC" pitchFamily="18" charset="-34"/>
                <a:ea typeface="Angsana New" pitchFamily="18" charset="-34"/>
                <a:cs typeface="EucrosiaUPC" pitchFamily="18" charset="-34"/>
              </a:rPr>
              <a:t> </a:t>
            </a:r>
            <a:endParaRPr kumimoji="0" lang="en-US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EucrosiaUPC" pitchFamily="18" charset="-34"/>
              <a:ea typeface="Angsana New" pitchFamily="18" charset="-34"/>
              <a:cs typeface="EucrosiaUPC" pitchFamily="18" charset="-34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th-TH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56325" name="Rectangle 5"/>
          <p:cNvSpPr>
            <a:spLocks noChangeArrowheads="1"/>
          </p:cNvSpPr>
          <p:nvPr/>
        </p:nvSpPr>
        <p:spPr bwMode="auto">
          <a:xfrm>
            <a:off x="6156176" y="116632"/>
            <a:ext cx="2592289" cy="3528392"/>
          </a:xfrm>
          <a:prstGeom prst="rect">
            <a:avLst/>
          </a:prstGeom>
          <a:solidFill>
            <a:srgbClr val="CCFFFF"/>
          </a:solidFill>
          <a:ln w="9525">
            <a:solidFill>
              <a:srgbClr val="00B0F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1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FF0000"/>
              </a:buClr>
              <a:buSzTx/>
              <a:buFont typeface="Wingdings" pitchFamily="2" charset="2"/>
              <a:buChar char="v"/>
              <a:tabLst/>
            </a:pPr>
            <a:r>
              <a:rPr kumimoji="0" lang="th-TH" sz="15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EucrosiaUPC" pitchFamily="18" charset="-34"/>
                <a:ea typeface="Angsana New" pitchFamily="18" charset="-34"/>
                <a:cs typeface="EucrosiaUPC" pitchFamily="18" charset="-34"/>
              </a:rPr>
              <a:t> การพิจารณาของ</a:t>
            </a:r>
          </a:p>
          <a:p>
            <a:pPr marL="0" marR="0" lvl="1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FF0000"/>
              </a:buClr>
              <a:buSzTx/>
              <a:tabLst/>
            </a:pPr>
            <a:r>
              <a:rPr lang="th-TH" sz="1500" b="1" dirty="0" smtClean="0">
                <a:solidFill>
                  <a:srgbClr val="FF0000"/>
                </a:solidFill>
                <a:latin typeface="EucrosiaUPC" pitchFamily="18" charset="-34"/>
                <a:ea typeface="Angsana New" pitchFamily="18" charset="-34"/>
                <a:cs typeface="EucrosiaUPC" pitchFamily="18" charset="-34"/>
              </a:rPr>
              <a:t> </a:t>
            </a:r>
            <a:r>
              <a:rPr kumimoji="0" lang="th-TH" sz="15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EucrosiaUPC" pitchFamily="18" charset="-34"/>
                <a:ea typeface="Angsana New" pitchFamily="18" charset="-34"/>
                <a:cs typeface="EucrosiaUPC" pitchFamily="18" charset="-34"/>
              </a:rPr>
              <a:t>คณะกรรมการพิจารณาอุทธรณ์</a:t>
            </a:r>
            <a:endParaRPr kumimoji="0" lang="en-US" sz="15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EucrosiaUPC" pitchFamily="18" charset="-34"/>
              <a:ea typeface="Angsana New" pitchFamily="18" charset="-34"/>
              <a:cs typeface="EucrosiaUPC" pitchFamily="18" charset="-34"/>
            </a:endParaRPr>
          </a:p>
          <a:p>
            <a:pPr marL="0" marR="0" lvl="1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Symbol" pitchFamily="18" charset="2"/>
              <a:buChar char="·"/>
              <a:tabLst/>
            </a:pPr>
            <a:r>
              <a:rPr kumimoji="0" lang="th-TH" sz="15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EucrosiaUPC" pitchFamily="18" charset="-34"/>
                <a:ea typeface="Angsana New" pitchFamily="18" charset="-34"/>
                <a:cs typeface="EucrosiaUPC" pitchFamily="18" charset="-34"/>
              </a:rPr>
              <a:t> วินิจฉัยให้แล้วเสร็จภายใน 30</a:t>
            </a:r>
            <a:r>
              <a:rPr kumimoji="0" lang="en-US" sz="15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EucrosiaUPC" pitchFamily="18" charset="-34"/>
                <a:ea typeface="Angsana New" pitchFamily="18" charset="-34"/>
                <a:cs typeface="EucrosiaUPC" pitchFamily="18" charset="-34"/>
              </a:rPr>
              <a:t> </a:t>
            </a:r>
            <a:r>
              <a:rPr kumimoji="0" lang="th-TH" sz="15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EucrosiaUPC" pitchFamily="18" charset="-34"/>
                <a:ea typeface="Angsana New" pitchFamily="18" charset="-34"/>
                <a:cs typeface="EucrosiaUPC" pitchFamily="18" charset="-34"/>
              </a:rPr>
              <a:t>วัน</a:t>
            </a:r>
          </a:p>
          <a:p>
            <a:pPr marL="0" marR="0" lvl="1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</a:pPr>
            <a:r>
              <a:rPr kumimoji="0" lang="th-TH" sz="15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EucrosiaUPC" pitchFamily="18" charset="-34"/>
                <a:ea typeface="Angsana New" pitchFamily="18" charset="-34"/>
                <a:cs typeface="EucrosiaUPC" pitchFamily="18" charset="-34"/>
              </a:rPr>
              <a:t>(ขยายได้ </a:t>
            </a:r>
            <a:r>
              <a:rPr lang="en-US" sz="1500" b="1" dirty="0" smtClean="0">
                <a:latin typeface="EucrosiaUPC" pitchFamily="18" charset="-34"/>
                <a:ea typeface="Angsana New" pitchFamily="18" charset="-34"/>
                <a:cs typeface="EucrosiaUPC" pitchFamily="18" charset="-34"/>
              </a:rPr>
              <a:t>2</a:t>
            </a:r>
            <a:r>
              <a:rPr kumimoji="0" lang="en-US" sz="15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EucrosiaUPC" pitchFamily="18" charset="-34"/>
                <a:ea typeface="Angsana New" pitchFamily="18" charset="-34"/>
                <a:cs typeface="EucrosiaUPC" pitchFamily="18" charset="-34"/>
              </a:rPr>
              <a:t> </a:t>
            </a:r>
            <a:r>
              <a:rPr kumimoji="0" lang="th-TH" sz="15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EucrosiaUPC" pitchFamily="18" charset="-34"/>
                <a:ea typeface="Angsana New" pitchFamily="18" charset="-34"/>
                <a:cs typeface="EucrosiaUPC" pitchFamily="18" charset="-34"/>
              </a:rPr>
              <a:t>ครั้งๆ ละไม่เกิน 15</a:t>
            </a:r>
            <a:r>
              <a:rPr kumimoji="0" lang="en-US" sz="15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EucrosiaUPC" pitchFamily="18" charset="-34"/>
                <a:ea typeface="Angsana New" pitchFamily="18" charset="-34"/>
                <a:cs typeface="EucrosiaUPC" pitchFamily="18" charset="-34"/>
              </a:rPr>
              <a:t> </a:t>
            </a:r>
            <a:r>
              <a:rPr kumimoji="0" lang="th-TH" sz="15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EucrosiaUPC" pitchFamily="18" charset="-34"/>
                <a:ea typeface="Angsana New" pitchFamily="18" charset="-34"/>
                <a:cs typeface="EucrosiaUPC" pitchFamily="18" charset="-34"/>
              </a:rPr>
              <a:t>วัน)</a:t>
            </a:r>
            <a:endParaRPr kumimoji="0" lang="en-US" sz="15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EucrosiaUPC" pitchFamily="18" charset="-34"/>
              <a:ea typeface="Angsana New" pitchFamily="18" charset="-34"/>
              <a:cs typeface="EucrosiaUPC" pitchFamily="18" charset="-34"/>
            </a:endParaRPr>
          </a:p>
          <a:p>
            <a:pPr marL="0" marR="0" lvl="1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Symbol" pitchFamily="18" charset="2"/>
              <a:buChar char="·"/>
              <a:tabLst/>
            </a:pPr>
            <a:r>
              <a:rPr kumimoji="0" lang="th-TH" sz="15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EucrosiaUPC" pitchFamily="18" charset="-34"/>
                <a:ea typeface="Angsana New" pitchFamily="18" charset="-34"/>
                <a:cs typeface="EucrosiaUPC" pitchFamily="18" charset="-34"/>
              </a:rPr>
              <a:t> อุทธรณ์ฟังขึ้นและมีผลอย่างมีนัยสำคัญ แจ้งให้หน่วยงานของรัฐดำเนินการใหม่ หรือเริ่มจากขั้นตอนใดตามที่เห็นสมควร</a:t>
            </a:r>
            <a:endParaRPr kumimoji="0" lang="en-US" sz="15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EucrosiaUPC" pitchFamily="18" charset="-34"/>
              <a:ea typeface="Angsana New" pitchFamily="18" charset="-34"/>
              <a:cs typeface="EucrosiaUPC" pitchFamily="18" charset="-34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Symbol" pitchFamily="18" charset="2"/>
              <a:buChar char="·"/>
              <a:tabLst/>
            </a:pPr>
            <a:r>
              <a:rPr kumimoji="0" lang="th-TH" sz="15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EucrosiaUPC" pitchFamily="18" charset="-34"/>
                <a:ea typeface="Angsana New" pitchFamily="18" charset="-34"/>
                <a:cs typeface="EucrosiaUPC" pitchFamily="18" charset="-34"/>
              </a:rPr>
              <a:t> อุทธรณ์ฟังไม่ขึ้นหรือ</a:t>
            </a:r>
            <a:br>
              <a:rPr kumimoji="0" lang="th-TH" sz="15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EucrosiaUPC" pitchFamily="18" charset="-34"/>
                <a:ea typeface="Angsana New" pitchFamily="18" charset="-34"/>
                <a:cs typeface="EucrosiaUPC" pitchFamily="18" charset="-34"/>
              </a:rPr>
            </a:br>
            <a:r>
              <a:rPr kumimoji="0" lang="th-TH" sz="15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EucrosiaUPC" pitchFamily="18" charset="-34"/>
                <a:ea typeface="Angsana New" pitchFamily="18" charset="-34"/>
                <a:cs typeface="EucrosiaUPC" pitchFamily="18" charset="-34"/>
              </a:rPr>
              <a:t>ไม่มีผลอย่างมีนัยสำคัญ แจ้งให้ หน่วยงานของรัฐ ดำเนินการต่อไป</a:t>
            </a:r>
            <a:endParaRPr kumimoji="0" lang="en-US" sz="15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EucrosiaUPC" pitchFamily="18" charset="-34"/>
              <a:ea typeface="Angsana New" pitchFamily="18" charset="-34"/>
              <a:cs typeface="EucrosiaUPC" pitchFamily="18" charset="-34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Symbol" pitchFamily="18" charset="2"/>
              <a:buChar char="·"/>
              <a:tabLst/>
            </a:pPr>
            <a:r>
              <a:rPr kumimoji="0" lang="th-TH" sz="15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EucrosiaUPC" pitchFamily="18" charset="-34"/>
                <a:ea typeface="Angsana New" pitchFamily="18" charset="-34"/>
                <a:cs typeface="EucrosiaUPC" pitchFamily="18" charset="-34"/>
              </a:rPr>
              <a:t> การวินิจฉัยถือเป็นที่สุด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Symbol" pitchFamily="18" charset="2"/>
              <a:buChar char="·"/>
              <a:tabLst/>
            </a:pPr>
            <a:r>
              <a:rPr kumimoji="0" lang="th-TH" sz="15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EucrosiaUPC" pitchFamily="18" charset="-34"/>
                <a:ea typeface="Angsana New" pitchFamily="18" charset="-34"/>
                <a:cs typeface="EucrosiaUPC" pitchFamily="18" charset="-34"/>
              </a:rPr>
              <a:t> ผู้อุทธรณ์มีสิทธิฟ้องคดีต่อศาล</a:t>
            </a:r>
            <a:endParaRPr kumimoji="0" lang="en-US" sz="15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EucrosiaUPC" pitchFamily="18" charset="-34"/>
              <a:ea typeface="Angsana New" pitchFamily="18" charset="-34"/>
              <a:cs typeface="EucrosiaUPC" pitchFamily="18" charset="-34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Symbol" pitchFamily="18" charset="2"/>
              <a:buChar char="·"/>
              <a:tabLst/>
            </a:pPr>
            <a:r>
              <a:rPr kumimoji="0" lang="th-TH" sz="15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EucrosiaUPC" pitchFamily="18" charset="-34"/>
                <a:ea typeface="Angsana New" pitchFamily="18" charset="-34"/>
                <a:cs typeface="EucrosiaUPC" pitchFamily="18" charset="-34"/>
              </a:rPr>
              <a:t> ถ้าพิจารณาเกินกำหนด ให้ยุติเรื่อง และให้แจ้งผู้อุทธรณ์ / ผู้ชนะหรือได้รับคัดเลือก /และแจ้งหน่วยงานของรัฐ ดำเนินการต่อไป </a:t>
            </a:r>
            <a:endParaRPr kumimoji="0" lang="en-US" sz="15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EucrosiaUPC" pitchFamily="18" charset="-34"/>
              <a:ea typeface="Angsana New" pitchFamily="18" charset="-34"/>
              <a:cs typeface="EucrosiaUPC" pitchFamily="18" charset="-34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th-TH" sz="15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56330" name="Rectangle 10"/>
          <p:cNvSpPr>
            <a:spLocks noChangeArrowheads="1"/>
          </p:cNvSpPr>
          <p:nvPr/>
        </p:nvSpPr>
        <p:spPr bwMode="auto">
          <a:xfrm>
            <a:off x="467544" y="3762399"/>
            <a:ext cx="1570037" cy="1341438"/>
          </a:xfrm>
          <a:prstGeom prst="rect">
            <a:avLst/>
          </a:prstGeom>
          <a:solidFill>
            <a:srgbClr val="FFFFFF"/>
          </a:solidFill>
          <a:ln w="63500" cmpd="thickThin">
            <a:solidFill>
              <a:srgbClr val="F79646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EucrosiaUPC" pitchFamily="18" charset="-34"/>
                <a:ea typeface="Angsana New" pitchFamily="18" charset="-34"/>
                <a:cs typeface="EucrosiaUPC" pitchFamily="18" charset="-34"/>
                <a:sym typeface="Wingdings 2" pitchFamily="18" charset="2"/>
              </a:rPr>
              <a:t></a:t>
            </a:r>
            <a:endParaRPr kumimoji="0" lang="en-US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EucrosiaUPC" pitchFamily="18" charset="-34"/>
              <a:ea typeface="Angsana New" pitchFamily="18" charset="-34"/>
              <a:cs typeface="EucrosiaUPC" pitchFamily="18" charset="-34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EucrosiaUPC" pitchFamily="18" charset="-34"/>
                <a:ea typeface="Angsana New" pitchFamily="18" charset="-34"/>
                <a:cs typeface="EucrosiaUPC" pitchFamily="18" charset="-34"/>
              </a:rPr>
              <a:t>การลงนามในสัญญา</a:t>
            </a:r>
            <a:br>
              <a:rPr kumimoji="0" lang="th-TH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EucrosiaUPC" pitchFamily="18" charset="-34"/>
                <a:ea typeface="Angsana New" pitchFamily="18" charset="-34"/>
                <a:cs typeface="EucrosiaUPC" pitchFamily="18" charset="-34"/>
              </a:rPr>
            </a:br>
            <a:r>
              <a:rPr kumimoji="0" lang="th-TH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EucrosiaUPC" pitchFamily="18" charset="-34"/>
                <a:ea typeface="Angsana New" pitchFamily="18" charset="-34"/>
                <a:cs typeface="EucrosiaUPC" pitchFamily="18" charset="-34"/>
              </a:rPr>
              <a:t>(ม.93,</a:t>
            </a:r>
            <a:r>
              <a:rPr kumimoji="0" lang="th-TH" sz="16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EucrosiaUPC" pitchFamily="18" charset="-34"/>
                <a:ea typeface="Angsana New" pitchFamily="18" charset="-34"/>
                <a:cs typeface="EucrosiaUPC" pitchFamily="18" charset="-34"/>
              </a:rPr>
              <a:t> ม.96</a:t>
            </a:r>
            <a:r>
              <a:rPr kumimoji="0" lang="th-TH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EucrosiaUPC" pitchFamily="18" charset="-34"/>
                <a:ea typeface="Angsana New" pitchFamily="18" charset="-34"/>
                <a:cs typeface="EucrosiaUPC" pitchFamily="18" charset="-34"/>
              </a:rPr>
              <a:t>)</a:t>
            </a:r>
          </a:p>
        </p:txBody>
      </p:sp>
      <p:sp>
        <p:nvSpPr>
          <p:cNvPr id="56331" name="Rectangle 11"/>
          <p:cNvSpPr>
            <a:spLocks noChangeArrowheads="1"/>
          </p:cNvSpPr>
          <p:nvPr/>
        </p:nvSpPr>
        <p:spPr bwMode="auto">
          <a:xfrm>
            <a:off x="2324100" y="4005064"/>
            <a:ext cx="2967980" cy="2304256"/>
          </a:xfrm>
          <a:prstGeom prst="rect">
            <a:avLst/>
          </a:prstGeom>
          <a:solidFill>
            <a:srgbClr val="FFFFCC"/>
          </a:solidFill>
          <a:ln w="9525">
            <a:solidFill>
              <a:schemeClr val="accent6">
                <a:lumMod val="75000"/>
              </a:schemeClr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1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FF0000"/>
              </a:buClr>
              <a:buSzTx/>
              <a:buFont typeface="Wingdings" pitchFamily="2" charset="2"/>
              <a:buChar char="v"/>
              <a:tabLst/>
            </a:pPr>
            <a:r>
              <a:rPr kumimoji="0" lang="th-TH" sz="15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EucrosiaUPC" pitchFamily="18" charset="-34"/>
                <a:ea typeface="Angsana New" pitchFamily="18" charset="-34"/>
                <a:cs typeface="EucrosiaUPC" pitchFamily="18" charset="-34"/>
              </a:rPr>
              <a:t> การลงนามในสัญญา</a:t>
            </a:r>
            <a:endParaRPr lang="th-TH" sz="1500" b="1" dirty="0" smtClean="0">
              <a:latin typeface="EucrosiaUPC" pitchFamily="18" charset="-34"/>
              <a:ea typeface="Angsana New" pitchFamily="18" charset="-34"/>
              <a:cs typeface="EucrosiaUPC" pitchFamily="18" charset="-34"/>
            </a:endParaRPr>
          </a:p>
          <a:p>
            <a:pPr marL="0" marR="0" lvl="1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FF0000"/>
              </a:buClr>
              <a:buSzTx/>
              <a:tabLst/>
            </a:pPr>
            <a:r>
              <a:rPr kumimoji="0" lang="th-TH" sz="15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EucrosiaUPC" pitchFamily="18" charset="-34"/>
                <a:ea typeface="Angsana New" pitchFamily="18" charset="-34"/>
                <a:cs typeface="EucrosiaUPC" pitchFamily="18" charset="-34"/>
              </a:rPr>
              <a:t>     </a:t>
            </a:r>
            <a:r>
              <a:rPr kumimoji="0" lang="th-TH" sz="15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EucrosiaUPC" pitchFamily="18" charset="-34"/>
                <a:ea typeface="Angsana New" pitchFamily="18" charset="-34"/>
                <a:cs typeface="EucrosiaUPC" pitchFamily="18" charset="-34"/>
              </a:rPr>
              <a:t>จะกระทำได้ต่อเมื่อล่วงพ้นระยะเวลาอุทธรณ์และไม่มีผู้อุทธรณ์ตาม ม.117 หรือในกรณีที่มีการอุทธรณ์แต่คณะกรรมการพิจารณาอุทธรณ์ให้ดำเนินการต่อไปได้ </a:t>
            </a:r>
            <a:r>
              <a:rPr kumimoji="0" lang="th-TH" sz="15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EucrosiaUPC" pitchFamily="18" charset="-34"/>
                <a:ea typeface="Angsana New" pitchFamily="18" charset="-34"/>
                <a:cs typeface="EucrosiaUPC" pitchFamily="18" charset="-34"/>
              </a:rPr>
              <a:t>เว้นแต่</a:t>
            </a:r>
            <a:endParaRPr kumimoji="0" lang="en-US" sz="15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EucrosiaUPC" pitchFamily="18" charset="-34"/>
              <a:ea typeface="Angsana New" pitchFamily="18" charset="-34"/>
              <a:cs typeface="EucrosiaUPC" pitchFamily="18" charset="-34"/>
            </a:endParaRPr>
          </a:p>
          <a:p>
            <a:pPr marL="0" marR="0" lvl="1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Symbol" pitchFamily="18" charset="2"/>
              <a:buChar char="·"/>
              <a:tabLst/>
            </a:pPr>
            <a:r>
              <a:rPr kumimoji="0" lang="th-TH" sz="15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EucrosiaUPC" pitchFamily="18" charset="-34"/>
                <a:ea typeface="Angsana New" pitchFamily="18" charset="-34"/>
                <a:cs typeface="EucrosiaUPC" pitchFamily="18" charset="-34"/>
              </a:rPr>
              <a:t> การจัดซื้อจัดจ้างที่มีความจำเป็นเร่งด่วนตาม ม.56(1)(ค) หรือ</a:t>
            </a:r>
            <a:endParaRPr kumimoji="0" lang="en-US" sz="15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EucrosiaUPC" pitchFamily="18" charset="-34"/>
              <a:ea typeface="Angsana New" pitchFamily="18" charset="-34"/>
              <a:cs typeface="EucrosiaUPC" pitchFamily="18" charset="-34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Symbol" pitchFamily="18" charset="2"/>
              <a:buChar char="·"/>
              <a:tabLst/>
            </a:pPr>
            <a:r>
              <a:rPr kumimoji="0" lang="th-TH" sz="15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EucrosiaUPC" pitchFamily="18" charset="-34"/>
                <a:ea typeface="Angsana New" pitchFamily="18" charset="-34"/>
                <a:cs typeface="EucrosiaUPC" pitchFamily="18" charset="-34"/>
              </a:rPr>
              <a:t> วิธีเฉพาะเจาะจง หรือ</a:t>
            </a:r>
            <a:endParaRPr kumimoji="0" lang="en-US" sz="15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EucrosiaUPC" pitchFamily="18" charset="-34"/>
              <a:ea typeface="Angsana New" pitchFamily="18" charset="-34"/>
              <a:cs typeface="EucrosiaUPC" pitchFamily="18" charset="-34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Symbol" pitchFamily="18" charset="2"/>
              <a:buChar char="·"/>
              <a:tabLst/>
            </a:pPr>
            <a:r>
              <a:rPr kumimoji="0" lang="th-TH" sz="15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EucrosiaUPC" pitchFamily="18" charset="-34"/>
                <a:ea typeface="Angsana New" pitchFamily="18" charset="-34"/>
                <a:cs typeface="EucrosiaUPC" pitchFamily="18" charset="-34"/>
              </a:rPr>
              <a:t> กรณีที่มีวงเงินเล็กน้อยตามที่กำหนดในกฎกระทรวง</a:t>
            </a:r>
            <a:r>
              <a:rPr kumimoji="0" lang="en-US" sz="15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EucrosiaUPC" pitchFamily="18" charset="-34"/>
                <a:ea typeface="Angsana New" pitchFamily="18" charset="-34"/>
                <a:cs typeface="EucrosiaUPC" pitchFamily="18" charset="-34"/>
              </a:rPr>
              <a:t> </a:t>
            </a:r>
            <a:r>
              <a:rPr kumimoji="0" lang="th-TH" sz="15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EucrosiaUPC" pitchFamily="18" charset="-34"/>
                <a:ea typeface="Angsana New" pitchFamily="18" charset="-34"/>
                <a:cs typeface="EucrosiaUPC" pitchFamily="18" charset="-34"/>
              </a:rPr>
              <a:t>(มาตรา 66 วรรคสอง)</a:t>
            </a:r>
            <a:endParaRPr kumimoji="0" lang="th-TH" sz="15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56332" name="Rectangle 12"/>
          <p:cNvSpPr>
            <a:spLocks noChangeArrowheads="1"/>
          </p:cNvSpPr>
          <p:nvPr/>
        </p:nvSpPr>
        <p:spPr bwMode="auto">
          <a:xfrm>
            <a:off x="5364088" y="4005064"/>
            <a:ext cx="3384376" cy="2304256"/>
          </a:xfrm>
          <a:prstGeom prst="rect">
            <a:avLst/>
          </a:prstGeom>
          <a:solidFill>
            <a:srgbClr val="FFFFCC"/>
          </a:solidFill>
          <a:ln w="9525">
            <a:solidFill>
              <a:schemeClr val="accent6">
                <a:lumMod val="75000"/>
              </a:schemeClr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1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FF0000"/>
              </a:buClr>
              <a:buSzTx/>
              <a:buFont typeface="Wingdings" pitchFamily="2" charset="2"/>
              <a:buChar char="v"/>
              <a:tabLst/>
            </a:pPr>
            <a:r>
              <a:rPr kumimoji="0" lang="th-TH" sz="15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EucrosiaUPC" pitchFamily="18" charset="-34"/>
                <a:ea typeface="Angsana New" pitchFamily="18" charset="-34"/>
                <a:cs typeface="EucrosiaUPC" pitchFamily="18" charset="-34"/>
              </a:rPr>
              <a:t> การแก้ไขสัญญา</a:t>
            </a:r>
            <a:endParaRPr kumimoji="0" lang="en-US" sz="15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EucrosiaUPC" pitchFamily="18" charset="-34"/>
              <a:ea typeface="Angsana New" pitchFamily="18" charset="-34"/>
              <a:cs typeface="EucrosiaUPC" pitchFamily="18" charset="-34"/>
            </a:endParaRPr>
          </a:p>
          <a:p>
            <a:pPr marL="0" marR="0" lvl="1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Symbol" pitchFamily="18" charset="2"/>
              <a:buChar char="·"/>
              <a:tabLst/>
            </a:pPr>
            <a:r>
              <a:rPr kumimoji="0" lang="th-TH" sz="15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EucrosiaUPC" pitchFamily="18" charset="-34"/>
                <a:ea typeface="Angsana New" pitchFamily="18" charset="-34"/>
                <a:cs typeface="EucrosiaUPC" pitchFamily="18" charset="-34"/>
              </a:rPr>
              <a:t> กรณีแก้ไขสัญญาเพื่อเพิ่มวงเงิน หากรวมกับวงเงินตามสัญญาเดิมแล้วมีผลทำให้ผู้มีอำนาจสั่งซื้อหรือสั่งจ้างเปลี่ยนแปลงไป ต้องเสนอผู้มีอำนาจเหนือขึ้นไป</a:t>
            </a:r>
            <a:r>
              <a:rPr kumimoji="0" lang="en-US" sz="15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EucrosiaUPC" pitchFamily="18" charset="-34"/>
                <a:ea typeface="Angsana New" pitchFamily="18" charset="-34"/>
                <a:cs typeface="EucrosiaUPC" pitchFamily="18" charset="-34"/>
              </a:rPr>
              <a:t> </a:t>
            </a:r>
            <a:r>
              <a:rPr kumimoji="0" lang="th-TH" sz="15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EucrosiaUPC" pitchFamily="18" charset="-34"/>
                <a:ea typeface="Angsana New" pitchFamily="18" charset="-34"/>
                <a:cs typeface="EucrosiaUPC" pitchFamily="18" charset="-34"/>
              </a:rPr>
              <a:t>(มาตรา 97 วรรคสี่)</a:t>
            </a:r>
            <a:endParaRPr kumimoji="0" lang="en-US" sz="15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EucrosiaUPC" pitchFamily="18" charset="-34"/>
              <a:ea typeface="Angsana New" pitchFamily="18" charset="-34"/>
              <a:cs typeface="EucrosiaUPC" pitchFamily="18" charset="-34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Symbol" pitchFamily="18" charset="2"/>
              <a:buChar char="·"/>
              <a:tabLst/>
            </a:pPr>
            <a:r>
              <a:rPr kumimoji="0" lang="th-TH" sz="15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EucrosiaUPC" pitchFamily="18" charset="-34"/>
                <a:ea typeface="Angsana New" pitchFamily="18" charset="-34"/>
                <a:cs typeface="EucrosiaUPC" pitchFamily="18" charset="-34"/>
              </a:rPr>
              <a:t> กรณีที่มีการแก้ไขสัญญาหรือข้อตกลงเพื่อลดวงเงินให้ผู้มี</a:t>
            </a:r>
            <a:r>
              <a:rPr kumimoji="0" lang="th-TH" sz="15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EucrosiaUPC" pitchFamily="18" charset="-34"/>
                <a:ea typeface="Angsana New" pitchFamily="18" charset="-34"/>
                <a:cs typeface="EucrosiaUPC" pitchFamily="18" charset="-34"/>
              </a:rPr>
              <a:t>อํา</a:t>
            </a:r>
            <a:r>
              <a:rPr lang="th-TH" sz="1500" b="1" dirty="0" err="1" smtClean="0">
                <a:latin typeface="EucrosiaUPC" pitchFamily="18" charset="-34"/>
                <a:ea typeface="Angsana New" pitchFamily="18" charset="-34"/>
                <a:cs typeface="EucrosiaUPC" pitchFamily="18" charset="-34"/>
              </a:rPr>
              <a:t>นาจ</a:t>
            </a:r>
            <a:r>
              <a:rPr kumimoji="0" lang="th-TH" sz="15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EucrosiaUPC" pitchFamily="18" charset="-34"/>
                <a:ea typeface="Angsana New" pitchFamily="18" charset="-34"/>
                <a:cs typeface="EucrosiaUPC" pitchFamily="18" charset="-34"/>
              </a:rPr>
              <a:t>อนุมัติสั่งซื้อหรือสั่งจ้าง ตามวงเงินเดิมเป็นผู้อนุมัติการแก้ไขสัญญาหรือข้อตกลง</a:t>
            </a:r>
            <a:r>
              <a:rPr kumimoji="0" lang="en-US" sz="15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EucrosiaUPC" pitchFamily="18" charset="-34"/>
                <a:ea typeface="Angsana New" pitchFamily="18" charset="-34"/>
                <a:cs typeface="EucrosiaUPC" pitchFamily="18" charset="-34"/>
              </a:rPr>
              <a:t> </a:t>
            </a:r>
            <a:r>
              <a:rPr kumimoji="0" lang="th-TH" sz="15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EucrosiaUPC" pitchFamily="18" charset="-34"/>
                <a:ea typeface="Angsana New" pitchFamily="18" charset="-34"/>
                <a:cs typeface="EucrosiaUPC" pitchFamily="18" charset="-34"/>
              </a:rPr>
              <a:t>(มาตรา 97 วรรคห้า)</a:t>
            </a:r>
            <a:endParaRPr kumimoji="0" lang="en-US" sz="15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EucrosiaUPC" pitchFamily="18" charset="-34"/>
              <a:ea typeface="Angsana New" pitchFamily="18" charset="-34"/>
              <a:cs typeface="EucrosiaUPC" pitchFamily="18" charset="-34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Symbol" pitchFamily="18" charset="2"/>
              <a:buChar char="·"/>
              <a:tabLst/>
            </a:pPr>
            <a:r>
              <a:rPr kumimoji="0" lang="th-TH" sz="15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EucrosiaUPC" pitchFamily="18" charset="-34"/>
                <a:ea typeface="Angsana New" pitchFamily="18" charset="-34"/>
                <a:cs typeface="EucrosiaUPC" pitchFamily="18" charset="-34"/>
              </a:rPr>
              <a:t> ต้องประกาศเผยแพร่ในระบบสารสนเทศของกรมบัญชีกลาง และของหน่วยงานของรัฐ</a:t>
            </a:r>
            <a:r>
              <a:rPr kumimoji="0" lang="en-US" sz="15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EucrosiaUPC" pitchFamily="18" charset="-34"/>
                <a:ea typeface="Angsana New" pitchFamily="18" charset="-34"/>
                <a:cs typeface="EucrosiaUPC" pitchFamily="18" charset="-34"/>
              </a:rPr>
              <a:t> </a:t>
            </a:r>
            <a:r>
              <a:rPr kumimoji="0" lang="th-TH" sz="15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EucrosiaUPC" pitchFamily="18" charset="-34"/>
                <a:ea typeface="Angsana New" pitchFamily="18" charset="-34"/>
                <a:cs typeface="EucrosiaUPC" pitchFamily="18" charset="-34"/>
              </a:rPr>
              <a:t>(มาตรา 98)</a:t>
            </a:r>
            <a:endParaRPr kumimoji="0" lang="th-TH" sz="15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16" name="Right Arrow 15"/>
          <p:cNvSpPr/>
          <p:nvPr/>
        </p:nvSpPr>
        <p:spPr>
          <a:xfrm>
            <a:off x="4139952" y="784128"/>
            <a:ext cx="216024" cy="196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7" name="Right Arrow 16"/>
          <p:cNvSpPr/>
          <p:nvPr/>
        </p:nvSpPr>
        <p:spPr>
          <a:xfrm>
            <a:off x="5940152" y="764704"/>
            <a:ext cx="216024" cy="21602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8" name="Right Arrow 17"/>
          <p:cNvSpPr/>
          <p:nvPr/>
        </p:nvSpPr>
        <p:spPr>
          <a:xfrm>
            <a:off x="2051720" y="764704"/>
            <a:ext cx="288032" cy="21602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cxnSp>
        <p:nvCxnSpPr>
          <p:cNvPr id="20" name="Shape 19"/>
          <p:cNvCxnSpPr/>
          <p:nvPr/>
        </p:nvCxnSpPr>
        <p:spPr>
          <a:xfrm>
            <a:off x="2051720" y="3789040"/>
            <a:ext cx="4968552" cy="216024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>
            <a:off x="3923928" y="3789040"/>
            <a:ext cx="0" cy="21602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>
            <a:stCxn id="56322" idx="2"/>
            <a:endCxn id="56330" idx="0"/>
          </p:cNvCxnSpPr>
          <p:nvPr/>
        </p:nvCxnSpPr>
        <p:spPr>
          <a:xfrm>
            <a:off x="1252563" y="1556792"/>
            <a:ext cx="0" cy="220560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>
            <a:off x="1259632" y="5157192"/>
            <a:ext cx="0" cy="792088"/>
          </a:xfrm>
          <a:prstGeom prst="straightConnector1">
            <a:avLst/>
          </a:prstGeom>
          <a:ln>
            <a:prstDash val="sysDot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1" name="Rectangle 30"/>
          <p:cNvSpPr/>
          <p:nvPr/>
        </p:nvSpPr>
        <p:spPr>
          <a:xfrm>
            <a:off x="1043608" y="5949280"/>
            <a:ext cx="36004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2000" b="1" dirty="0" smtClean="0">
                <a:solidFill>
                  <a:prstClr val="black"/>
                </a:solidFill>
                <a:latin typeface="TH SarabunPSK" pitchFamily="34" charset="-34"/>
                <a:ea typeface="Calibri" pitchFamily="34" charset="0"/>
                <a:cs typeface="TH SarabunPSK" pitchFamily="34" charset="-34"/>
                <a:sym typeface="Wingdings 2" pitchFamily="18" charset="2"/>
              </a:rPr>
              <a:t></a:t>
            </a:r>
          </a:p>
        </p:txBody>
      </p:sp>
      <p:sp>
        <p:nvSpPr>
          <p:cNvPr id="32" name="สี่เหลี่ยมผืนผ้า 19"/>
          <p:cNvSpPr/>
          <p:nvPr/>
        </p:nvSpPr>
        <p:spPr>
          <a:xfrm>
            <a:off x="107504" y="107776"/>
            <a:ext cx="8928992" cy="6705600"/>
          </a:xfrm>
          <a:prstGeom prst="rect">
            <a:avLst/>
          </a:prstGeom>
          <a:noFill/>
          <a:ln w="3175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>
              <a:latin typeface="EucrosiaUPC" pitchFamily="18" charset="-34"/>
              <a:cs typeface="EucrosiaUPC" pitchFamily="18" charset="-34"/>
            </a:endParaRPr>
          </a:p>
        </p:txBody>
      </p:sp>
      <p:grpSp>
        <p:nvGrpSpPr>
          <p:cNvPr id="19" name="Group 18"/>
          <p:cNvGrpSpPr/>
          <p:nvPr/>
        </p:nvGrpSpPr>
        <p:grpSpPr>
          <a:xfrm>
            <a:off x="0" y="6237312"/>
            <a:ext cx="9144000" cy="576064"/>
            <a:chOff x="0" y="6165304"/>
            <a:chExt cx="9144000" cy="576064"/>
          </a:xfrm>
        </p:grpSpPr>
        <p:grpSp>
          <p:nvGrpSpPr>
            <p:cNvPr id="21" name="Group 10"/>
            <p:cNvGrpSpPr/>
            <p:nvPr/>
          </p:nvGrpSpPr>
          <p:grpSpPr>
            <a:xfrm>
              <a:off x="0" y="6165304"/>
              <a:ext cx="9144000" cy="576064"/>
              <a:chOff x="0" y="5877272"/>
              <a:chExt cx="9144000" cy="576064"/>
            </a:xfrm>
          </p:grpSpPr>
          <p:grpSp>
            <p:nvGrpSpPr>
              <p:cNvPr id="23" name="Group 23"/>
              <p:cNvGrpSpPr/>
              <p:nvPr/>
            </p:nvGrpSpPr>
            <p:grpSpPr>
              <a:xfrm>
                <a:off x="0" y="5877272"/>
                <a:ext cx="9144000" cy="576064"/>
                <a:chOff x="0" y="5877272"/>
                <a:chExt cx="9144000" cy="576064"/>
              </a:xfrm>
            </p:grpSpPr>
            <p:cxnSp>
              <p:nvCxnSpPr>
                <p:cNvPr id="26" name="Straight Connector 25"/>
                <p:cNvCxnSpPr/>
                <p:nvPr/>
              </p:nvCxnSpPr>
              <p:spPr>
                <a:xfrm>
                  <a:off x="0" y="6093296"/>
                  <a:ext cx="9144000" cy="72008"/>
                </a:xfrm>
                <a:prstGeom prst="line">
                  <a:avLst/>
                </a:prstGeom>
                <a:ln>
                  <a:solidFill>
                    <a:srgbClr val="008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9" name="Rectangle 28"/>
                <p:cNvSpPr/>
                <p:nvPr/>
              </p:nvSpPr>
              <p:spPr>
                <a:xfrm>
                  <a:off x="6444208" y="5877272"/>
                  <a:ext cx="2664296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Natchanon</a:t>
                  </a:r>
                  <a:r>
                    <a:rPr lang="en-US" sz="2000" b="1" dirty="0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  </a:t>
                  </a:r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Siriphongsurapa</a:t>
                  </a:r>
                  <a:endParaRPr lang="th-TH" sz="2000" b="1" dirty="0">
                    <a:solidFill>
                      <a:schemeClr val="tx1"/>
                    </a:solidFill>
                    <a:effectLst>
                      <a:innerShdw blurRad="63500" dist="50800" dir="5400000">
                        <a:prstClr val="black">
                          <a:alpha val="50000"/>
                        </a:prstClr>
                      </a:innerShdw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  <p:sp>
              <p:nvSpPr>
                <p:cNvPr id="30" name="Rectangle 29"/>
                <p:cNvSpPr/>
                <p:nvPr/>
              </p:nvSpPr>
              <p:spPr>
                <a:xfrm>
                  <a:off x="6804248" y="6165304"/>
                  <a:ext cx="2160240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smtClean="0">
                      <a:solidFill>
                        <a:srgbClr val="FF6600"/>
                      </a:solidFill>
                      <a:effectLst>
                        <a:innerShdw blurRad="114300">
                          <a:prstClr val="black"/>
                        </a:innerShdw>
                        <a:reflection blurRad="6350" stA="55000" endA="300" endPos="45500" dir="5400000" sy="-100000" algn="bl" rotWithShape="0"/>
                      </a:effectLst>
                      <a:latin typeface="Angsana New" pitchFamily="18" charset="-34"/>
                      <a:cs typeface="Angsana New" pitchFamily="18" charset="-34"/>
                    </a:rPr>
                    <a:t> C    O P Y R I G H T</a:t>
                  </a:r>
                  <a:endParaRPr lang="th-TH" sz="2000" b="1" dirty="0">
                    <a:solidFill>
                      <a:srgbClr val="FF6600"/>
                    </a:solidFill>
                    <a:effectLst>
                      <a:innerShdw blurRad="114300">
                        <a:prstClr val="black"/>
                      </a:innerShdw>
                      <a:reflection blurRad="6350" stA="55000" endA="300" endPos="45500" dir="5400000" sy="-100000" algn="bl" rotWithShape="0"/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</p:grpSp>
          <p:cxnSp>
            <p:nvCxnSpPr>
              <p:cNvPr id="25" name="Straight Connector 24"/>
              <p:cNvCxnSpPr/>
              <p:nvPr/>
            </p:nvCxnSpPr>
            <p:spPr>
              <a:xfrm>
                <a:off x="0" y="6165304"/>
                <a:ext cx="9144000" cy="72008"/>
              </a:xfrm>
              <a:prstGeom prst="line">
                <a:avLst/>
              </a:prstGeom>
              <a:ln>
                <a:solidFill>
                  <a:srgbClr val="008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2" name="Oval 21"/>
            <p:cNvSpPr/>
            <p:nvPr/>
          </p:nvSpPr>
          <p:spPr>
            <a:xfrm>
              <a:off x="7092280" y="6453336"/>
              <a:ext cx="288032" cy="288032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FF6600"/>
              </a:solidFill>
            </a:ln>
            <a:scene3d>
              <a:camera prst="orthographicFront"/>
              <a:lightRig rig="threePt" dir="t"/>
            </a:scene3d>
            <a:sp3d>
              <a:bevelT w="114300" prst="hardEdg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tx1"/>
                  </a:solidFill>
                  <a:effectLst>
                    <a:innerShdw blurRad="114300">
                      <a:prstClr val="black"/>
                    </a:innerShdw>
                    <a:reflection blurRad="6350" stA="55000" endA="300" endPos="45500" dir="5400000" sy="-100000" algn="bl" rotWithShape="0"/>
                  </a:effectLst>
                  <a:latin typeface="Angsana New" pitchFamily="18" charset="-34"/>
                </a:rPr>
                <a:t>C</a:t>
              </a:r>
              <a:endParaRPr lang="th-TH" sz="2000" b="1" dirty="0">
                <a:solidFill>
                  <a:schemeClr val="tx1"/>
                </a:solidFill>
                <a:effectLst>
                  <a:innerShdw blurRad="114300">
                    <a:prstClr val="black"/>
                  </a:innerShdw>
                  <a:reflection blurRad="6350" stA="55000" endA="300" endPos="45500" dir="5400000" sy="-100000" algn="bl" rotWithShape="0"/>
                </a:effectLst>
                <a:latin typeface="Angsana New" pitchFamily="18" charset="-34"/>
              </a:endParaRPr>
            </a:p>
          </p:txBody>
        </p:sp>
      </p:grp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D08FFA-EA94-4CF6-A7BE-C6D65D3AAC31}" type="slidenum">
              <a:rPr lang="en-US" smtClean="0"/>
              <a:pPr>
                <a:defRPr/>
              </a:pPr>
              <a:t>32</a:t>
            </a:fld>
            <a:endParaRPr lang="en-US"/>
          </a:p>
        </p:txBody>
      </p:sp>
      <p:sp>
        <p:nvSpPr>
          <p:cNvPr id="57346" name="Rectangle 2"/>
          <p:cNvSpPr>
            <a:spLocks noChangeArrowheads="1"/>
          </p:cNvSpPr>
          <p:nvPr/>
        </p:nvSpPr>
        <p:spPr bwMode="auto">
          <a:xfrm>
            <a:off x="539552" y="404664"/>
            <a:ext cx="2016224" cy="1728192"/>
          </a:xfrm>
          <a:prstGeom prst="rect">
            <a:avLst/>
          </a:prstGeom>
          <a:solidFill>
            <a:srgbClr val="FFFFFF"/>
          </a:solidFill>
          <a:ln w="63500" cmpd="thickThin">
            <a:solidFill>
              <a:srgbClr val="9BBB59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EucrosiaUPC" pitchFamily="18" charset="-34"/>
                <a:ea typeface="Angsana New" pitchFamily="18" charset="-34"/>
                <a:cs typeface="EucrosiaUPC" pitchFamily="18" charset="-34"/>
                <a:sym typeface="Wingdings 2" pitchFamily="18" charset="2"/>
              </a:rPr>
              <a:t></a:t>
            </a:r>
            <a:endParaRPr kumimoji="0" lang="en-US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EucrosiaUPC" pitchFamily="18" charset="-34"/>
              <a:ea typeface="Angsana New" pitchFamily="18" charset="-34"/>
              <a:cs typeface="EucrosiaUPC" pitchFamily="18" charset="-34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th-TH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EucrosiaUPC" pitchFamily="18" charset="-34"/>
                <a:ea typeface="Angsana New" pitchFamily="18" charset="-34"/>
                <a:cs typeface="EucrosiaUPC" pitchFamily="18" charset="-34"/>
              </a:rPr>
              <a:t>การบริหารสัญญา </a:t>
            </a:r>
            <a:endParaRPr kumimoji="0" lang="en-US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EucrosiaUPC" pitchFamily="18" charset="-34"/>
              <a:ea typeface="Angsana New" pitchFamily="18" charset="-34"/>
              <a:cs typeface="EucrosiaUPC" pitchFamily="18" charset="-34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th-TH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EucrosiaUPC" pitchFamily="18" charset="-34"/>
                <a:ea typeface="Angsana New" pitchFamily="18" charset="-34"/>
                <a:cs typeface="EucrosiaUPC" pitchFamily="18" charset="-34"/>
              </a:rPr>
              <a:t>และการตรวจรับพัสดุ</a:t>
            </a:r>
            <a:br>
              <a:rPr kumimoji="0" lang="th-TH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EucrosiaUPC" pitchFamily="18" charset="-34"/>
                <a:ea typeface="Angsana New" pitchFamily="18" charset="-34"/>
                <a:cs typeface="EucrosiaUPC" pitchFamily="18" charset="-34"/>
              </a:rPr>
            </a:br>
            <a:r>
              <a:rPr kumimoji="0" lang="th-TH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EucrosiaUPC" pitchFamily="18" charset="-34"/>
                <a:ea typeface="Angsana New" pitchFamily="18" charset="-34"/>
                <a:cs typeface="EucrosiaUPC" pitchFamily="18" charset="-34"/>
              </a:rPr>
              <a:t>(ม.100-105)</a:t>
            </a:r>
            <a:endParaRPr kumimoji="0" lang="th-TH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57347" name="Rectangle 3"/>
          <p:cNvSpPr>
            <a:spLocks noChangeArrowheads="1"/>
          </p:cNvSpPr>
          <p:nvPr/>
        </p:nvSpPr>
        <p:spPr bwMode="auto">
          <a:xfrm>
            <a:off x="2771800" y="977536"/>
            <a:ext cx="1584176" cy="1155320"/>
          </a:xfrm>
          <a:prstGeom prst="rect">
            <a:avLst/>
          </a:prstGeom>
          <a:solidFill>
            <a:srgbClr val="CCFFCC"/>
          </a:solidFill>
          <a:ln w="9525">
            <a:solidFill>
              <a:srgbClr val="00B05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1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FF0000"/>
              </a:buClr>
              <a:buSzTx/>
              <a:tabLst/>
            </a:pPr>
            <a:r>
              <a:rPr kumimoji="0" lang="th-TH" sz="1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EucrosiaUPC" pitchFamily="18" charset="-34"/>
                <a:ea typeface="Angsana New" pitchFamily="18" charset="-34"/>
                <a:cs typeface="EucrosiaUPC" pitchFamily="18" charset="-34"/>
              </a:rPr>
              <a:t>การงดหรือลดค่าปรับ</a:t>
            </a:r>
            <a:endParaRPr kumimoji="0" lang="en-US" sz="18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EucrosiaUPC" pitchFamily="18" charset="-34"/>
              <a:ea typeface="Angsana New" pitchFamily="18" charset="-34"/>
              <a:cs typeface="EucrosiaUPC" pitchFamily="18" charset="-34"/>
            </a:endParaRPr>
          </a:p>
          <a:p>
            <a:pPr marL="0" marR="0" lvl="1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th-TH" sz="1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EucrosiaUPC" pitchFamily="18" charset="-34"/>
                <a:ea typeface="Angsana New" pitchFamily="18" charset="-34"/>
                <a:cs typeface="EucrosiaUPC" pitchFamily="18" charset="-34"/>
              </a:rPr>
              <a:t>หรือการขยายเวลา</a:t>
            </a:r>
          </a:p>
          <a:p>
            <a:pPr marL="0" marR="0" lvl="1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th-TH" sz="1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EucrosiaUPC" pitchFamily="18" charset="-34"/>
                <a:ea typeface="Angsana New" pitchFamily="18" charset="-34"/>
                <a:cs typeface="EucrosiaUPC" pitchFamily="18" charset="-34"/>
              </a:rPr>
              <a:t>ทำการตามสัญญา</a:t>
            </a:r>
            <a:endParaRPr kumimoji="0" lang="th-TH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57348" name="Rectangle 4"/>
          <p:cNvSpPr>
            <a:spLocks noChangeArrowheads="1"/>
          </p:cNvSpPr>
          <p:nvPr/>
        </p:nvSpPr>
        <p:spPr bwMode="auto">
          <a:xfrm>
            <a:off x="4427984" y="977536"/>
            <a:ext cx="1440160" cy="1155320"/>
          </a:xfrm>
          <a:prstGeom prst="rect">
            <a:avLst/>
          </a:prstGeom>
          <a:solidFill>
            <a:srgbClr val="CCFFCC"/>
          </a:solidFill>
          <a:ln w="9525">
            <a:solidFill>
              <a:srgbClr val="00B05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1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FF0000"/>
              </a:buClr>
              <a:buSzTx/>
              <a:tabLst/>
            </a:pPr>
            <a:r>
              <a:rPr kumimoji="0" lang="th-TH" sz="1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EucrosiaUPC" pitchFamily="18" charset="-34"/>
                <a:ea typeface="Angsana New" pitchFamily="18" charset="-34"/>
                <a:cs typeface="EucrosiaUPC" pitchFamily="18" charset="-34"/>
              </a:rPr>
              <a:t>การบอกเลิก</a:t>
            </a:r>
          </a:p>
          <a:p>
            <a:pPr marL="0" marR="0" lvl="1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FF0000"/>
              </a:buClr>
              <a:buSzTx/>
              <a:tabLst/>
            </a:pPr>
            <a:r>
              <a:rPr kumimoji="0" lang="th-TH" sz="1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EucrosiaUPC" pitchFamily="18" charset="-34"/>
                <a:ea typeface="Angsana New" pitchFamily="18" charset="-34"/>
                <a:cs typeface="EucrosiaUPC" pitchFamily="18" charset="-34"/>
              </a:rPr>
              <a:t>สัญญา</a:t>
            </a:r>
            <a:endParaRPr kumimoji="0" lang="th-TH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57349" name="Rectangle 5"/>
          <p:cNvSpPr>
            <a:spLocks noChangeArrowheads="1"/>
          </p:cNvSpPr>
          <p:nvPr/>
        </p:nvSpPr>
        <p:spPr bwMode="auto">
          <a:xfrm>
            <a:off x="7380312" y="977536"/>
            <a:ext cx="1368152" cy="1157881"/>
          </a:xfrm>
          <a:prstGeom prst="rect">
            <a:avLst/>
          </a:prstGeom>
          <a:solidFill>
            <a:srgbClr val="CCFFCC"/>
          </a:solidFill>
          <a:ln w="9525">
            <a:solidFill>
              <a:srgbClr val="00B05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1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FF0000"/>
              </a:buClr>
              <a:buSzTx/>
              <a:tabLst/>
            </a:pPr>
            <a:r>
              <a:rPr kumimoji="0" lang="th-TH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EucrosiaUPC" pitchFamily="18" charset="-34"/>
                <a:ea typeface="Angsana New" pitchFamily="18" charset="-34"/>
                <a:cs typeface="EucrosiaUPC" pitchFamily="18" charset="-34"/>
              </a:rPr>
              <a:t>การตรวจรับ</a:t>
            </a:r>
          </a:p>
          <a:p>
            <a:pPr marL="0" marR="0" lvl="1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FF0000"/>
              </a:buClr>
              <a:buSzTx/>
              <a:tabLst/>
            </a:pPr>
            <a:r>
              <a:rPr kumimoji="0" lang="th-TH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EucrosiaUPC" pitchFamily="18" charset="-34"/>
                <a:ea typeface="Angsana New" pitchFamily="18" charset="-34"/>
                <a:cs typeface="EucrosiaUPC" pitchFamily="18" charset="-34"/>
              </a:rPr>
              <a:t>พัสดุ</a:t>
            </a:r>
            <a:endParaRPr kumimoji="0" lang="th-TH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57350" name="Rectangle 6"/>
          <p:cNvSpPr>
            <a:spLocks noChangeArrowheads="1"/>
          </p:cNvSpPr>
          <p:nvPr/>
        </p:nvSpPr>
        <p:spPr bwMode="auto">
          <a:xfrm>
            <a:off x="2987824" y="4149080"/>
            <a:ext cx="1584176" cy="1944216"/>
          </a:xfrm>
          <a:prstGeom prst="rect">
            <a:avLst/>
          </a:prstGeom>
          <a:solidFill>
            <a:srgbClr val="FFFFFF"/>
          </a:solidFill>
          <a:ln w="63500" cmpd="thickThin">
            <a:solidFill>
              <a:srgbClr val="FFC000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</a:pPr>
            <a:r>
              <a:rPr lang="en-US" sz="2000" b="1" dirty="0" smtClean="0">
                <a:latin typeface="EucrosiaUPC" pitchFamily="18" charset="-34"/>
                <a:ea typeface="Angsana New" pitchFamily="18" charset="-34"/>
                <a:cs typeface="EucrosiaUPC" pitchFamily="18" charset="-34"/>
                <a:sym typeface="Wingdings 2" pitchFamily="18" charset="2"/>
              </a:rPr>
              <a:t></a:t>
            </a:r>
            <a:endParaRPr lang="en-US" sz="2000" b="1" dirty="0" smtClean="0">
              <a:latin typeface="EucrosiaUPC" pitchFamily="18" charset="-34"/>
              <a:ea typeface="Angsana New" pitchFamily="18" charset="-34"/>
              <a:cs typeface="EucrosiaUPC" pitchFamily="18" charset="-34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th-TH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EucrosiaUPC" pitchFamily="18" charset="-34"/>
                <a:ea typeface="Angsana New" pitchFamily="18" charset="-34"/>
                <a:cs typeface="EucrosiaUPC" pitchFamily="18" charset="-34"/>
              </a:rPr>
              <a:t>การบริหารพัสดุ</a:t>
            </a:r>
            <a:endParaRPr kumimoji="0" lang="th-TH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57351" name="Rectangle 7"/>
          <p:cNvSpPr>
            <a:spLocks noChangeArrowheads="1"/>
          </p:cNvSpPr>
          <p:nvPr/>
        </p:nvSpPr>
        <p:spPr bwMode="auto">
          <a:xfrm>
            <a:off x="539552" y="4149080"/>
            <a:ext cx="2016224" cy="1944216"/>
          </a:xfrm>
          <a:prstGeom prst="rect">
            <a:avLst/>
          </a:prstGeom>
          <a:solidFill>
            <a:srgbClr val="FFFFFF"/>
          </a:solidFill>
          <a:ln w="63500" cmpd="thickThin">
            <a:solidFill>
              <a:srgbClr val="C0504D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th-TH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EucrosiaUPC" pitchFamily="18" charset="-34"/>
                <a:ea typeface="Angsana New" pitchFamily="18" charset="-34"/>
                <a:cs typeface="EucrosiaUPC" pitchFamily="18" charset="-34"/>
              </a:rPr>
              <a:t>11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th-TH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EucrosiaUPC" pitchFamily="18" charset="-34"/>
                <a:ea typeface="Angsana New" pitchFamily="18" charset="-34"/>
                <a:cs typeface="EucrosiaUPC" pitchFamily="18" charset="-34"/>
              </a:rPr>
              <a:t>การประเมินผล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th-TH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EucrosiaUPC" pitchFamily="18" charset="-34"/>
                <a:ea typeface="Angsana New" pitchFamily="18" charset="-34"/>
                <a:cs typeface="EucrosiaUPC" pitchFamily="18" charset="-34"/>
              </a:rPr>
              <a:t>และเปิดเผยผลสัมฤทธิ์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th-TH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EucrosiaUPC" pitchFamily="18" charset="-34"/>
                <a:ea typeface="Angsana New" pitchFamily="18" charset="-34"/>
                <a:cs typeface="EucrosiaUPC" pitchFamily="18" charset="-34"/>
              </a:rPr>
              <a:t>ของการจัดซื้อ</a:t>
            </a:r>
            <a:endParaRPr kumimoji="0" lang="en-US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EucrosiaUPC" pitchFamily="18" charset="-34"/>
              <a:ea typeface="Angsana New" pitchFamily="18" charset="-34"/>
              <a:cs typeface="EucrosiaUPC" pitchFamily="18" charset="-34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th-TH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EucrosiaUPC" pitchFamily="18" charset="-34"/>
                <a:ea typeface="Angsana New" pitchFamily="18" charset="-34"/>
                <a:cs typeface="EucrosiaUPC" pitchFamily="18" charset="-34"/>
              </a:rPr>
              <a:t>จัดจ้างและการบริหารพัสดุ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th-TH" sz="1600" b="1" dirty="0" smtClean="0">
                <a:latin typeface="EucrosiaUPC" pitchFamily="18" charset="-34"/>
                <a:cs typeface="EucrosiaUPC" pitchFamily="18" charset="-34"/>
              </a:rPr>
              <a:t>(มาตรา 8)</a:t>
            </a:r>
            <a:endParaRPr kumimoji="0" lang="th-TH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57352" name="Rectangle 8"/>
          <p:cNvSpPr>
            <a:spLocks noChangeArrowheads="1"/>
          </p:cNvSpPr>
          <p:nvPr/>
        </p:nvSpPr>
        <p:spPr bwMode="auto">
          <a:xfrm>
            <a:off x="4932040" y="4149080"/>
            <a:ext cx="3528392" cy="936104"/>
          </a:xfrm>
          <a:prstGeom prst="rect">
            <a:avLst/>
          </a:prstGeom>
          <a:solidFill>
            <a:srgbClr val="FFE79B"/>
          </a:solidFill>
          <a:ln w="9525">
            <a:solidFill>
              <a:schemeClr val="accent6">
                <a:lumMod val="75000"/>
              </a:schemeClr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1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kumimoji="0" lang="th-TH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EucrosiaUPC" pitchFamily="18" charset="-34"/>
                <a:ea typeface="Angsana New" pitchFamily="18" charset="-34"/>
                <a:cs typeface="EucrosiaUPC" pitchFamily="18" charset="-34"/>
              </a:rPr>
              <a:t> ควบคุมและดูแลพัสดุให้มีการใช้และการบริหารพัสดุ  ที่เหมาะสม คุ้มค่า และเกิดประโยชน์ให้มากที่สุด</a:t>
            </a:r>
            <a:endParaRPr lang="th-TH" sz="1600" dirty="0" smtClean="0">
              <a:latin typeface="EucrosiaUPC" pitchFamily="18" charset="-34"/>
              <a:ea typeface="Angsana New" pitchFamily="18" charset="-34"/>
              <a:cs typeface="EucrosiaUPC" pitchFamily="18" charset="-34"/>
            </a:endParaRPr>
          </a:p>
          <a:p>
            <a:pPr marL="0" marR="0" lvl="1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</a:pPr>
            <a:r>
              <a:rPr kumimoji="0" lang="th-TH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EucrosiaUPC" pitchFamily="18" charset="-34"/>
                <a:ea typeface="Angsana New" pitchFamily="18" charset="-34"/>
                <a:cs typeface="EucrosiaUPC" pitchFamily="18" charset="-34"/>
              </a:rPr>
              <a:t>(มาตรา 112)</a:t>
            </a:r>
            <a:endParaRPr kumimoji="0" lang="th-TH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57353" name="Rectangle 9"/>
          <p:cNvSpPr>
            <a:spLocks noChangeArrowheads="1"/>
          </p:cNvSpPr>
          <p:nvPr/>
        </p:nvSpPr>
        <p:spPr bwMode="auto">
          <a:xfrm>
            <a:off x="4932040" y="5301208"/>
            <a:ext cx="3528392" cy="792088"/>
          </a:xfrm>
          <a:prstGeom prst="rect">
            <a:avLst/>
          </a:prstGeom>
          <a:solidFill>
            <a:srgbClr val="FFE79B"/>
          </a:solidFill>
          <a:ln w="9525">
            <a:solidFill>
              <a:schemeClr val="accent6">
                <a:lumMod val="75000"/>
              </a:schemeClr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1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kumimoji="0" lang="th-TH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EucrosiaUPC" pitchFamily="18" charset="-34"/>
                <a:ea typeface="Angsana New" pitchFamily="18" charset="-34"/>
                <a:cs typeface="EucrosiaUPC" pitchFamily="18" charset="-34"/>
              </a:rPr>
              <a:t> การเก็บ การบันทึก การเบิกจ่าย การยืม การตรวจสอบ </a:t>
            </a:r>
          </a:p>
          <a:p>
            <a:pPr marL="0" marR="0" lvl="1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</a:pPr>
            <a:r>
              <a:rPr kumimoji="0" lang="th-TH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EucrosiaUPC" pitchFamily="18" charset="-34"/>
                <a:ea typeface="Angsana New" pitchFamily="18" charset="-34"/>
                <a:cs typeface="EucrosiaUPC" pitchFamily="18" charset="-34"/>
              </a:rPr>
              <a:t>การบำรุงรักษา และการจำหน่ายพัสดุ </a:t>
            </a:r>
          </a:p>
          <a:p>
            <a:pPr marL="0" marR="0" lvl="1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</a:pPr>
            <a:r>
              <a:rPr kumimoji="0" lang="th-TH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EucrosiaUPC" pitchFamily="18" charset="-34"/>
                <a:ea typeface="Angsana New" pitchFamily="18" charset="-34"/>
                <a:cs typeface="EucrosiaUPC" pitchFamily="18" charset="-34"/>
              </a:rPr>
              <a:t>(มาตรา 113)</a:t>
            </a:r>
            <a:endParaRPr kumimoji="0" lang="th-TH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EucrosiaUPC" pitchFamily="18" charset="-34"/>
              <a:cs typeface="EucrosiaUPC" pitchFamily="18" charset="-34"/>
            </a:endParaRPr>
          </a:p>
        </p:txBody>
      </p:sp>
      <p:cxnSp>
        <p:nvCxnSpPr>
          <p:cNvPr id="14" name="Shape 13"/>
          <p:cNvCxnSpPr>
            <a:endCxn id="57349" idx="0"/>
          </p:cNvCxnSpPr>
          <p:nvPr/>
        </p:nvCxnSpPr>
        <p:spPr>
          <a:xfrm>
            <a:off x="2555776" y="548680"/>
            <a:ext cx="5508612" cy="428856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3563888" y="548680"/>
            <a:ext cx="0" cy="43204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5148064" y="548680"/>
            <a:ext cx="0" cy="43204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flipH="1">
            <a:off x="2555776" y="5085184"/>
            <a:ext cx="432048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>
            <a:off x="4572000" y="4653136"/>
            <a:ext cx="36004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>
            <a:off x="4572000" y="5661248"/>
            <a:ext cx="36004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2" name="สี่เหลี่ยมผืนผ้า 19"/>
          <p:cNvSpPr/>
          <p:nvPr/>
        </p:nvSpPr>
        <p:spPr>
          <a:xfrm>
            <a:off x="228600" y="228600"/>
            <a:ext cx="8686800" cy="6477000"/>
          </a:xfrm>
          <a:prstGeom prst="rect">
            <a:avLst/>
          </a:prstGeom>
          <a:noFill/>
          <a:ln w="3175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21" name="Rectangle 6"/>
          <p:cNvSpPr>
            <a:spLocks noChangeArrowheads="1"/>
          </p:cNvSpPr>
          <p:nvPr/>
        </p:nvSpPr>
        <p:spPr bwMode="auto">
          <a:xfrm>
            <a:off x="2915816" y="2420888"/>
            <a:ext cx="1800200" cy="1224136"/>
          </a:xfrm>
          <a:prstGeom prst="rect">
            <a:avLst/>
          </a:prstGeom>
          <a:solidFill>
            <a:srgbClr val="FFFFFF"/>
          </a:solidFill>
          <a:ln w="63500" cmpd="thickThin">
            <a:solidFill>
              <a:srgbClr val="8064A2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EucrosiaUPC" pitchFamily="18" charset="-34"/>
                <a:ea typeface="Angsana New" pitchFamily="18" charset="-34"/>
                <a:cs typeface="EucrosiaUPC" pitchFamily="18" charset="-34"/>
                <a:sym typeface="Wingdings 2" pitchFamily="18" charset="2"/>
              </a:rPr>
              <a:t></a:t>
            </a:r>
            <a:endParaRPr kumimoji="0" lang="en-US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EucrosiaUPC" pitchFamily="18" charset="-34"/>
              <a:ea typeface="Angsana New" pitchFamily="18" charset="-34"/>
              <a:cs typeface="EucrosiaUPC" pitchFamily="18" charset="-34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th-TH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EucrosiaUPC" pitchFamily="18" charset="-34"/>
                <a:ea typeface="Angsana New" pitchFamily="18" charset="-34"/>
                <a:cs typeface="EucrosiaUPC" pitchFamily="18" charset="-34"/>
              </a:rPr>
              <a:t>การจัดทำรายงาน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th-TH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EucrosiaUPC" pitchFamily="18" charset="-34"/>
                <a:ea typeface="Angsana New" pitchFamily="18" charset="-34"/>
                <a:cs typeface="EucrosiaUPC" pitchFamily="18" charset="-34"/>
              </a:rPr>
              <a:t>ผลการพิจารณา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th-TH" sz="1600" b="1" dirty="0" smtClean="0">
                <a:latin typeface="EucrosiaUPC" pitchFamily="18" charset="-34"/>
                <a:cs typeface="EucrosiaUPC" pitchFamily="18" charset="-34"/>
              </a:rPr>
              <a:t>(มาตรา 12)</a:t>
            </a:r>
            <a:endParaRPr kumimoji="0" lang="th-TH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EucrosiaUPC" pitchFamily="18" charset="-34"/>
              <a:cs typeface="EucrosiaUPC" pitchFamily="18" charset="-34"/>
            </a:endParaRPr>
          </a:p>
        </p:txBody>
      </p:sp>
      <p:cxnSp>
        <p:nvCxnSpPr>
          <p:cNvPr id="24" name="Shape 23"/>
          <p:cNvCxnSpPr>
            <a:stCxn id="57349" idx="2"/>
            <a:endCxn id="21" idx="3"/>
          </p:cNvCxnSpPr>
          <p:nvPr/>
        </p:nvCxnSpPr>
        <p:spPr>
          <a:xfrm rot="5400000">
            <a:off x="5941433" y="910000"/>
            <a:ext cx="897539" cy="3348372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>
            <a:off x="3851920" y="3645024"/>
            <a:ext cx="0" cy="50405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2" name="Group 21"/>
          <p:cNvGrpSpPr/>
          <p:nvPr/>
        </p:nvGrpSpPr>
        <p:grpSpPr>
          <a:xfrm>
            <a:off x="0" y="6237312"/>
            <a:ext cx="9144000" cy="576064"/>
            <a:chOff x="0" y="6165304"/>
            <a:chExt cx="9144000" cy="576064"/>
          </a:xfrm>
        </p:grpSpPr>
        <p:grpSp>
          <p:nvGrpSpPr>
            <p:cNvPr id="3" name="Group 10"/>
            <p:cNvGrpSpPr/>
            <p:nvPr/>
          </p:nvGrpSpPr>
          <p:grpSpPr>
            <a:xfrm>
              <a:off x="0" y="6165304"/>
              <a:ext cx="9144000" cy="576064"/>
              <a:chOff x="0" y="5877272"/>
              <a:chExt cx="9144000" cy="576064"/>
            </a:xfrm>
          </p:grpSpPr>
          <p:grpSp>
            <p:nvGrpSpPr>
              <p:cNvPr id="5" name="Group 23"/>
              <p:cNvGrpSpPr/>
              <p:nvPr/>
            </p:nvGrpSpPr>
            <p:grpSpPr>
              <a:xfrm>
                <a:off x="0" y="5877272"/>
                <a:ext cx="9144000" cy="576064"/>
                <a:chOff x="0" y="5877272"/>
                <a:chExt cx="9144000" cy="576064"/>
              </a:xfrm>
            </p:grpSpPr>
            <p:cxnSp>
              <p:nvCxnSpPr>
                <p:cNvPr id="33" name="Straight Connector 32"/>
                <p:cNvCxnSpPr/>
                <p:nvPr/>
              </p:nvCxnSpPr>
              <p:spPr>
                <a:xfrm>
                  <a:off x="0" y="6093296"/>
                  <a:ext cx="9144000" cy="72008"/>
                </a:xfrm>
                <a:prstGeom prst="line">
                  <a:avLst/>
                </a:prstGeom>
                <a:ln>
                  <a:solidFill>
                    <a:srgbClr val="008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4" name="Rectangle 33"/>
                <p:cNvSpPr/>
                <p:nvPr/>
              </p:nvSpPr>
              <p:spPr>
                <a:xfrm>
                  <a:off x="6444208" y="5877272"/>
                  <a:ext cx="2664296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Natchanon</a:t>
                  </a:r>
                  <a:r>
                    <a:rPr lang="en-US" sz="2000" b="1" dirty="0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  </a:t>
                  </a:r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Siriphongsurapa</a:t>
                  </a:r>
                  <a:endParaRPr lang="th-TH" sz="2000" b="1" dirty="0">
                    <a:solidFill>
                      <a:schemeClr val="tx1"/>
                    </a:solidFill>
                    <a:effectLst>
                      <a:innerShdw blurRad="63500" dist="50800" dir="5400000">
                        <a:prstClr val="black">
                          <a:alpha val="50000"/>
                        </a:prstClr>
                      </a:innerShdw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  <p:sp>
              <p:nvSpPr>
                <p:cNvPr id="35" name="Rectangle 34"/>
                <p:cNvSpPr/>
                <p:nvPr/>
              </p:nvSpPr>
              <p:spPr>
                <a:xfrm>
                  <a:off x="6804248" y="6165304"/>
                  <a:ext cx="2160240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smtClean="0">
                      <a:solidFill>
                        <a:srgbClr val="FF6600"/>
                      </a:solidFill>
                      <a:effectLst>
                        <a:innerShdw blurRad="114300">
                          <a:prstClr val="black"/>
                        </a:innerShdw>
                        <a:reflection blurRad="6350" stA="55000" endA="300" endPos="45500" dir="5400000" sy="-100000" algn="bl" rotWithShape="0"/>
                      </a:effectLst>
                      <a:latin typeface="Angsana New" pitchFamily="18" charset="-34"/>
                      <a:cs typeface="Angsana New" pitchFamily="18" charset="-34"/>
                    </a:rPr>
                    <a:t> C    O P Y R I G H T</a:t>
                  </a:r>
                  <a:endParaRPr lang="th-TH" sz="2000" b="1" dirty="0">
                    <a:solidFill>
                      <a:srgbClr val="FF6600"/>
                    </a:solidFill>
                    <a:effectLst>
                      <a:innerShdw blurRad="114300">
                        <a:prstClr val="black"/>
                      </a:innerShdw>
                      <a:reflection blurRad="6350" stA="55000" endA="300" endPos="45500" dir="5400000" sy="-100000" algn="bl" rotWithShape="0"/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</p:grpSp>
          <p:cxnSp>
            <p:nvCxnSpPr>
              <p:cNvPr id="30" name="Straight Connector 29"/>
              <p:cNvCxnSpPr/>
              <p:nvPr/>
            </p:nvCxnSpPr>
            <p:spPr>
              <a:xfrm>
                <a:off x="0" y="6165304"/>
                <a:ext cx="9144000" cy="72008"/>
              </a:xfrm>
              <a:prstGeom prst="line">
                <a:avLst/>
              </a:prstGeom>
              <a:ln>
                <a:solidFill>
                  <a:srgbClr val="008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7" name="Oval 26"/>
            <p:cNvSpPr/>
            <p:nvPr/>
          </p:nvSpPr>
          <p:spPr>
            <a:xfrm>
              <a:off x="7092280" y="6453336"/>
              <a:ext cx="288032" cy="288032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FF6600"/>
              </a:solidFill>
            </a:ln>
            <a:scene3d>
              <a:camera prst="orthographicFront"/>
              <a:lightRig rig="threePt" dir="t"/>
            </a:scene3d>
            <a:sp3d>
              <a:bevelT w="114300" prst="hardEdg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tx1"/>
                  </a:solidFill>
                  <a:effectLst>
                    <a:innerShdw blurRad="114300">
                      <a:prstClr val="black"/>
                    </a:innerShdw>
                    <a:reflection blurRad="6350" stA="55000" endA="300" endPos="45500" dir="5400000" sy="-100000" algn="bl" rotWithShape="0"/>
                  </a:effectLst>
                  <a:latin typeface="Angsana New" pitchFamily="18" charset="-34"/>
                </a:rPr>
                <a:t>C</a:t>
              </a:r>
              <a:endParaRPr lang="th-TH" sz="2000" b="1" dirty="0">
                <a:solidFill>
                  <a:schemeClr val="tx1"/>
                </a:solidFill>
                <a:effectLst>
                  <a:innerShdw blurRad="114300">
                    <a:prstClr val="black"/>
                  </a:innerShdw>
                  <a:reflection blurRad="6350" stA="55000" endA="300" endPos="45500" dir="5400000" sy="-100000" algn="bl" rotWithShape="0"/>
                </a:effectLst>
                <a:latin typeface="Angsana New" pitchFamily="18" charset="-34"/>
              </a:endParaRPr>
            </a:p>
          </p:txBody>
        </p:sp>
      </p:grpSp>
      <p:sp>
        <p:nvSpPr>
          <p:cNvPr id="42" name="Rectangle 5"/>
          <p:cNvSpPr>
            <a:spLocks noChangeArrowheads="1"/>
          </p:cNvSpPr>
          <p:nvPr/>
        </p:nvSpPr>
        <p:spPr bwMode="auto">
          <a:xfrm>
            <a:off x="5940152" y="980728"/>
            <a:ext cx="1368152" cy="1157881"/>
          </a:xfrm>
          <a:prstGeom prst="rect">
            <a:avLst/>
          </a:prstGeom>
          <a:solidFill>
            <a:srgbClr val="CCFFCC"/>
          </a:solidFill>
          <a:ln w="9525">
            <a:solidFill>
              <a:srgbClr val="00B05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1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FF0000"/>
              </a:buClr>
              <a:buSzTx/>
              <a:tabLst/>
            </a:pPr>
            <a:r>
              <a:rPr kumimoji="0" lang="th-TH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EucrosiaUPC" pitchFamily="18" charset="-34"/>
                <a:ea typeface="Angsana New" pitchFamily="18" charset="-34"/>
                <a:cs typeface="EucrosiaUPC" pitchFamily="18" charset="-34"/>
              </a:rPr>
              <a:t>การประเมินผลผู้ประกอบการ</a:t>
            </a:r>
            <a:endParaRPr kumimoji="0" lang="th-TH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EucrosiaUPC" pitchFamily="18" charset="-34"/>
              <a:cs typeface="EucrosiaUPC" pitchFamily="18" charset="-34"/>
            </a:endParaRPr>
          </a:p>
        </p:txBody>
      </p:sp>
      <p:cxnSp>
        <p:nvCxnSpPr>
          <p:cNvPr id="43" name="Straight Arrow Connector 42"/>
          <p:cNvCxnSpPr/>
          <p:nvPr/>
        </p:nvCxnSpPr>
        <p:spPr>
          <a:xfrm>
            <a:off x="6660232" y="548680"/>
            <a:ext cx="0" cy="43204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lowchart: Manual Input 7"/>
          <p:cNvSpPr/>
          <p:nvPr/>
        </p:nvSpPr>
        <p:spPr>
          <a:xfrm>
            <a:off x="5508104" y="3717032"/>
            <a:ext cx="3384376" cy="864096"/>
          </a:xfrm>
          <a:prstGeom prst="flowChartManualInpu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slope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1916832"/>
            <a:ext cx="8208912" cy="2448272"/>
          </a:xfrm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th-TH" b="1" dirty="0" smtClean="0">
                <a:solidFill>
                  <a:srgbClr val="0000FF"/>
                </a:solidFill>
                <a:effectLst>
                  <a:reflection blurRad="6350" stA="55000" endA="300" endPos="45500" dir="5400000" sy="-100000" algn="bl" rotWithShape="0"/>
                </a:effectLst>
                <a:latin typeface="EucrosiaUPC" pitchFamily="18" charset="-34"/>
                <a:cs typeface="EucrosiaUPC" pitchFamily="18" charset="-34"/>
              </a:rPr>
              <a:t>การป้องกันผลประโยชน์ทับซ้อน </a:t>
            </a:r>
            <a:r>
              <a:rPr lang="en-US" b="1" dirty="0" smtClean="0">
                <a:solidFill>
                  <a:srgbClr val="0000FF"/>
                </a:solidFill>
                <a:effectLst>
                  <a:reflection blurRad="6350" stA="55000" endA="300" endPos="45500" dir="5400000" sy="-100000" algn="bl" rotWithShape="0"/>
                </a:effectLst>
                <a:latin typeface="EucrosiaUPC" pitchFamily="18" charset="-34"/>
                <a:cs typeface="EucrosiaUPC" pitchFamily="18" charset="-34"/>
              </a:rPr>
              <a:t>:</a:t>
            </a:r>
            <a:br>
              <a:rPr lang="en-US" b="1" dirty="0" smtClean="0">
                <a:solidFill>
                  <a:srgbClr val="0000FF"/>
                </a:solidFill>
                <a:effectLst>
                  <a:reflection blurRad="6350" stA="55000" endA="300" endPos="45500" dir="5400000" sy="-100000" algn="bl" rotWithShape="0"/>
                </a:effectLst>
                <a:latin typeface="EucrosiaUPC" pitchFamily="18" charset="-34"/>
                <a:cs typeface="EucrosiaUPC" pitchFamily="18" charset="-34"/>
              </a:rPr>
            </a:br>
            <a:r>
              <a:rPr lang="th-TH" b="1" dirty="0" smtClean="0">
                <a:solidFill>
                  <a:srgbClr val="0000FF"/>
                </a:solidFill>
                <a:effectLst>
                  <a:reflection blurRad="6350" stA="55000" endA="300" endPos="45500" dir="5400000" sy="-100000" algn="bl" rotWithShape="0"/>
                </a:effectLst>
                <a:latin typeface="EucrosiaUPC" pitchFamily="18" charset="-34"/>
                <a:cs typeface="EucrosiaUPC" pitchFamily="18" charset="-34"/>
              </a:rPr>
              <a:t>ผู้มีหน้าที่ดำเนินการ กับผู้ยื่นข้อเสนอหรือคู่สัญญา</a:t>
            </a:r>
            <a:br>
              <a:rPr lang="th-TH" b="1" dirty="0" smtClean="0">
                <a:solidFill>
                  <a:srgbClr val="0000FF"/>
                </a:solidFill>
                <a:effectLst>
                  <a:reflection blurRad="6350" stA="55000" endA="300" endPos="45500" dir="5400000" sy="-100000" algn="bl" rotWithShape="0"/>
                </a:effectLst>
                <a:latin typeface="EucrosiaUPC" pitchFamily="18" charset="-34"/>
                <a:cs typeface="EucrosiaUPC" pitchFamily="18" charset="-34"/>
              </a:rPr>
            </a:br>
            <a:endParaRPr lang="th-TH" b="1" dirty="0">
              <a:solidFill>
                <a:srgbClr val="0000FF"/>
              </a:solidFill>
              <a:effectLst>
                <a:reflection blurRad="6350" stA="60000" endA="900" endPos="58000" dir="5400000" sy="-100000" algn="bl" rotWithShape="0"/>
              </a:effectLst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D85E7-25CD-47EF-B19D-98B9F94D8257}" type="slidenum">
              <a:rPr lang="th-TH" smtClean="0"/>
              <a:pPr/>
              <a:t>33</a:t>
            </a:fld>
            <a:endParaRPr lang="th-TH"/>
          </a:p>
        </p:txBody>
      </p:sp>
      <p:grpSp>
        <p:nvGrpSpPr>
          <p:cNvPr id="9" name="Group 8"/>
          <p:cNvGrpSpPr/>
          <p:nvPr/>
        </p:nvGrpSpPr>
        <p:grpSpPr>
          <a:xfrm>
            <a:off x="0" y="6237312"/>
            <a:ext cx="9144000" cy="576064"/>
            <a:chOff x="0" y="6165304"/>
            <a:chExt cx="9144000" cy="576064"/>
          </a:xfrm>
        </p:grpSpPr>
        <p:grpSp>
          <p:nvGrpSpPr>
            <p:cNvPr id="10" name="Group 10"/>
            <p:cNvGrpSpPr/>
            <p:nvPr/>
          </p:nvGrpSpPr>
          <p:grpSpPr>
            <a:xfrm>
              <a:off x="0" y="6165304"/>
              <a:ext cx="9144000" cy="576064"/>
              <a:chOff x="0" y="5877272"/>
              <a:chExt cx="9144000" cy="576064"/>
            </a:xfrm>
          </p:grpSpPr>
          <p:grpSp>
            <p:nvGrpSpPr>
              <p:cNvPr id="12" name="Group 23"/>
              <p:cNvGrpSpPr/>
              <p:nvPr/>
            </p:nvGrpSpPr>
            <p:grpSpPr>
              <a:xfrm>
                <a:off x="0" y="5877272"/>
                <a:ext cx="9144000" cy="576064"/>
                <a:chOff x="0" y="5877272"/>
                <a:chExt cx="9144000" cy="576064"/>
              </a:xfrm>
            </p:grpSpPr>
            <p:cxnSp>
              <p:nvCxnSpPr>
                <p:cNvPr id="14" name="Straight Connector 13"/>
                <p:cNvCxnSpPr/>
                <p:nvPr/>
              </p:nvCxnSpPr>
              <p:spPr>
                <a:xfrm>
                  <a:off x="0" y="6093296"/>
                  <a:ext cx="9144000" cy="72008"/>
                </a:xfrm>
                <a:prstGeom prst="line">
                  <a:avLst/>
                </a:prstGeom>
                <a:ln>
                  <a:solidFill>
                    <a:srgbClr val="008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5" name="Rectangle 14"/>
                <p:cNvSpPr/>
                <p:nvPr/>
              </p:nvSpPr>
              <p:spPr>
                <a:xfrm>
                  <a:off x="6444208" y="5877272"/>
                  <a:ext cx="2664296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Natchanon</a:t>
                  </a:r>
                  <a:r>
                    <a:rPr lang="en-US" sz="2000" b="1" dirty="0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  </a:t>
                  </a:r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Siriphongsurapa</a:t>
                  </a:r>
                  <a:endParaRPr lang="th-TH" sz="2000" b="1" dirty="0">
                    <a:solidFill>
                      <a:schemeClr val="tx1"/>
                    </a:solidFill>
                    <a:effectLst>
                      <a:innerShdw blurRad="63500" dist="50800" dir="5400000">
                        <a:prstClr val="black">
                          <a:alpha val="50000"/>
                        </a:prstClr>
                      </a:innerShdw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  <p:sp>
              <p:nvSpPr>
                <p:cNvPr id="16" name="Rectangle 15"/>
                <p:cNvSpPr/>
                <p:nvPr/>
              </p:nvSpPr>
              <p:spPr>
                <a:xfrm>
                  <a:off x="6804248" y="6165304"/>
                  <a:ext cx="2160240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smtClean="0">
                      <a:solidFill>
                        <a:srgbClr val="FF6600"/>
                      </a:solidFill>
                      <a:effectLst>
                        <a:innerShdw blurRad="114300">
                          <a:prstClr val="black"/>
                        </a:innerShdw>
                        <a:reflection blurRad="6350" stA="55000" endA="300" endPos="45500" dir="5400000" sy="-100000" algn="bl" rotWithShape="0"/>
                      </a:effectLst>
                      <a:latin typeface="Angsana New" pitchFamily="18" charset="-34"/>
                      <a:cs typeface="Angsana New" pitchFamily="18" charset="-34"/>
                    </a:rPr>
                    <a:t> C    O P Y R I G H T</a:t>
                  </a:r>
                  <a:endParaRPr lang="th-TH" sz="2000" b="1" dirty="0">
                    <a:solidFill>
                      <a:srgbClr val="FF6600"/>
                    </a:solidFill>
                    <a:effectLst>
                      <a:innerShdw blurRad="114300">
                        <a:prstClr val="black"/>
                      </a:innerShdw>
                      <a:reflection blurRad="6350" stA="55000" endA="300" endPos="45500" dir="5400000" sy="-100000" algn="bl" rotWithShape="0"/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</p:grpSp>
          <p:cxnSp>
            <p:nvCxnSpPr>
              <p:cNvPr id="13" name="Straight Connector 12"/>
              <p:cNvCxnSpPr/>
              <p:nvPr/>
            </p:nvCxnSpPr>
            <p:spPr>
              <a:xfrm>
                <a:off x="0" y="6165304"/>
                <a:ext cx="9144000" cy="72008"/>
              </a:xfrm>
              <a:prstGeom prst="line">
                <a:avLst/>
              </a:prstGeom>
              <a:ln>
                <a:solidFill>
                  <a:srgbClr val="008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1" name="Oval 10"/>
            <p:cNvSpPr/>
            <p:nvPr/>
          </p:nvSpPr>
          <p:spPr>
            <a:xfrm>
              <a:off x="7092280" y="6453336"/>
              <a:ext cx="288032" cy="288032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FF6600"/>
              </a:solidFill>
            </a:ln>
            <a:scene3d>
              <a:camera prst="orthographicFront"/>
              <a:lightRig rig="threePt" dir="t"/>
            </a:scene3d>
            <a:sp3d>
              <a:bevelT w="114300" prst="hardEdg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tx1"/>
                  </a:solidFill>
                  <a:effectLst>
                    <a:innerShdw blurRad="114300">
                      <a:prstClr val="black"/>
                    </a:innerShdw>
                    <a:reflection blurRad="6350" stA="55000" endA="300" endPos="45500" dir="5400000" sy="-100000" algn="bl" rotWithShape="0"/>
                  </a:effectLst>
                  <a:latin typeface="Angsana New" pitchFamily="18" charset="-34"/>
                </a:rPr>
                <a:t>C</a:t>
              </a:r>
              <a:endParaRPr lang="th-TH" sz="2000" b="1" dirty="0">
                <a:solidFill>
                  <a:schemeClr val="tx1"/>
                </a:solidFill>
                <a:effectLst>
                  <a:innerShdw blurRad="114300">
                    <a:prstClr val="black"/>
                  </a:innerShdw>
                  <a:reflection blurRad="6350" stA="55000" endA="300" endPos="45500" dir="5400000" sy="-100000" algn="bl" rotWithShape="0"/>
                </a:effectLst>
                <a:latin typeface="Angsana New" pitchFamily="18" charset="-34"/>
              </a:endParaRPr>
            </a:p>
          </p:txBody>
        </p:sp>
      </p:grp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ส่วนได้เส่ีย 2.jpg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1520" y="3216374"/>
            <a:ext cx="8712967" cy="22288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5842" name="Rectangle 139"/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76F654C9-AA95-4109-9F75-43F2853A62D6}" type="slidenum">
              <a:rPr lang="en-US" altLang="th-TH" smtClean="0">
                <a:latin typeface="EucrosiaUPC" pitchFamily="18" charset="-34"/>
                <a:cs typeface="EucrosiaUPC" pitchFamily="18" charset="-34"/>
              </a:rPr>
              <a:pPr/>
              <a:t>34</a:t>
            </a:fld>
            <a:endParaRPr lang="th-TH" altLang="th-TH" smtClean="0"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35843" name="TextBox 4"/>
          <p:cNvSpPr txBox="1">
            <a:spLocks noChangeArrowheads="1"/>
          </p:cNvSpPr>
          <p:nvPr/>
        </p:nvSpPr>
        <p:spPr bwMode="auto">
          <a:xfrm>
            <a:off x="285750" y="285750"/>
            <a:ext cx="8643938" cy="769938"/>
          </a:xfrm>
          <a:prstGeom prst="rect">
            <a:avLst/>
          </a:prstGeom>
          <a:solidFill>
            <a:srgbClr val="CCFFFF"/>
          </a:solidFill>
          <a:ln>
            <a:headEnd/>
            <a:tailEnd/>
          </a:ln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/>
            <a:r>
              <a:rPr lang="th-TH" altLang="th-TH" sz="4400" b="1" dirty="0">
                <a:solidFill>
                  <a:srgbClr val="FF0000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  <a:reflection blurRad="6350" stA="55000" endA="300" endPos="45500" dir="5400000" sy="-100000" algn="bl" rotWithShape="0"/>
                </a:effectLst>
                <a:latin typeface="EucrosiaUPC" pitchFamily="18" charset="-34"/>
                <a:cs typeface="EucrosiaUPC" pitchFamily="18" charset="-34"/>
              </a:rPr>
              <a:t>การมีส่วนได้</a:t>
            </a:r>
            <a:r>
              <a:rPr lang="th-TH" altLang="th-TH" sz="4400" b="1" dirty="0" smtClean="0">
                <a:solidFill>
                  <a:srgbClr val="FF0000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  <a:reflection blurRad="6350" stA="55000" endA="300" endPos="45500" dir="5400000" sy="-100000" algn="bl" rotWithShape="0"/>
                </a:effectLst>
                <a:latin typeface="EucrosiaUPC" pitchFamily="18" charset="-34"/>
                <a:cs typeface="EucrosiaUPC" pitchFamily="18" charset="-34"/>
              </a:rPr>
              <a:t>เสีย </a:t>
            </a:r>
            <a:endParaRPr lang="th-TH" altLang="th-TH" sz="4400" b="1" dirty="0">
              <a:solidFill>
                <a:srgbClr val="FF0000"/>
              </a:solidFill>
              <a:effectLst>
                <a:innerShdw blurRad="63500" dist="50800" dir="5400000">
                  <a:prstClr val="black">
                    <a:alpha val="50000"/>
                  </a:prstClr>
                </a:innerShdw>
                <a:reflection blurRad="6350" stA="55000" endA="300" endPos="45500" dir="5400000" sy="-100000" algn="bl" rotWithShape="0"/>
              </a:effectLst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35844" name="Rectangle 4"/>
          <p:cNvSpPr txBox="1">
            <a:spLocks noChangeArrowheads="1"/>
          </p:cNvSpPr>
          <p:nvPr/>
        </p:nvSpPr>
        <p:spPr bwMode="auto">
          <a:xfrm>
            <a:off x="1763688" y="1340768"/>
            <a:ext cx="6480720" cy="2071687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th-TH" altLang="th-TH" sz="4000" b="1" dirty="0" smtClean="0">
                <a:solidFill>
                  <a:srgbClr val="FF0000"/>
                </a:solidFill>
                <a:latin typeface="EucrosiaUPC" pitchFamily="18" charset="-34"/>
                <a:cs typeface="EucrosiaUPC" pitchFamily="18" charset="-34"/>
              </a:rPr>
              <a:t>   </a:t>
            </a:r>
            <a:r>
              <a:rPr lang="th-TH" altLang="th-TH" sz="4000" b="1" dirty="0" smtClean="0">
                <a:solidFill>
                  <a:srgbClr val="FF0000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EucrosiaUPC" pitchFamily="18" charset="-34"/>
                <a:cs typeface="EucrosiaUPC" pitchFamily="18" charset="-34"/>
              </a:rPr>
              <a:t>ผู้</a:t>
            </a:r>
            <a:r>
              <a:rPr lang="th-TH" altLang="th-TH" sz="4000" b="1" dirty="0">
                <a:solidFill>
                  <a:srgbClr val="FF0000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EucrosiaUPC" pitchFamily="18" charset="-34"/>
                <a:cs typeface="EucrosiaUPC" pitchFamily="18" charset="-34"/>
              </a:rPr>
              <a:t>ที่มีหน้าที่</a:t>
            </a:r>
            <a:r>
              <a:rPr lang="th-TH" altLang="th-TH" sz="4000" b="1" dirty="0" smtClean="0">
                <a:solidFill>
                  <a:srgbClr val="FF0000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EucrosiaUPC" pitchFamily="18" charset="-34"/>
                <a:cs typeface="EucrosiaUPC" pitchFamily="18" charset="-34"/>
              </a:rPr>
              <a:t>ดำเนินการ</a:t>
            </a:r>
          </a:p>
          <a:p>
            <a:r>
              <a:rPr lang="th-TH" altLang="th-TH" sz="4000" b="1" dirty="0" smtClean="0">
                <a:latin typeface="EucrosiaUPC" pitchFamily="18" charset="-34"/>
                <a:cs typeface="EucrosiaUPC" pitchFamily="18" charset="-34"/>
              </a:rPr>
              <a:t>   </a:t>
            </a:r>
            <a:r>
              <a:rPr lang="th-TH" altLang="th-TH" sz="4000" b="1" dirty="0" smtClean="0">
                <a:solidFill>
                  <a:srgbClr val="0000FF"/>
                </a:solidFill>
                <a:latin typeface="EucrosiaUPC" pitchFamily="18" charset="-34"/>
                <a:cs typeface="EucrosiaUPC" pitchFamily="18" charset="-34"/>
              </a:rPr>
              <a:t>ต้อง</a:t>
            </a:r>
            <a:r>
              <a:rPr lang="th-TH" altLang="th-TH" sz="4000" b="1" dirty="0">
                <a:solidFill>
                  <a:srgbClr val="0000FF"/>
                </a:solidFill>
                <a:latin typeface="EucrosiaUPC" pitchFamily="18" charset="-34"/>
                <a:cs typeface="EucrosiaUPC" pitchFamily="18" charset="-34"/>
              </a:rPr>
              <a:t>ไม่เป็นผู้มีส่วนได้เสียกับผู้ยื่น</a:t>
            </a:r>
            <a:r>
              <a:rPr lang="th-TH" altLang="th-TH" sz="4000" b="1" dirty="0" smtClean="0">
                <a:solidFill>
                  <a:srgbClr val="0000FF"/>
                </a:solidFill>
                <a:latin typeface="EucrosiaUPC" pitchFamily="18" charset="-34"/>
                <a:cs typeface="EucrosiaUPC" pitchFamily="18" charset="-34"/>
              </a:rPr>
              <a:t>ข้อเสนอ </a:t>
            </a:r>
            <a:br>
              <a:rPr lang="th-TH" altLang="th-TH" sz="4000" b="1" dirty="0" smtClean="0">
                <a:solidFill>
                  <a:srgbClr val="0000FF"/>
                </a:solidFill>
                <a:latin typeface="EucrosiaUPC" pitchFamily="18" charset="-34"/>
                <a:cs typeface="EucrosiaUPC" pitchFamily="18" charset="-34"/>
              </a:rPr>
            </a:br>
            <a:r>
              <a:rPr lang="th-TH" altLang="th-TH" sz="4000" b="1" dirty="0" smtClean="0">
                <a:solidFill>
                  <a:srgbClr val="0000FF"/>
                </a:solidFill>
                <a:latin typeface="EucrosiaUPC" pitchFamily="18" charset="-34"/>
                <a:cs typeface="EucrosiaUPC" pitchFamily="18" charset="-34"/>
              </a:rPr>
              <a:t>   หรือ</a:t>
            </a:r>
            <a:r>
              <a:rPr lang="th-TH" altLang="th-TH" sz="4000" b="1" dirty="0">
                <a:solidFill>
                  <a:srgbClr val="0000FF"/>
                </a:solidFill>
                <a:latin typeface="EucrosiaUPC" pitchFamily="18" charset="-34"/>
                <a:cs typeface="EucrosiaUPC" pitchFamily="18" charset="-34"/>
              </a:rPr>
              <a:t>คู่สัญญาในงานนั้น</a:t>
            </a:r>
            <a:endParaRPr lang="en-US" altLang="th-TH" sz="4000" b="1" dirty="0">
              <a:solidFill>
                <a:srgbClr val="0000FF"/>
              </a:solidFill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35845" name="TextBox 4"/>
          <p:cNvSpPr txBox="1">
            <a:spLocks noChangeArrowheads="1"/>
          </p:cNvSpPr>
          <p:nvPr/>
        </p:nvSpPr>
        <p:spPr bwMode="auto">
          <a:xfrm>
            <a:off x="285750" y="5373216"/>
            <a:ext cx="8643938" cy="1077218"/>
          </a:xfrm>
          <a:prstGeom prst="rect">
            <a:avLst/>
          </a:prstGeom>
          <a:ln>
            <a:noFill/>
            <a:headEnd/>
            <a:tailEnd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61950" indent="352425">
              <a:buFont typeface="Courier New" pitchFamily="49" charset="0"/>
              <a:buChar char="o"/>
            </a:pPr>
            <a:r>
              <a:rPr lang="th-TH" altLang="th-TH" sz="3200" b="1" dirty="0" smtClean="0">
                <a:latin typeface="EucrosiaUPC" pitchFamily="18" charset="-34"/>
                <a:cs typeface="EucrosiaUPC" pitchFamily="18" charset="-34"/>
              </a:rPr>
              <a:t> ถ้ามีส่วนได้เสีย </a:t>
            </a:r>
            <a:r>
              <a:rPr lang="th-TH" altLang="th-TH" sz="3200" b="1" dirty="0">
                <a:latin typeface="EucrosiaUPC" pitchFamily="18" charset="-34"/>
                <a:cs typeface="EucrosiaUPC" pitchFamily="18" charset="-34"/>
              </a:rPr>
              <a:t>แต่ไม่มีผลต่อการจัดซื้อจัดจ้า</a:t>
            </a:r>
            <a:r>
              <a:rPr lang="th-TH" altLang="th-TH" sz="3200" b="1" dirty="0"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EucrosiaUPC" pitchFamily="18" charset="-34"/>
                <a:cs typeface="EucrosiaUPC" pitchFamily="18" charset="-34"/>
              </a:rPr>
              <a:t>ง</a:t>
            </a:r>
            <a:r>
              <a:rPr lang="th-TH" altLang="th-TH" sz="3200" b="1" u="sng" dirty="0">
                <a:solidFill>
                  <a:srgbClr val="FF6600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EucrosiaUPC" pitchFamily="18" charset="-34"/>
                <a:cs typeface="EucrosiaUPC" pitchFamily="18" charset="-34"/>
              </a:rPr>
              <a:t>อย่างมีนัยสำคัญ </a:t>
            </a:r>
            <a:r>
              <a:rPr lang="th-TH" altLang="th-TH" sz="3200" b="1" dirty="0" smtClean="0">
                <a:latin typeface="EucrosiaUPC" pitchFamily="18" charset="-34"/>
                <a:cs typeface="EucrosiaUPC" pitchFamily="18" charset="-34"/>
              </a:rPr>
              <a:t>การจัดซื้อจัดจ้างนั้นย่อมไม่เสียไป</a:t>
            </a:r>
            <a:endParaRPr lang="th-TH" altLang="th-TH" sz="3200" b="1" dirty="0">
              <a:latin typeface="EucrosiaUPC" pitchFamily="18" charset="-34"/>
              <a:cs typeface="EucrosiaUPC" pitchFamily="18" charset="-34"/>
            </a:endParaRPr>
          </a:p>
        </p:txBody>
      </p:sp>
      <p:pic>
        <p:nvPicPr>
          <p:cNvPr id="7" name="Picture 6" descr="ปักหมุด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403648" y="1196752"/>
            <a:ext cx="792088" cy="792088"/>
          </a:xfrm>
          <a:prstGeom prst="rect">
            <a:avLst/>
          </a:prstGeom>
        </p:spPr>
      </p:pic>
      <p:sp>
        <p:nvSpPr>
          <p:cNvPr id="8" name="คำบรรยายภาพแบบวงรี 3"/>
          <p:cNvSpPr/>
          <p:nvPr/>
        </p:nvSpPr>
        <p:spPr>
          <a:xfrm>
            <a:off x="6516216" y="476672"/>
            <a:ext cx="1440160" cy="1368152"/>
          </a:xfrm>
          <a:prstGeom prst="wedgeEllipseCallout">
            <a:avLst>
              <a:gd name="adj1" fmla="val -68736"/>
              <a:gd name="adj2" fmla="val -22679"/>
            </a:avLst>
          </a:prstGeom>
          <a:solidFill>
            <a:srgbClr val="FF00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3000"/>
              </a:lnSpc>
            </a:pPr>
            <a:r>
              <a:rPr lang="th-TH" sz="3200" b="1" dirty="0" smtClean="0">
                <a:solidFill>
                  <a:schemeClr val="bg1"/>
                </a:solidFill>
                <a:latin typeface="EucrosiaUPC" pitchFamily="18" charset="-34"/>
                <a:cs typeface="EucrosiaUPC" pitchFamily="18" charset="-34"/>
              </a:rPr>
              <a:t>มาตรา 13 </a:t>
            </a:r>
            <a:endParaRPr lang="th-TH" sz="3200" b="1" dirty="0">
              <a:solidFill>
                <a:schemeClr val="bg1"/>
              </a:solidFill>
              <a:latin typeface="EucrosiaUPC" pitchFamily="18" charset="-34"/>
              <a:cs typeface="EucrosiaUPC" pitchFamily="18" charset="-34"/>
            </a:endParaRPr>
          </a:p>
        </p:txBody>
      </p:sp>
      <p:grpSp>
        <p:nvGrpSpPr>
          <p:cNvPr id="2" name="Group 8"/>
          <p:cNvGrpSpPr/>
          <p:nvPr/>
        </p:nvGrpSpPr>
        <p:grpSpPr>
          <a:xfrm>
            <a:off x="0" y="6237312"/>
            <a:ext cx="9144000" cy="576064"/>
            <a:chOff x="0" y="6165304"/>
            <a:chExt cx="9144000" cy="576064"/>
          </a:xfrm>
        </p:grpSpPr>
        <p:grpSp>
          <p:nvGrpSpPr>
            <p:cNvPr id="3" name="Group 10"/>
            <p:cNvGrpSpPr/>
            <p:nvPr/>
          </p:nvGrpSpPr>
          <p:grpSpPr>
            <a:xfrm>
              <a:off x="0" y="6165304"/>
              <a:ext cx="9144000" cy="576064"/>
              <a:chOff x="0" y="5877272"/>
              <a:chExt cx="9144000" cy="576064"/>
            </a:xfrm>
          </p:grpSpPr>
          <p:grpSp>
            <p:nvGrpSpPr>
              <p:cNvPr id="4" name="Group 23"/>
              <p:cNvGrpSpPr/>
              <p:nvPr/>
            </p:nvGrpSpPr>
            <p:grpSpPr>
              <a:xfrm>
                <a:off x="0" y="5877272"/>
                <a:ext cx="9144000" cy="576064"/>
                <a:chOff x="0" y="5877272"/>
                <a:chExt cx="9144000" cy="576064"/>
              </a:xfrm>
            </p:grpSpPr>
            <p:cxnSp>
              <p:nvCxnSpPr>
                <p:cNvPr id="14" name="Straight Connector 13"/>
                <p:cNvCxnSpPr/>
                <p:nvPr/>
              </p:nvCxnSpPr>
              <p:spPr>
                <a:xfrm>
                  <a:off x="0" y="6093296"/>
                  <a:ext cx="9144000" cy="72008"/>
                </a:xfrm>
                <a:prstGeom prst="line">
                  <a:avLst/>
                </a:prstGeom>
                <a:ln>
                  <a:solidFill>
                    <a:srgbClr val="008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5" name="Rectangle 14"/>
                <p:cNvSpPr/>
                <p:nvPr/>
              </p:nvSpPr>
              <p:spPr>
                <a:xfrm>
                  <a:off x="6444208" y="5877272"/>
                  <a:ext cx="2664296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Natchanon</a:t>
                  </a:r>
                  <a:r>
                    <a:rPr lang="en-US" sz="2000" b="1" dirty="0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  </a:t>
                  </a:r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Siriphongsurapa</a:t>
                  </a:r>
                  <a:endParaRPr lang="th-TH" sz="2000" b="1" dirty="0">
                    <a:solidFill>
                      <a:schemeClr val="tx1"/>
                    </a:solidFill>
                    <a:effectLst>
                      <a:innerShdw blurRad="63500" dist="50800" dir="5400000">
                        <a:prstClr val="black">
                          <a:alpha val="50000"/>
                        </a:prstClr>
                      </a:innerShdw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  <p:sp>
              <p:nvSpPr>
                <p:cNvPr id="16" name="Rectangle 15"/>
                <p:cNvSpPr/>
                <p:nvPr/>
              </p:nvSpPr>
              <p:spPr>
                <a:xfrm>
                  <a:off x="6804248" y="6165304"/>
                  <a:ext cx="2160240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smtClean="0">
                      <a:solidFill>
                        <a:srgbClr val="FF6600"/>
                      </a:solidFill>
                      <a:effectLst>
                        <a:innerShdw blurRad="114300">
                          <a:prstClr val="black"/>
                        </a:innerShdw>
                        <a:reflection blurRad="6350" stA="55000" endA="300" endPos="45500" dir="5400000" sy="-100000" algn="bl" rotWithShape="0"/>
                      </a:effectLst>
                      <a:latin typeface="Angsana New" pitchFamily="18" charset="-34"/>
                      <a:cs typeface="Angsana New" pitchFamily="18" charset="-34"/>
                    </a:rPr>
                    <a:t> C    O P Y R I G H T</a:t>
                  </a:r>
                  <a:endParaRPr lang="th-TH" sz="2000" b="1" dirty="0">
                    <a:solidFill>
                      <a:srgbClr val="FF6600"/>
                    </a:solidFill>
                    <a:effectLst>
                      <a:innerShdw blurRad="114300">
                        <a:prstClr val="black"/>
                      </a:innerShdw>
                      <a:reflection blurRad="6350" stA="55000" endA="300" endPos="45500" dir="5400000" sy="-100000" algn="bl" rotWithShape="0"/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</p:grpSp>
          <p:cxnSp>
            <p:nvCxnSpPr>
              <p:cNvPr id="13" name="Straight Connector 12"/>
              <p:cNvCxnSpPr/>
              <p:nvPr/>
            </p:nvCxnSpPr>
            <p:spPr>
              <a:xfrm>
                <a:off x="0" y="6165304"/>
                <a:ext cx="9144000" cy="72008"/>
              </a:xfrm>
              <a:prstGeom prst="line">
                <a:avLst/>
              </a:prstGeom>
              <a:ln>
                <a:solidFill>
                  <a:srgbClr val="008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1" name="Oval 10"/>
            <p:cNvSpPr/>
            <p:nvPr/>
          </p:nvSpPr>
          <p:spPr>
            <a:xfrm>
              <a:off x="7092280" y="6453336"/>
              <a:ext cx="288032" cy="288032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FF6600"/>
              </a:solidFill>
            </a:ln>
            <a:scene3d>
              <a:camera prst="orthographicFront"/>
              <a:lightRig rig="threePt" dir="t"/>
            </a:scene3d>
            <a:sp3d>
              <a:bevelT w="114300" prst="hardEdg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tx1"/>
                  </a:solidFill>
                  <a:effectLst>
                    <a:innerShdw blurRad="114300">
                      <a:prstClr val="black"/>
                    </a:innerShdw>
                    <a:reflection blurRad="6350" stA="55000" endA="300" endPos="45500" dir="5400000" sy="-100000" algn="bl" rotWithShape="0"/>
                  </a:effectLst>
                  <a:latin typeface="Angsana New" pitchFamily="18" charset="-34"/>
                </a:rPr>
                <a:t>C</a:t>
              </a:r>
              <a:endParaRPr lang="th-TH" sz="2000" b="1" dirty="0">
                <a:solidFill>
                  <a:schemeClr val="tx1"/>
                </a:solidFill>
                <a:effectLst>
                  <a:innerShdw blurRad="114300">
                    <a:prstClr val="black"/>
                  </a:innerShdw>
                  <a:reflection blurRad="6350" stA="55000" endA="300" endPos="45500" dir="5400000" sy="-100000" algn="bl" rotWithShape="0"/>
                </a:effectLst>
                <a:latin typeface="Angsana New" pitchFamily="18" charset="-34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323528" y="836712"/>
            <a:ext cx="8496944" cy="122413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827584" y="260648"/>
            <a:ext cx="7776864" cy="57708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>
              <a:lnSpc>
                <a:spcPts val="3600"/>
              </a:lnSpc>
              <a:defRPr/>
            </a:pPr>
            <a:r>
              <a:rPr lang="th-TH" sz="3600" b="1" dirty="0" smtClean="0">
                <a:solidFill>
                  <a:srgbClr val="0000FF"/>
                </a:solidFill>
                <a:effectLst>
                  <a:reflection blurRad="6350" stA="55000" endA="300" endPos="45500" dir="5400000" sy="-100000" algn="bl" rotWithShape="0"/>
                </a:effectLst>
                <a:latin typeface="EucrosiaUPC" pitchFamily="18" charset="-34"/>
                <a:cs typeface="EucrosiaUPC" pitchFamily="18" charset="-34"/>
              </a:rPr>
              <a:t>เปรียบเทียบการ</a:t>
            </a:r>
            <a:r>
              <a:rPr lang="th-TH" sz="3600" b="1" dirty="0">
                <a:solidFill>
                  <a:srgbClr val="0000FF"/>
                </a:solidFill>
                <a:effectLst>
                  <a:reflection blurRad="6350" stA="55000" endA="300" endPos="45500" dir="5400000" sy="-100000" algn="bl" rotWithShape="0"/>
                </a:effectLst>
                <a:latin typeface="EucrosiaUPC" pitchFamily="18" charset="-34"/>
                <a:cs typeface="EucrosiaUPC" pitchFamily="18" charset="-34"/>
              </a:rPr>
              <a:t>มีส่วนได้เสียกับผู้ยื่น</a:t>
            </a:r>
            <a:r>
              <a:rPr lang="th-TH" sz="3600" b="1" dirty="0" smtClean="0">
                <a:solidFill>
                  <a:srgbClr val="0000FF"/>
                </a:solidFill>
                <a:effectLst>
                  <a:reflection blurRad="6350" stA="55000" endA="300" endPos="45500" dir="5400000" sy="-100000" algn="bl" rotWithShape="0"/>
                </a:effectLst>
                <a:latin typeface="EucrosiaUPC" pitchFamily="18" charset="-34"/>
                <a:cs typeface="EucrosiaUPC" pitchFamily="18" charset="-34"/>
              </a:rPr>
              <a:t>ข้อเสนอหรือ</a:t>
            </a:r>
            <a:r>
              <a:rPr lang="th-TH" sz="3600" b="1" dirty="0">
                <a:solidFill>
                  <a:srgbClr val="0000FF"/>
                </a:solidFill>
                <a:effectLst>
                  <a:reflection blurRad="6350" stA="55000" endA="300" endPos="45500" dir="5400000" sy="-100000" algn="bl" rotWithShape="0"/>
                </a:effectLst>
                <a:latin typeface="EucrosiaUPC" pitchFamily="18" charset="-34"/>
                <a:cs typeface="EucrosiaUPC" pitchFamily="18" charset="-34"/>
              </a:rPr>
              <a:t>คู่สัญญา</a:t>
            </a:r>
            <a:endParaRPr lang="en-US" sz="3600" b="1" dirty="0">
              <a:ln/>
              <a:solidFill>
                <a:srgbClr val="0000FF"/>
              </a:solidFill>
              <a:effectLst>
                <a:reflection blurRad="6350" stA="55000" endA="300" endPos="45500" dir="5400000" sy="-100000" algn="bl" rotWithShape="0"/>
              </a:effectLst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11" name="Rounded Rectangle 3"/>
          <p:cNvSpPr/>
          <p:nvPr/>
        </p:nvSpPr>
        <p:spPr bwMode="auto">
          <a:xfrm>
            <a:off x="539552" y="980728"/>
            <a:ext cx="8208912" cy="1008112"/>
          </a:xfrm>
          <a:prstGeom prst="roundRect">
            <a:avLst/>
          </a:prstGeom>
          <a:solidFill>
            <a:srgbClr val="FFFF99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glow rad="63500">
              <a:schemeClr val="accent4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/>
        </p:spPr>
        <p:txBody>
          <a:bodyPr anchor="b" anchorCtr="0"/>
          <a:lstStyle/>
          <a:p>
            <a:pPr>
              <a:defRPr/>
            </a:pPr>
            <a:r>
              <a:rPr lang="th-TH" sz="2200" b="1" dirty="0" smtClean="0">
                <a:latin typeface="EucrosiaUPC" pitchFamily="18" charset="-34"/>
                <a:cs typeface="EucrosiaUPC" pitchFamily="18" charset="-34"/>
              </a:rPr>
              <a:t>                 ใน</a:t>
            </a:r>
            <a:r>
              <a:rPr lang="th-TH" sz="2200" b="1" dirty="0">
                <a:latin typeface="EucrosiaUPC" pitchFamily="18" charset="-34"/>
                <a:cs typeface="EucrosiaUPC" pitchFamily="18" charset="-34"/>
              </a:rPr>
              <a:t>การจัดซื้อจัด</a:t>
            </a:r>
            <a:r>
              <a:rPr lang="th-TH" sz="2200" b="1" dirty="0" smtClean="0">
                <a:latin typeface="EucrosiaUPC" pitchFamily="18" charset="-34"/>
                <a:cs typeface="EucrosiaUPC" pitchFamily="18" charset="-34"/>
              </a:rPr>
              <a:t>จ้างผู้ที่</a:t>
            </a:r>
            <a:r>
              <a:rPr lang="th-TH" sz="2200" b="1" dirty="0">
                <a:latin typeface="EucrosiaUPC" pitchFamily="18" charset="-34"/>
                <a:cs typeface="EucrosiaUPC" pitchFamily="18" charset="-34"/>
              </a:rPr>
              <a:t>มีหน้าที่</a:t>
            </a:r>
            <a:r>
              <a:rPr lang="th-TH" sz="2200" b="1" dirty="0" smtClean="0">
                <a:latin typeface="EucrosiaUPC" pitchFamily="18" charset="-34"/>
                <a:cs typeface="EucrosiaUPC" pitchFamily="18" charset="-34"/>
              </a:rPr>
              <a:t>ดำเนินการ (เช่น เจ้าหน้าที่</a:t>
            </a:r>
            <a:r>
              <a:rPr lang="th-TH" sz="2200" b="1" dirty="0">
                <a:latin typeface="EucrosiaUPC" pitchFamily="18" charset="-34"/>
                <a:cs typeface="EucrosiaUPC" pitchFamily="18" charset="-34"/>
              </a:rPr>
              <a:t>พัสดุ คณะกรรมการ</a:t>
            </a:r>
            <a:r>
              <a:rPr lang="th-TH" sz="2200" b="1" dirty="0" smtClean="0">
                <a:latin typeface="EucrosiaUPC" pitchFamily="18" charset="-34"/>
                <a:cs typeface="EucrosiaUPC" pitchFamily="18" charset="-34"/>
              </a:rPr>
              <a:t>ต่างๆ </a:t>
            </a:r>
            <a:br>
              <a:rPr lang="th-TH" sz="2200" b="1" dirty="0" smtClean="0">
                <a:latin typeface="EucrosiaUPC" pitchFamily="18" charset="-34"/>
                <a:cs typeface="EucrosiaUPC" pitchFamily="18" charset="-34"/>
              </a:rPr>
            </a:br>
            <a:r>
              <a:rPr lang="th-TH" sz="2200" b="1" dirty="0" smtClean="0">
                <a:latin typeface="EucrosiaUPC" pitchFamily="18" charset="-34"/>
                <a:cs typeface="EucrosiaUPC" pitchFamily="18" charset="-34"/>
              </a:rPr>
              <a:t>ผู้</a:t>
            </a:r>
            <a:r>
              <a:rPr lang="th-TH" sz="2200" b="1" dirty="0">
                <a:latin typeface="EucrosiaUPC" pitchFamily="18" charset="-34"/>
                <a:cs typeface="EucrosiaUPC" pitchFamily="18" charset="-34"/>
              </a:rPr>
              <a:t>มีอำนาจ</a:t>
            </a:r>
            <a:r>
              <a:rPr lang="th-TH" sz="2200" b="1" dirty="0" smtClean="0">
                <a:latin typeface="EucrosiaUPC" pitchFamily="18" charset="-34"/>
                <a:cs typeface="EucrosiaUPC" pitchFamily="18" charset="-34"/>
              </a:rPr>
              <a:t>อนุมัติ) ต้อง</a:t>
            </a:r>
            <a:r>
              <a:rPr lang="th-TH" sz="2200" b="1" dirty="0">
                <a:latin typeface="EucrosiaUPC" pitchFamily="18" charset="-34"/>
                <a:cs typeface="EucrosiaUPC" pitchFamily="18" charset="-34"/>
              </a:rPr>
              <a:t>ไม่เป็นผู้มีส่วนได้</a:t>
            </a:r>
            <a:r>
              <a:rPr lang="th-TH" sz="2200" b="1" dirty="0" smtClean="0">
                <a:latin typeface="EucrosiaUPC" pitchFamily="18" charset="-34"/>
                <a:cs typeface="EucrosiaUPC" pitchFamily="18" charset="-34"/>
              </a:rPr>
              <a:t>เสียกับ</a:t>
            </a:r>
            <a:r>
              <a:rPr lang="th-TH" sz="2200" b="1" dirty="0">
                <a:latin typeface="EucrosiaUPC" pitchFamily="18" charset="-34"/>
                <a:cs typeface="EucrosiaUPC" pitchFamily="18" charset="-34"/>
              </a:rPr>
              <a:t>ผู้ยื่น</a:t>
            </a:r>
            <a:r>
              <a:rPr lang="th-TH" sz="2200" b="1" dirty="0" smtClean="0">
                <a:latin typeface="EucrosiaUPC" pitchFamily="18" charset="-34"/>
                <a:cs typeface="EucrosiaUPC" pitchFamily="18" charset="-34"/>
              </a:rPr>
              <a:t>ข้อเสนอหรือ</a:t>
            </a:r>
            <a:r>
              <a:rPr lang="th-TH" sz="2200" b="1" dirty="0">
                <a:latin typeface="EucrosiaUPC" pitchFamily="18" charset="-34"/>
                <a:cs typeface="EucrosiaUPC" pitchFamily="18" charset="-34"/>
              </a:rPr>
              <a:t>คู่สัญญาในงาน</a:t>
            </a:r>
            <a:r>
              <a:rPr lang="th-TH" sz="2200" b="1" dirty="0" smtClean="0">
                <a:latin typeface="EucrosiaUPC" pitchFamily="18" charset="-34"/>
                <a:cs typeface="EucrosiaUPC" pitchFamily="18" charset="-34"/>
              </a:rPr>
              <a:t>นั้น </a:t>
            </a:r>
            <a:r>
              <a:rPr lang="th-TH" sz="2200" b="1" i="1" dirty="0" smtClean="0">
                <a:latin typeface="EucrosiaUPC" pitchFamily="18" charset="-34"/>
                <a:cs typeface="EucrosiaUPC" pitchFamily="18" charset="-34"/>
              </a:rPr>
              <a:t>(มาตรา 13)</a:t>
            </a:r>
            <a:endParaRPr lang="th-TH" sz="2200" b="1" i="1" dirty="0"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18" name="Rounded Rectangle 9"/>
          <p:cNvSpPr>
            <a:spLocks noChangeArrowheads="1"/>
          </p:cNvSpPr>
          <p:nvPr/>
        </p:nvSpPr>
        <p:spPr bwMode="auto">
          <a:xfrm>
            <a:off x="395536" y="2852936"/>
            <a:ext cx="8424936" cy="3816424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/>
          <a:lstStyle>
            <a:lvl1pPr>
              <a:defRPr sz="240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defRPr>
            </a:lvl9pPr>
          </a:lstStyle>
          <a:p>
            <a:pPr>
              <a:buFont typeface="Courier New" pitchFamily="49" charset="0"/>
              <a:buChar char="o"/>
              <a:defRPr/>
            </a:pPr>
            <a:r>
              <a:rPr lang="th-TH" altLang="th-TH" sz="1800" b="1" dirty="0" smtClean="0">
                <a:latin typeface="EucrosiaUPC" pitchFamily="18" charset="-34"/>
                <a:cs typeface="EucrosiaUPC" pitchFamily="18" charset="-34"/>
              </a:rPr>
              <a:t> ไม่มีข้อกำหนดเกี่ยวกับการมีส่วนได้เสียระหว่างเจ้าหน้าที่กับผู้เสนอราคาหรือคู่สัญญา</a:t>
            </a:r>
          </a:p>
          <a:p>
            <a:pPr>
              <a:buFont typeface="Courier New" pitchFamily="49" charset="0"/>
              <a:buChar char="o"/>
              <a:defRPr/>
            </a:pPr>
            <a:r>
              <a:rPr lang="th-TH" altLang="th-TH" sz="1800" b="1" dirty="0" smtClean="0">
                <a:solidFill>
                  <a:srgbClr val="0000FF"/>
                </a:solidFill>
                <a:latin typeface="EucrosiaUPC" pitchFamily="18" charset="-34"/>
                <a:cs typeface="EucrosiaUPC" pitchFamily="18" charset="-34"/>
              </a:rPr>
              <a:t> มีข้อกำหนดเกี่ยวกับผู้มีผลประโยชน์ร่วมกัน (ข้อ 15 ตรี) และการขัดขวางการแข่งขันราคาอย่างเป็นธรรม (ข้อ 15 ฉ)</a:t>
            </a:r>
          </a:p>
          <a:p>
            <a:pPr>
              <a:buFont typeface="Courier New" pitchFamily="49" charset="0"/>
              <a:buChar char="o"/>
              <a:defRPr/>
            </a:pPr>
            <a:r>
              <a:rPr lang="th-TH" altLang="th-TH" sz="1800" b="1" dirty="0" smtClean="0">
                <a:latin typeface="EucrosiaUPC" pitchFamily="18" charset="-34"/>
                <a:cs typeface="EucrosiaUPC" pitchFamily="18" charset="-34"/>
              </a:rPr>
              <a:t> </a:t>
            </a:r>
            <a:r>
              <a:rPr lang="th-TH" altLang="th-TH" sz="1800" b="1" dirty="0" smtClean="0">
                <a:solidFill>
                  <a:srgbClr val="008000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EucrosiaUPC" pitchFamily="18" charset="-34"/>
                <a:cs typeface="EucrosiaUPC" pitchFamily="18" charset="-34"/>
              </a:rPr>
              <a:t>พ.ร.บ. ประกอบรัฐธรรมนูญว่าด้วยการป้องกันและปราบปรามการทุจริต พ.ศ. 2542 และที่แก้ไขเพิ่มเติม</a:t>
            </a:r>
            <a:br>
              <a:rPr lang="th-TH" altLang="th-TH" sz="1800" b="1" dirty="0" smtClean="0">
                <a:solidFill>
                  <a:srgbClr val="008000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EucrosiaUPC" pitchFamily="18" charset="-34"/>
                <a:cs typeface="EucrosiaUPC" pitchFamily="18" charset="-34"/>
              </a:rPr>
            </a:br>
            <a:r>
              <a:rPr lang="th-TH" altLang="th-TH" sz="1800" b="1" dirty="0" smtClean="0">
                <a:solidFill>
                  <a:srgbClr val="008000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EucrosiaUPC" pitchFamily="18" charset="-34"/>
                <a:cs typeface="EucrosiaUPC" pitchFamily="18" charset="-34"/>
              </a:rPr>
              <a:t>   หมวด 9 การขัดกันระหว่างประโยชน์ส่วนบุคคลและประโยชน์ส่วนรวม</a:t>
            </a:r>
          </a:p>
          <a:p>
            <a:pPr>
              <a:defRPr/>
            </a:pPr>
            <a:r>
              <a:rPr lang="th-TH" altLang="th-TH" sz="1800" b="1" dirty="0" smtClean="0">
                <a:solidFill>
                  <a:srgbClr val="008000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EucrosiaUPC" pitchFamily="18" charset="-34"/>
                <a:cs typeface="EucrosiaUPC" pitchFamily="18" charset="-34"/>
              </a:rPr>
              <a:t>   มาตรา 100 ห้ามมิให้เจ้าหน้าที่รัฐผู้ใดดำเนินกิจการดังต่อไปนี้</a:t>
            </a:r>
          </a:p>
          <a:p>
            <a:pPr>
              <a:defRPr/>
            </a:pPr>
            <a:r>
              <a:rPr lang="th-TH" altLang="th-TH" sz="1800" b="1" dirty="0" smtClean="0">
                <a:solidFill>
                  <a:srgbClr val="008000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EucrosiaUPC" pitchFamily="18" charset="-34"/>
                <a:cs typeface="EucrosiaUPC" pitchFamily="18" charset="-34"/>
              </a:rPr>
              <a:t>   (1) เป็นคู่สัญญาหรือมีส่วนได้เสียในสัญญาที่ทำกับหน่วยงานของรัฐที่เจ้าหน้าที่ของรัฐผู้นั้นปฏิบัติหน้าที่ในฐานะเป็นเจ้าหน้าที่ของรัฐซึ่งมีอำนาจหน้าที่กำกับ ดูแล ควบคุม ตรวจสอบ หรือดำเนินคดี</a:t>
            </a:r>
          </a:p>
          <a:p>
            <a:pPr>
              <a:defRPr/>
            </a:pPr>
            <a:r>
              <a:rPr lang="th-TH" altLang="th-TH" sz="1800" b="1" dirty="0" smtClean="0">
                <a:solidFill>
                  <a:srgbClr val="008000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EucrosiaUPC" pitchFamily="18" charset="-34"/>
                <a:cs typeface="EucrosiaUPC" pitchFamily="18" charset="-34"/>
              </a:rPr>
              <a:t>   (2) เป็นหุ้นส่วนหรือผู้ถือหุ้นในห้างหุ้นส่วนหรือบริษัทที่เข้าเป็นคู่สัญญากับหน่วยงานของรัฐที่เจ้าหน้าที่ผู้นั้นปฏิบัติหน้าที่ในฐานะที่เป็นเจ้าหน้าที่ของรัฐซึ่งมีอำนาจหน้าที่กำกับ ดูแล ควบคุม ตรวจสอบ หรือดำเนินคดี............................................</a:t>
            </a:r>
          </a:p>
          <a:p>
            <a:pPr>
              <a:defRPr/>
            </a:pPr>
            <a:r>
              <a:rPr lang="th-TH" altLang="th-TH" sz="1800" b="1" dirty="0" smtClean="0">
                <a:solidFill>
                  <a:srgbClr val="FF0000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EucrosiaUPC" pitchFamily="18" charset="-34"/>
                <a:cs typeface="EucrosiaUPC" pitchFamily="18" charset="-34"/>
              </a:rPr>
              <a:t>   เจ้าหน้าที่ตำแหน่งใดที่ต้องห้ามมิให้ดำเนินกิจการตามวรรคหนึ่งให้เป็นไปตามที่คณะกรรมการ ป.ป.ช. กำหนดโดยประกาศในราชกิจจา</a:t>
            </a:r>
            <a:r>
              <a:rPr lang="th-TH" altLang="th-TH" sz="1800" b="1" dirty="0" err="1" smtClean="0">
                <a:solidFill>
                  <a:srgbClr val="FF0000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EucrosiaUPC" pitchFamily="18" charset="-34"/>
                <a:cs typeface="EucrosiaUPC" pitchFamily="18" charset="-34"/>
              </a:rPr>
              <a:t>นุเบกษา</a:t>
            </a:r>
            <a:endParaRPr lang="th-TH" altLang="th-TH" sz="1800" b="1" dirty="0" smtClean="0">
              <a:solidFill>
                <a:srgbClr val="FF0000"/>
              </a:solidFill>
              <a:effectLst>
                <a:innerShdw blurRad="63500" dist="50800" dir="5400000">
                  <a:prstClr val="black">
                    <a:alpha val="50000"/>
                  </a:prstClr>
                </a:innerShdw>
              </a:effectLst>
              <a:latin typeface="EucrosiaUPC" pitchFamily="18" charset="-34"/>
              <a:cs typeface="EucrosiaUPC" pitchFamily="18" charset="-34"/>
            </a:endParaRPr>
          </a:p>
          <a:p>
            <a:pPr>
              <a:buFont typeface="Wingdings" pitchFamily="2" charset="2"/>
              <a:buChar char="Ø"/>
              <a:defRPr/>
            </a:pPr>
            <a:r>
              <a:rPr lang="th-TH" altLang="th-TH" sz="1800" b="1" dirty="0" smtClean="0">
                <a:solidFill>
                  <a:srgbClr val="FF0000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EucrosiaUPC" pitchFamily="18" charset="-34"/>
                <a:cs typeface="EucrosiaUPC" pitchFamily="18" charset="-34"/>
              </a:rPr>
              <a:t> ประกาศฉบับที่ 1 (พ.ศ. 2544) ตำแหน่งนายกรัฐมนตรี  รัฐมนตรี</a:t>
            </a:r>
          </a:p>
          <a:p>
            <a:pPr>
              <a:buFont typeface="Wingdings" pitchFamily="2" charset="2"/>
              <a:buChar char="Ø"/>
              <a:defRPr/>
            </a:pPr>
            <a:r>
              <a:rPr lang="th-TH" altLang="th-TH" sz="1800" b="1" dirty="0" smtClean="0">
                <a:solidFill>
                  <a:srgbClr val="FF0000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EucrosiaUPC" pitchFamily="18" charset="-34"/>
                <a:cs typeface="EucrosiaUPC" pitchFamily="18" charset="-34"/>
              </a:rPr>
              <a:t> ประกาศฉบับที่ 2 (พ.ศ. 2555) ตำแหน่งผู้บริหารท้องถิ่น รองผู้บริหารท้องถิ่น </a:t>
            </a:r>
          </a:p>
          <a:p>
            <a:pPr>
              <a:defRPr/>
            </a:pPr>
            <a:endParaRPr lang="th-TH" altLang="th-TH" sz="1800" b="1" dirty="0">
              <a:solidFill>
                <a:srgbClr val="008000"/>
              </a:solidFill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10" name="แผนผังลําดับงาน: กระบวนการสำรอง 9"/>
          <p:cNvSpPr/>
          <p:nvPr/>
        </p:nvSpPr>
        <p:spPr>
          <a:xfrm>
            <a:off x="395537" y="908720"/>
            <a:ext cx="1224135" cy="418380"/>
          </a:xfrm>
          <a:prstGeom prst="flowChartAlternateProcess">
            <a:avLst/>
          </a:prstGeom>
          <a:solidFill>
            <a:srgbClr val="FFFF00"/>
          </a:solidFill>
          <a:ln>
            <a:noFill/>
          </a:ln>
          <a:effectLst>
            <a:glow rad="139700">
              <a:schemeClr val="accent4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h-TH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ucrosiaUPC" pitchFamily="18" charset="-34"/>
                <a:cs typeface="EucrosiaUPC" pitchFamily="18" charset="-34"/>
              </a:rPr>
              <a:t>พ.ร.บ.</a:t>
            </a:r>
            <a:endParaRPr lang="en-US" sz="3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15" name="แผนผังลําดับงาน: กระบวนการสำรอง 10"/>
          <p:cNvSpPr/>
          <p:nvPr/>
        </p:nvSpPr>
        <p:spPr>
          <a:xfrm>
            <a:off x="467544" y="2204864"/>
            <a:ext cx="2520280" cy="432048"/>
          </a:xfrm>
          <a:prstGeom prst="flowChartAlternateProcess">
            <a:avLst/>
          </a:prstGeom>
          <a:solidFill>
            <a:srgbClr val="FFCCFF"/>
          </a:solidFill>
          <a:ln>
            <a:noFill/>
          </a:ln>
          <a:effectLst>
            <a:glow rad="139700">
              <a:schemeClr val="accent5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th-TH" sz="2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ucrosiaUPC" pitchFamily="18" charset="-34"/>
                <a:cs typeface="EucrosiaUPC" pitchFamily="18" charset="-34"/>
              </a:rPr>
              <a:t>ระเบียบฯ พ.ศ. </a:t>
            </a:r>
            <a:r>
              <a:rPr lang="th-TH" sz="2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ucrosiaUPC" pitchFamily="18" charset="-34"/>
                <a:cs typeface="EucrosiaUPC" pitchFamily="18" charset="-34"/>
              </a:rPr>
              <a:t>2535 </a:t>
            </a:r>
            <a:endParaRPr lang="en-US" sz="2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26" name="แผนผังลําดับงาน: กระบวนการสำรอง 14"/>
          <p:cNvSpPr/>
          <p:nvPr/>
        </p:nvSpPr>
        <p:spPr>
          <a:xfrm>
            <a:off x="3419304" y="2204864"/>
            <a:ext cx="2520848" cy="432048"/>
          </a:xfrm>
          <a:prstGeom prst="flowChartAlternateProcess">
            <a:avLst/>
          </a:prstGeom>
          <a:solidFill>
            <a:srgbClr val="FFC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th-TH" sz="2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ucrosiaUPC" pitchFamily="18" charset="-34"/>
                <a:cs typeface="EucrosiaUPC" pitchFamily="18" charset="-34"/>
              </a:rPr>
              <a:t>ระเบียบฯ พ.ศ. </a:t>
            </a:r>
            <a:r>
              <a:rPr lang="th-TH" sz="2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ucrosiaUPC" pitchFamily="18" charset="-34"/>
                <a:cs typeface="EucrosiaUPC" pitchFamily="18" charset="-34"/>
              </a:rPr>
              <a:t>2549 </a:t>
            </a:r>
            <a:endParaRPr lang="en-US" sz="2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27" name="แผนผังลําดับงาน: กระบวนการสำรอง 11"/>
          <p:cNvSpPr/>
          <p:nvPr/>
        </p:nvSpPr>
        <p:spPr>
          <a:xfrm>
            <a:off x="6228184" y="2204864"/>
            <a:ext cx="2520848" cy="432048"/>
          </a:xfrm>
          <a:prstGeom prst="flowChartAlternateProcess">
            <a:avLst/>
          </a:prstGeom>
          <a:solidFill>
            <a:srgbClr val="66FFFF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en-US" altLang="th-TH" sz="2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ucrosiaUPC" pitchFamily="18" charset="-34"/>
                <a:cs typeface="EucrosiaUPC" pitchFamily="18" charset="-34"/>
              </a:rPr>
              <a:t>e- market /e-bidding</a:t>
            </a:r>
            <a:endParaRPr lang="th-TH" sz="2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28" name="Isosceles Triangle 27"/>
          <p:cNvSpPr/>
          <p:nvPr/>
        </p:nvSpPr>
        <p:spPr>
          <a:xfrm rot="10800000">
            <a:off x="7452320" y="2636912"/>
            <a:ext cx="288032" cy="216024"/>
          </a:xfrm>
          <a:prstGeom prst="triangle">
            <a:avLst/>
          </a:prstGeom>
          <a:solidFill>
            <a:srgbClr val="FF66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29" name="Isosceles Triangle 28"/>
          <p:cNvSpPr/>
          <p:nvPr/>
        </p:nvSpPr>
        <p:spPr>
          <a:xfrm rot="10800000">
            <a:off x="4572000" y="2636912"/>
            <a:ext cx="288032" cy="216024"/>
          </a:xfrm>
          <a:prstGeom prst="triangle">
            <a:avLst/>
          </a:prstGeom>
          <a:solidFill>
            <a:srgbClr val="FF66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30" name="Isosceles Triangle 29"/>
          <p:cNvSpPr/>
          <p:nvPr/>
        </p:nvSpPr>
        <p:spPr>
          <a:xfrm rot="10800000">
            <a:off x="1547664" y="2636912"/>
            <a:ext cx="288032" cy="216024"/>
          </a:xfrm>
          <a:prstGeom prst="triangle">
            <a:avLst/>
          </a:prstGeom>
          <a:solidFill>
            <a:srgbClr val="FF66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>
              <a:latin typeface="EucrosiaUPC" pitchFamily="18" charset="-34"/>
              <a:cs typeface="EucrosiaUPC" pitchFamily="18" charset="-34"/>
            </a:endParaRPr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539501" y="1556792"/>
            <a:ext cx="8208963" cy="3888432"/>
          </a:xfrm>
          <a:prstGeom prst="rect">
            <a:avLst/>
          </a:prstGeom>
          <a:noFill/>
          <a:ln w="25400" cap="flat" cmpd="sng" algn="ctr">
            <a:noFill/>
            <a:prstDash val="solid"/>
            <a:miter lim="800000"/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buFont typeface="Courier New" pitchFamily="49" charset="0"/>
              <a:buChar char="o"/>
              <a:defRPr/>
            </a:pPr>
            <a:r>
              <a:rPr lang="th-TH" altLang="th-TH" sz="3600" b="1" dirty="0" smtClean="0">
                <a:latin typeface="EucrosiaUPC" pitchFamily="18" charset="-34"/>
                <a:cs typeface="EucrosiaUPC" pitchFamily="18" charset="-34"/>
              </a:rPr>
              <a:t> ผู้มีอำนาจจะแต่งตั้งคณะกรรมการ หรือ เจ้าหน้าที่คนใด</a:t>
            </a:r>
            <a:br>
              <a:rPr lang="th-TH" altLang="th-TH" sz="3600" b="1" dirty="0" smtClean="0">
                <a:latin typeface="EucrosiaUPC" pitchFamily="18" charset="-34"/>
                <a:cs typeface="EucrosiaUPC" pitchFamily="18" charset="-34"/>
              </a:rPr>
            </a:br>
            <a:r>
              <a:rPr lang="th-TH" altLang="th-TH" sz="3600" b="1" dirty="0" smtClean="0">
                <a:latin typeface="EucrosiaUPC" pitchFamily="18" charset="-34"/>
                <a:cs typeface="EucrosiaUPC" pitchFamily="18" charset="-34"/>
              </a:rPr>
              <a:t>คนหนึ่งก็ได้</a:t>
            </a:r>
            <a:br>
              <a:rPr lang="th-TH" altLang="th-TH" sz="3600" b="1" dirty="0" smtClean="0">
                <a:latin typeface="EucrosiaUPC" pitchFamily="18" charset="-34"/>
                <a:cs typeface="EucrosiaUPC" pitchFamily="18" charset="-34"/>
              </a:rPr>
            </a:br>
            <a:r>
              <a:rPr kumimoji="0" lang="th-TH" altLang="th-TH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EucrosiaUPC" pitchFamily="18" charset="-34"/>
                <a:ea typeface="+mn-ea"/>
                <a:cs typeface="EucrosiaUPC" pitchFamily="18" charset="-34"/>
              </a:rPr>
              <a:t>                                   </a:t>
            </a:r>
            <a:r>
              <a:rPr kumimoji="0" lang="th-TH" altLang="th-TH" sz="3600" b="1" i="0" u="none" strike="noStrike" kern="1200" cap="none" spc="0" normalizeH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EucrosiaUPC" pitchFamily="18" charset="-34"/>
                <a:ea typeface="+mn-ea"/>
                <a:cs typeface="EucrosiaUPC" pitchFamily="18" charset="-34"/>
              </a:rPr>
              <a:t> </a:t>
            </a:r>
            <a:r>
              <a:rPr kumimoji="0" lang="th-TH" altLang="th-TH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EucrosiaUPC" pitchFamily="18" charset="-34"/>
                <a:ea typeface="+mn-ea"/>
                <a:cs typeface="EucrosiaUPC" pitchFamily="18" charset="-34"/>
              </a:rPr>
              <a:t> </a:t>
            </a:r>
            <a:r>
              <a:rPr kumimoji="0" lang="th-TH" altLang="th-TH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EucrosiaUPC" pitchFamily="18" charset="-34"/>
                <a:ea typeface="+mn-ea"/>
                <a:cs typeface="EucrosiaUPC" pitchFamily="18" charset="-34"/>
              </a:rPr>
              <a:t>องค์ประกอบและองค์ประชุม                                 </a:t>
            </a:r>
            <a:br>
              <a:rPr kumimoji="0" lang="th-TH" altLang="th-TH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EucrosiaUPC" pitchFamily="18" charset="-34"/>
                <a:ea typeface="+mn-ea"/>
                <a:cs typeface="EucrosiaUPC" pitchFamily="18" charset="-34"/>
              </a:rPr>
            </a:br>
            <a:r>
              <a:rPr kumimoji="0" lang="th-TH" altLang="th-TH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EucrosiaUPC" pitchFamily="18" charset="-34"/>
                <a:ea typeface="+mn-ea"/>
                <a:cs typeface="EucrosiaUPC" pitchFamily="18" charset="-34"/>
              </a:rPr>
              <a:t>                                     ของคณะกรรมการ และหน้าที่</a:t>
            </a:r>
            <a:br>
              <a:rPr kumimoji="0" lang="th-TH" altLang="th-TH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EucrosiaUPC" pitchFamily="18" charset="-34"/>
                <a:ea typeface="+mn-ea"/>
                <a:cs typeface="EucrosiaUPC" pitchFamily="18" charset="-34"/>
              </a:rPr>
            </a:br>
            <a:r>
              <a:rPr kumimoji="0" lang="th-TH" altLang="th-TH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EucrosiaUPC" pitchFamily="18" charset="-34"/>
                <a:ea typeface="+mn-ea"/>
                <a:cs typeface="EucrosiaUPC" pitchFamily="18" charset="-34"/>
              </a:rPr>
              <a:t>                                     ผู้รับผิดชอบการจัดซื้อจัดจ้าง </a:t>
            </a:r>
            <a:br>
              <a:rPr kumimoji="0" lang="th-TH" altLang="th-TH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EucrosiaUPC" pitchFamily="18" charset="-34"/>
                <a:ea typeface="+mn-ea"/>
                <a:cs typeface="EucrosiaUPC" pitchFamily="18" charset="-34"/>
              </a:rPr>
            </a:br>
            <a:r>
              <a:rPr kumimoji="0" lang="th-TH" altLang="th-TH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EucrosiaUPC" pitchFamily="18" charset="-34"/>
                <a:ea typeface="+mn-ea"/>
                <a:cs typeface="EucrosiaUPC" pitchFamily="18" charset="-34"/>
              </a:rPr>
              <a:t>                                     ให้เป็นไปตามระเบียบที่รัฐมนตรี</a:t>
            </a:r>
            <a:br>
              <a:rPr kumimoji="0" lang="th-TH" altLang="th-TH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EucrosiaUPC" pitchFamily="18" charset="-34"/>
                <a:ea typeface="+mn-ea"/>
                <a:cs typeface="EucrosiaUPC" pitchFamily="18" charset="-34"/>
              </a:rPr>
            </a:br>
            <a:r>
              <a:rPr kumimoji="0" lang="th-TH" altLang="th-TH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EucrosiaUPC" pitchFamily="18" charset="-34"/>
                <a:ea typeface="+mn-ea"/>
                <a:cs typeface="EucrosiaUPC" pitchFamily="18" charset="-34"/>
              </a:rPr>
              <a:t>                                     กำหนด</a:t>
            </a:r>
            <a:br>
              <a:rPr kumimoji="0" lang="th-TH" altLang="th-TH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EucrosiaUPC" pitchFamily="18" charset="-34"/>
                <a:ea typeface="+mn-ea"/>
                <a:cs typeface="EucrosiaUPC" pitchFamily="18" charset="-34"/>
              </a:rPr>
            </a:br>
            <a:endParaRPr kumimoji="0" lang="en-US" altLang="th-TH" sz="3600" b="1" i="0" u="none" strike="noStrike" kern="1200" cap="none" spc="0" normalizeH="0" baseline="0" noProof="0" dirty="0" smtClean="0">
              <a:ln>
                <a:noFill/>
              </a:ln>
              <a:solidFill>
                <a:srgbClr val="008000"/>
              </a:solidFill>
              <a:effectLst/>
              <a:uLnTx/>
              <a:uFillTx/>
              <a:latin typeface="EucrosiaUPC" pitchFamily="18" charset="-34"/>
              <a:ea typeface="+mn-ea"/>
              <a:cs typeface="EucrosiaUPC" pitchFamily="18" charset="-34"/>
            </a:endParaRPr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500063" y="404664"/>
            <a:ext cx="7168281" cy="942975"/>
          </a:xfrm>
          <a:solidFill>
            <a:srgbClr val="CCFFFF"/>
          </a:solidFill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eaLnBrk="1" hangingPunct="1">
              <a:defRPr/>
            </a:pPr>
            <a:r>
              <a:rPr lang="th-TH" altLang="th-TH" sz="4000" b="1" dirty="0" smtClean="0"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EucrosiaUPC" pitchFamily="18" charset="-34"/>
                <a:cs typeface="EucrosiaUPC" pitchFamily="18" charset="-34"/>
              </a:rPr>
              <a:t>การแต่งตั้งผู้รับผิดชอบการจัดซื้อจัดจ้าง</a:t>
            </a:r>
          </a:p>
        </p:txBody>
      </p:sp>
      <p:pic>
        <p:nvPicPr>
          <p:cNvPr id="10" name="Picture 9" descr="คณะกรรมการ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5536" y="2924944"/>
            <a:ext cx="3810000" cy="23762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Rectangle 10"/>
          <p:cNvSpPr/>
          <p:nvPr/>
        </p:nvSpPr>
        <p:spPr>
          <a:xfrm>
            <a:off x="683568" y="5733256"/>
            <a:ext cx="77048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Courier New" pitchFamily="49" charset="0"/>
              <a:buChar char="o"/>
            </a:pPr>
            <a:r>
              <a:rPr lang="th-TH" altLang="th-TH" sz="3600" b="1" dirty="0" smtClean="0">
                <a:solidFill>
                  <a:srgbClr val="FF0000"/>
                </a:solidFill>
                <a:latin typeface="EucrosiaUPC" pitchFamily="18" charset="-34"/>
                <a:cs typeface="EucrosiaUPC" pitchFamily="18" charset="-34"/>
              </a:rPr>
              <a:t> ค่าตอบแทน </a:t>
            </a:r>
            <a:r>
              <a:rPr lang="th-TH" altLang="th-TH" sz="3600" b="1" dirty="0" smtClean="0">
                <a:solidFill>
                  <a:srgbClr val="008000"/>
                </a:solidFill>
                <a:latin typeface="EucrosiaUPC" pitchFamily="18" charset="-34"/>
                <a:cs typeface="EucrosiaUPC" pitchFamily="18" charset="-34"/>
              </a:rPr>
              <a:t>ให้เป็นไปตามที่กระทรวงการคลังกำหนด </a:t>
            </a:r>
            <a:endParaRPr lang="th-TH" sz="3600" dirty="0"/>
          </a:p>
        </p:txBody>
      </p:sp>
      <p:sp>
        <p:nvSpPr>
          <p:cNvPr id="8" name="คำบรรยายภาพแบบวงรี 3"/>
          <p:cNvSpPr/>
          <p:nvPr/>
        </p:nvSpPr>
        <p:spPr>
          <a:xfrm>
            <a:off x="7308304" y="332656"/>
            <a:ext cx="1296144" cy="1268760"/>
          </a:xfrm>
          <a:prstGeom prst="wedgeEllipseCallout">
            <a:avLst>
              <a:gd name="adj1" fmla="val -68736"/>
              <a:gd name="adj2" fmla="val -12169"/>
            </a:avLst>
          </a:prstGeom>
          <a:solidFill>
            <a:srgbClr val="FF00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3000"/>
              </a:lnSpc>
            </a:pPr>
            <a:r>
              <a:rPr lang="th-TH" b="1" dirty="0" smtClean="0">
                <a:solidFill>
                  <a:schemeClr val="bg1"/>
                </a:solidFill>
                <a:latin typeface="EucrosiaUPC" pitchFamily="18" charset="-34"/>
                <a:cs typeface="EucrosiaUPC" pitchFamily="18" charset="-34"/>
              </a:rPr>
              <a:t>มาตรา 61 </a:t>
            </a:r>
            <a:endParaRPr lang="th-TH" b="1" dirty="0">
              <a:solidFill>
                <a:schemeClr val="bg1"/>
              </a:solidFill>
              <a:latin typeface="EucrosiaUPC" pitchFamily="18" charset="-34"/>
              <a:cs typeface="EucrosiaUPC" pitchFamily="18" charset="-34"/>
            </a:endParaRPr>
          </a:p>
        </p:txBody>
      </p:sp>
      <p:grpSp>
        <p:nvGrpSpPr>
          <p:cNvPr id="2" name="Group 8"/>
          <p:cNvGrpSpPr/>
          <p:nvPr/>
        </p:nvGrpSpPr>
        <p:grpSpPr>
          <a:xfrm>
            <a:off x="0" y="6237312"/>
            <a:ext cx="9144000" cy="576064"/>
            <a:chOff x="0" y="6165304"/>
            <a:chExt cx="9144000" cy="576064"/>
          </a:xfrm>
        </p:grpSpPr>
        <p:grpSp>
          <p:nvGrpSpPr>
            <p:cNvPr id="3" name="Group 10"/>
            <p:cNvGrpSpPr/>
            <p:nvPr/>
          </p:nvGrpSpPr>
          <p:grpSpPr>
            <a:xfrm>
              <a:off x="0" y="6165304"/>
              <a:ext cx="9144000" cy="576064"/>
              <a:chOff x="0" y="5877272"/>
              <a:chExt cx="9144000" cy="576064"/>
            </a:xfrm>
          </p:grpSpPr>
          <p:grpSp>
            <p:nvGrpSpPr>
              <p:cNvPr id="4" name="Group 23"/>
              <p:cNvGrpSpPr/>
              <p:nvPr/>
            </p:nvGrpSpPr>
            <p:grpSpPr>
              <a:xfrm>
                <a:off x="0" y="5877272"/>
                <a:ext cx="9144000" cy="576064"/>
                <a:chOff x="0" y="5877272"/>
                <a:chExt cx="9144000" cy="576064"/>
              </a:xfrm>
            </p:grpSpPr>
            <p:cxnSp>
              <p:nvCxnSpPr>
                <p:cNvPr id="16" name="Straight Connector 15"/>
                <p:cNvCxnSpPr/>
                <p:nvPr/>
              </p:nvCxnSpPr>
              <p:spPr>
                <a:xfrm>
                  <a:off x="0" y="6093296"/>
                  <a:ext cx="9144000" cy="72008"/>
                </a:xfrm>
                <a:prstGeom prst="line">
                  <a:avLst/>
                </a:prstGeom>
                <a:ln>
                  <a:solidFill>
                    <a:srgbClr val="008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7" name="Rectangle 16"/>
                <p:cNvSpPr/>
                <p:nvPr/>
              </p:nvSpPr>
              <p:spPr>
                <a:xfrm>
                  <a:off x="6444208" y="5877272"/>
                  <a:ext cx="2664296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Natchanon</a:t>
                  </a:r>
                  <a:r>
                    <a:rPr lang="en-US" sz="2000" b="1" dirty="0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  </a:t>
                  </a:r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Siriphongsurapa</a:t>
                  </a:r>
                  <a:endParaRPr lang="th-TH" sz="2000" b="1" dirty="0">
                    <a:solidFill>
                      <a:schemeClr val="tx1"/>
                    </a:solidFill>
                    <a:effectLst>
                      <a:innerShdw blurRad="63500" dist="50800" dir="5400000">
                        <a:prstClr val="black">
                          <a:alpha val="50000"/>
                        </a:prstClr>
                      </a:innerShdw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  <p:sp>
              <p:nvSpPr>
                <p:cNvPr id="18" name="Rectangle 17"/>
                <p:cNvSpPr/>
                <p:nvPr/>
              </p:nvSpPr>
              <p:spPr>
                <a:xfrm>
                  <a:off x="6804248" y="6165304"/>
                  <a:ext cx="2160240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smtClean="0">
                      <a:solidFill>
                        <a:srgbClr val="FF6600"/>
                      </a:solidFill>
                      <a:effectLst>
                        <a:innerShdw blurRad="114300">
                          <a:prstClr val="black"/>
                        </a:innerShdw>
                        <a:reflection blurRad="6350" stA="55000" endA="300" endPos="45500" dir="5400000" sy="-100000" algn="bl" rotWithShape="0"/>
                      </a:effectLst>
                      <a:latin typeface="Angsana New" pitchFamily="18" charset="-34"/>
                      <a:cs typeface="Angsana New" pitchFamily="18" charset="-34"/>
                    </a:rPr>
                    <a:t> C    O P Y R I G H T</a:t>
                  </a:r>
                  <a:endParaRPr lang="th-TH" sz="2000" b="1" dirty="0">
                    <a:solidFill>
                      <a:srgbClr val="FF6600"/>
                    </a:solidFill>
                    <a:effectLst>
                      <a:innerShdw blurRad="114300">
                        <a:prstClr val="black"/>
                      </a:innerShdw>
                      <a:reflection blurRad="6350" stA="55000" endA="300" endPos="45500" dir="5400000" sy="-100000" algn="bl" rotWithShape="0"/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</p:grpSp>
          <p:cxnSp>
            <p:nvCxnSpPr>
              <p:cNvPr id="15" name="Straight Connector 14"/>
              <p:cNvCxnSpPr/>
              <p:nvPr/>
            </p:nvCxnSpPr>
            <p:spPr>
              <a:xfrm>
                <a:off x="0" y="6165304"/>
                <a:ext cx="9144000" cy="72008"/>
              </a:xfrm>
              <a:prstGeom prst="line">
                <a:avLst/>
              </a:prstGeom>
              <a:ln>
                <a:solidFill>
                  <a:srgbClr val="008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3" name="Oval 12"/>
            <p:cNvSpPr/>
            <p:nvPr/>
          </p:nvSpPr>
          <p:spPr>
            <a:xfrm>
              <a:off x="7092280" y="6453336"/>
              <a:ext cx="288032" cy="288032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FF6600"/>
              </a:solidFill>
            </a:ln>
            <a:scene3d>
              <a:camera prst="orthographicFront"/>
              <a:lightRig rig="threePt" dir="t"/>
            </a:scene3d>
            <a:sp3d>
              <a:bevelT w="114300" prst="hardEdg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tx1"/>
                  </a:solidFill>
                  <a:effectLst>
                    <a:innerShdw blurRad="114300">
                      <a:prstClr val="black"/>
                    </a:innerShdw>
                    <a:reflection blurRad="6350" stA="55000" endA="300" endPos="45500" dir="5400000" sy="-100000" algn="bl" rotWithShape="0"/>
                  </a:effectLst>
                  <a:latin typeface="Angsana New" pitchFamily="18" charset="-34"/>
                </a:rPr>
                <a:t>C</a:t>
              </a:r>
              <a:endParaRPr lang="th-TH" sz="2000" b="1" dirty="0">
                <a:solidFill>
                  <a:schemeClr val="tx1"/>
                </a:solidFill>
                <a:effectLst>
                  <a:innerShdw blurRad="114300">
                    <a:prstClr val="black"/>
                  </a:innerShdw>
                  <a:reflection blurRad="6350" stA="55000" endA="300" endPos="45500" dir="5400000" sy="-100000" algn="bl" rotWithShape="0"/>
                </a:effectLst>
                <a:latin typeface="Angsana New" pitchFamily="18" charset="-34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แผนผังลำดับงาน: กระบวนการ 1"/>
          <p:cNvSpPr/>
          <p:nvPr/>
        </p:nvSpPr>
        <p:spPr>
          <a:xfrm>
            <a:off x="1186898" y="1916832"/>
            <a:ext cx="7561566" cy="2294699"/>
          </a:xfrm>
          <a:prstGeom prst="flowChartProcess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th-TH" b="1" dirty="0" smtClean="0">
                <a:latin typeface="EucrosiaUPC" pitchFamily="18" charset="-34"/>
                <a:cs typeface="EucrosiaUPC" pitchFamily="18" charset="-34"/>
              </a:rPr>
              <a:t>(1) คณะกรรมการพิจารณาผลการประกวดราคาอิเล็กทรอนิกส์</a:t>
            </a:r>
          </a:p>
          <a:p>
            <a:r>
              <a:rPr lang="th-TH" b="1" dirty="0" smtClean="0">
                <a:latin typeface="EucrosiaUPC" pitchFamily="18" charset="-34"/>
                <a:cs typeface="EucrosiaUPC" pitchFamily="18" charset="-34"/>
              </a:rPr>
              <a:t>(2</a:t>
            </a:r>
            <a:r>
              <a:rPr lang="th-TH" b="1" dirty="0" smtClean="0">
                <a:solidFill>
                  <a:srgbClr val="800000"/>
                </a:solidFill>
                <a:latin typeface="EucrosiaUPC" pitchFamily="18" charset="-34"/>
                <a:cs typeface="EucrosiaUPC" pitchFamily="18" charset="-34"/>
              </a:rPr>
              <a:t>) คณะกรรมการพิจารณาผลการสอบราคา </a:t>
            </a:r>
          </a:p>
          <a:p>
            <a:r>
              <a:rPr lang="th-TH" b="1" dirty="0" smtClean="0">
                <a:solidFill>
                  <a:srgbClr val="660066"/>
                </a:solidFill>
                <a:latin typeface="EucrosiaUPC" pitchFamily="18" charset="-34"/>
                <a:cs typeface="EucrosiaUPC" pitchFamily="18" charset="-34"/>
              </a:rPr>
              <a:t>(3) คณะกรรมการซื้อหรือจ้างโดยวิธีคัดเลือก </a:t>
            </a:r>
          </a:p>
          <a:p>
            <a:pPr marL="442913" indent="-442913"/>
            <a:r>
              <a:rPr lang="th-TH" b="1" dirty="0" smtClean="0">
                <a:solidFill>
                  <a:srgbClr val="00682F"/>
                </a:solidFill>
                <a:latin typeface="EucrosiaUPC" pitchFamily="18" charset="-34"/>
                <a:cs typeface="EucrosiaUPC" pitchFamily="18" charset="-34"/>
              </a:rPr>
              <a:t>(4) คณะกรรมการซื้อหรือจ้างโดยวิธีเฉพาะเจาะจง</a:t>
            </a:r>
          </a:p>
          <a:p>
            <a:pPr marL="442913" indent="-442913"/>
            <a:r>
              <a:rPr lang="th-TH" b="1" dirty="0" smtClean="0">
                <a:solidFill>
                  <a:srgbClr val="660066"/>
                </a:solidFill>
                <a:latin typeface="EucrosiaUPC" pitchFamily="18" charset="-34"/>
                <a:cs typeface="EucrosiaUPC" pitchFamily="18" charset="-34"/>
              </a:rPr>
              <a:t>(5)</a:t>
            </a:r>
            <a:r>
              <a:rPr lang="th-TH" b="1" dirty="0" smtClean="0">
                <a:latin typeface="EucrosiaUPC" pitchFamily="18" charset="-34"/>
                <a:cs typeface="EucrosiaUPC" pitchFamily="18" charset="-34"/>
              </a:rPr>
              <a:t> คณะกรรมการตรวจรับพัสดุ </a:t>
            </a:r>
            <a:endParaRPr lang="th-TH" b="1" dirty="0" smtClean="0">
              <a:solidFill>
                <a:srgbClr val="660066"/>
              </a:solidFill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3" name="แผนผังลำดับงาน: กระบวนการ 2"/>
          <p:cNvSpPr/>
          <p:nvPr/>
        </p:nvSpPr>
        <p:spPr>
          <a:xfrm>
            <a:off x="107504" y="188640"/>
            <a:ext cx="8964488" cy="576064"/>
          </a:xfrm>
          <a:prstGeom prst="flowChartProcess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4000" b="1" dirty="0" smtClean="0">
                <a:solidFill>
                  <a:srgbClr val="0000FF"/>
                </a:solidFill>
                <a:effectLst>
                  <a:reflection blurRad="6350" stA="55000" endA="300" endPos="45500" dir="5400000" sy="-100000" algn="bl" rotWithShape="0"/>
                </a:effectLst>
                <a:latin typeface="EucrosiaUPC" pitchFamily="18" charset="-34"/>
                <a:cs typeface="EucrosiaUPC" pitchFamily="18" charset="-34"/>
              </a:rPr>
              <a:t>การแต่งตั้งคณะกรรมการซื้อหรือจ้าง </a:t>
            </a:r>
            <a:endParaRPr lang="th-TH" sz="4000" b="1" dirty="0">
              <a:solidFill>
                <a:srgbClr val="0000FF"/>
              </a:solidFill>
              <a:effectLst>
                <a:reflection blurRad="6350" stA="55000" endA="300" endPos="45500" dir="5400000" sy="-100000" algn="bl" rotWithShape="0"/>
              </a:effectLst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4" name="แผนผังลำดับงาน: กระบวนการ 3"/>
          <p:cNvSpPr/>
          <p:nvPr/>
        </p:nvSpPr>
        <p:spPr>
          <a:xfrm>
            <a:off x="576064" y="713554"/>
            <a:ext cx="8388424" cy="1419302"/>
          </a:xfrm>
          <a:prstGeom prst="flowChart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Font typeface="Wingdings" pitchFamily="2" charset="2"/>
              <a:buChar char="Ø"/>
            </a:pPr>
            <a:r>
              <a:rPr lang="th-TH" sz="2600" b="1" dirty="0" smtClean="0">
                <a:solidFill>
                  <a:srgbClr val="00339A"/>
                </a:solidFill>
                <a:latin typeface="EucrosiaUPC" pitchFamily="18" charset="-34"/>
                <a:cs typeface="EucrosiaUPC" pitchFamily="18" charset="-34"/>
              </a:rPr>
              <a:t> ระเบียบฯ ข้อ 2</a:t>
            </a:r>
            <a:r>
              <a:rPr lang="en-US" sz="2600" b="1" dirty="0" smtClean="0">
                <a:solidFill>
                  <a:srgbClr val="00339A"/>
                </a:solidFill>
                <a:latin typeface="EucrosiaUPC" pitchFamily="18" charset="-34"/>
                <a:cs typeface="EucrosiaUPC" pitchFamily="18" charset="-34"/>
              </a:rPr>
              <a:t>5</a:t>
            </a:r>
            <a:r>
              <a:rPr lang="th-TH" sz="2600" b="1" dirty="0" smtClean="0">
                <a:solidFill>
                  <a:srgbClr val="00339A"/>
                </a:solidFill>
                <a:latin typeface="EucrosiaUPC" pitchFamily="18" charset="-34"/>
                <a:cs typeface="EucrosiaUPC" pitchFamily="18" charset="-34"/>
              </a:rPr>
              <a:t> </a:t>
            </a:r>
            <a:r>
              <a:rPr lang="th-TH" sz="2600" b="1" u="sng" dirty="0" smtClean="0">
                <a:solidFill>
                  <a:srgbClr val="FF0000"/>
                </a:solidFill>
                <a:latin typeface="EucrosiaUPC" pitchFamily="18" charset="-34"/>
                <a:cs typeface="EucrosiaUPC" pitchFamily="18" charset="-34"/>
              </a:rPr>
              <a:t>การซื้อหรือจ้างแต่ละครั้ง </a:t>
            </a:r>
            <a:r>
              <a:rPr lang="th-TH" sz="2600" b="1" dirty="0" smtClean="0">
                <a:solidFill>
                  <a:srgbClr val="00339A"/>
                </a:solidFill>
                <a:latin typeface="EucrosiaUPC" pitchFamily="18" charset="-34"/>
                <a:cs typeface="EucrosiaUPC" pitchFamily="18" charset="-34"/>
              </a:rPr>
              <a:t>ให้หัวหน้าหน่วยงานของรัฐ </a:t>
            </a:r>
            <a:r>
              <a:rPr lang="th-TH" sz="2600" b="1" u="sng" dirty="0" smtClean="0">
                <a:solidFill>
                  <a:srgbClr val="800000"/>
                </a:solidFill>
                <a:latin typeface="EucrosiaUPC" pitchFamily="18" charset="-34"/>
                <a:cs typeface="EucrosiaUPC" pitchFamily="18" charset="-34"/>
              </a:rPr>
              <a:t>แต่งตั้ง </a:t>
            </a:r>
            <a:r>
              <a:rPr lang="th-TH" sz="2600" b="1" dirty="0" smtClean="0">
                <a:solidFill>
                  <a:srgbClr val="800000"/>
                </a:solidFill>
                <a:latin typeface="EucrosiaUPC" pitchFamily="18" charset="-34"/>
                <a:cs typeface="EucrosiaUPC" pitchFamily="18" charset="-34"/>
              </a:rPr>
              <a:t>“</a:t>
            </a:r>
            <a:r>
              <a:rPr lang="th-TH" sz="2600" b="1" u="sng" dirty="0" smtClean="0">
                <a:solidFill>
                  <a:srgbClr val="800000"/>
                </a:solidFill>
                <a:latin typeface="EucrosiaUPC" pitchFamily="18" charset="-34"/>
                <a:cs typeface="EucrosiaUPC" pitchFamily="18" charset="-34"/>
              </a:rPr>
              <a:t>คณะกรรมการซื้อหรือจ้าง</a:t>
            </a:r>
            <a:r>
              <a:rPr lang="th-TH" sz="2600" b="1" dirty="0" smtClean="0">
                <a:solidFill>
                  <a:srgbClr val="800000"/>
                </a:solidFill>
                <a:latin typeface="EucrosiaUPC" pitchFamily="18" charset="-34"/>
                <a:cs typeface="EucrosiaUPC" pitchFamily="18" charset="-34"/>
              </a:rPr>
              <a:t>” </a:t>
            </a:r>
            <a:r>
              <a:rPr lang="th-TH" sz="2600" b="1" dirty="0" smtClean="0">
                <a:solidFill>
                  <a:srgbClr val="00339A"/>
                </a:solidFill>
                <a:latin typeface="EucrosiaUPC" pitchFamily="18" charset="-34"/>
                <a:cs typeface="EucrosiaUPC" pitchFamily="18" charset="-34"/>
              </a:rPr>
              <a:t>เพื่อปฏิบัติการตามระเบียบนี้ พร้อมกับกำหนดระยะเวลา</a:t>
            </a:r>
          </a:p>
          <a:p>
            <a:r>
              <a:rPr lang="th-TH" sz="2600" b="1" dirty="0" smtClean="0">
                <a:solidFill>
                  <a:srgbClr val="00339A"/>
                </a:solidFill>
                <a:latin typeface="EucrosiaUPC" pitchFamily="18" charset="-34"/>
                <a:cs typeface="EucrosiaUPC" pitchFamily="18" charset="-34"/>
              </a:rPr>
              <a:t>ในการพิจารณาของคณะกรรมการ แล้วแต่กรณี คือ </a:t>
            </a:r>
          </a:p>
        </p:txBody>
      </p:sp>
      <p:sp>
        <p:nvSpPr>
          <p:cNvPr id="6" name="แผนผังลำดับงาน: กระบวนการ 5"/>
          <p:cNvSpPr/>
          <p:nvPr/>
        </p:nvSpPr>
        <p:spPr>
          <a:xfrm>
            <a:off x="1619672" y="4221088"/>
            <a:ext cx="7344816" cy="2160240"/>
          </a:xfrm>
          <a:prstGeom prst="flowChartProcess">
            <a:avLst/>
          </a:prstGeom>
          <a:solidFill>
            <a:srgbClr val="CCFFCC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b="1" dirty="0" smtClean="0">
                <a:latin typeface="EucrosiaUPC" pitchFamily="18" charset="-34"/>
                <a:cs typeface="EucrosiaUPC" pitchFamily="18" charset="-34"/>
              </a:rPr>
              <a:t>ให้คณะกรรมการซื้อหรือจ้างแต่ละคณะ </a:t>
            </a:r>
          </a:p>
          <a:p>
            <a:pPr algn="ctr"/>
            <a:r>
              <a:rPr lang="th-TH" b="1" u="sng" dirty="0" smtClean="0">
                <a:solidFill>
                  <a:srgbClr val="FF0000"/>
                </a:solidFill>
                <a:latin typeface="EucrosiaUPC" pitchFamily="18" charset="-34"/>
                <a:cs typeface="EucrosiaUPC" pitchFamily="18" charset="-34"/>
              </a:rPr>
              <a:t>รายงานผลการพิจารณาต่อหัวหน้าหน่วยงานของรัฐ </a:t>
            </a:r>
          </a:p>
          <a:p>
            <a:pPr algn="ctr"/>
            <a:r>
              <a:rPr lang="th-TH" b="1" u="sng" dirty="0" smtClean="0">
                <a:solidFill>
                  <a:srgbClr val="FF0000"/>
                </a:solidFill>
                <a:latin typeface="EucrosiaUPC" pitchFamily="18" charset="-34"/>
                <a:cs typeface="EucrosiaUPC" pitchFamily="18" charset="-34"/>
              </a:rPr>
              <a:t>ภายในระยะเวลาที่กำหนด </a:t>
            </a:r>
          </a:p>
          <a:p>
            <a:pPr algn="ctr"/>
            <a:r>
              <a:rPr lang="th-TH" b="1" dirty="0" smtClean="0">
                <a:latin typeface="EucrosiaUPC" pitchFamily="18" charset="-34"/>
                <a:cs typeface="EucrosiaUPC" pitchFamily="18" charset="-34"/>
              </a:rPr>
              <a:t>ถ้ามีเหตุที่ทำให้การรายงานล่าช้า ให้เสนอหัวหน้าหน่วยงานของรัฐพิจารณาขยายเวลาให้ตามความจำเป็น</a:t>
            </a:r>
            <a:endParaRPr lang="th-TH" b="1" dirty="0"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7" name="แผนผังลำดับงาน: กระบวนการ 6"/>
          <p:cNvSpPr/>
          <p:nvPr/>
        </p:nvSpPr>
        <p:spPr>
          <a:xfrm>
            <a:off x="179512" y="4221088"/>
            <a:ext cx="1728192" cy="2160240"/>
          </a:xfrm>
          <a:prstGeom prst="flowChartProcess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b="1" dirty="0" smtClean="0">
                <a:latin typeface="EucrosiaUPC" pitchFamily="18" charset="-34"/>
                <a:cs typeface="EucrosiaUPC" pitchFamily="18" charset="-34"/>
              </a:rPr>
              <a:t>การรายงานผลของคณะกรรมการ</a:t>
            </a:r>
            <a:endParaRPr lang="th-TH" dirty="0">
              <a:latin typeface="EucrosiaUPC" pitchFamily="18" charset="-34"/>
              <a:cs typeface="EucrosiaUPC" pitchFamily="18" charset="-34"/>
            </a:endParaRPr>
          </a:p>
        </p:txBody>
      </p:sp>
      <p:pic>
        <p:nvPicPr>
          <p:cNvPr id="5" name="รูปภาพ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0232" y="2492896"/>
            <a:ext cx="2149488" cy="1584176"/>
          </a:xfrm>
          <a:prstGeom prst="rect">
            <a:avLst/>
          </a:prstGeom>
        </p:spPr>
      </p:pic>
      <p:sp>
        <p:nvSpPr>
          <p:cNvPr id="8" name="ตัวแทนหมายเลขภาพนิ่ง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D85E7-25CD-47EF-B19D-98B9F94D8257}" type="slidenum">
              <a:rPr lang="th-TH" smtClean="0">
                <a:latin typeface="EucrosiaUPC" pitchFamily="18" charset="-34"/>
                <a:cs typeface="EucrosiaUPC" pitchFamily="18" charset="-34"/>
              </a:rPr>
              <a:pPr/>
              <a:t>37</a:t>
            </a:fld>
            <a:endParaRPr lang="th-TH" dirty="0">
              <a:latin typeface="EucrosiaUPC" pitchFamily="18" charset="-34"/>
              <a:cs typeface="EucrosiaUPC" pitchFamily="18" charset="-34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0" y="6237312"/>
            <a:ext cx="9144000" cy="576064"/>
            <a:chOff x="0" y="6165304"/>
            <a:chExt cx="9144000" cy="576064"/>
          </a:xfrm>
        </p:grpSpPr>
        <p:grpSp>
          <p:nvGrpSpPr>
            <p:cNvPr id="10" name="Group 10"/>
            <p:cNvGrpSpPr/>
            <p:nvPr/>
          </p:nvGrpSpPr>
          <p:grpSpPr>
            <a:xfrm>
              <a:off x="0" y="6165304"/>
              <a:ext cx="9144000" cy="576064"/>
              <a:chOff x="0" y="5877272"/>
              <a:chExt cx="9144000" cy="576064"/>
            </a:xfrm>
          </p:grpSpPr>
          <p:grpSp>
            <p:nvGrpSpPr>
              <p:cNvPr id="12" name="Group 23"/>
              <p:cNvGrpSpPr/>
              <p:nvPr/>
            </p:nvGrpSpPr>
            <p:grpSpPr>
              <a:xfrm>
                <a:off x="0" y="5877272"/>
                <a:ext cx="9144000" cy="576064"/>
                <a:chOff x="0" y="5877272"/>
                <a:chExt cx="9144000" cy="576064"/>
              </a:xfrm>
            </p:grpSpPr>
            <p:cxnSp>
              <p:nvCxnSpPr>
                <p:cNvPr id="14" name="Straight Connector 13"/>
                <p:cNvCxnSpPr/>
                <p:nvPr/>
              </p:nvCxnSpPr>
              <p:spPr>
                <a:xfrm>
                  <a:off x="0" y="6093296"/>
                  <a:ext cx="9144000" cy="72008"/>
                </a:xfrm>
                <a:prstGeom prst="line">
                  <a:avLst/>
                </a:prstGeom>
                <a:ln>
                  <a:solidFill>
                    <a:srgbClr val="008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5" name="Rectangle 14"/>
                <p:cNvSpPr/>
                <p:nvPr/>
              </p:nvSpPr>
              <p:spPr>
                <a:xfrm>
                  <a:off x="6444208" y="5877272"/>
                  <a:ext cx="2664296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Natchanon</a:t>
                  </a:r>
                  <a:r>
                    <a:rPr lang="en-US" sz="2000" b="1" dirty="0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  </a:t>
                  </a:r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Siriphongsurapa</a:t>
                  </a:r>
                  <a:endParaRPr lang="th-TH" sz="2000" b="1" dirty="0">
                    <a:solidFill>
                      <a:schemeClr val="tx1"/>
                    </a:solidFill>
                    <a:effectLst>
                      <a:innerShdw blurRad="63500" dist="50800" dir="5400000">
                        <a:prstClr val="black">
                          <a:alpha val="50000"/>
                        </a:prstClr>
                      </a:innerShdw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  <p:sp>
              <p:nvSpPr>
                <p:cNvPr id="16" name="Rectangle 15"/>
                <p:cNvSpPr/>
                <p:nvPr/>
              </p:nvSpPr>
              <p:spPr>
                <a:xfrm>
                  <a:off x="6804248" y="6165304"/>
                  <a:ext cx="2160240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smtClean="0">
                      <a:solidFill>
                        <a:srgbClr val="FF6600"/>
                      </a:solidFill>
                      <a:effectLst>
                        <a:innerShdw blurRad="114300">
                          <a:prstClr val="black"/>
                        </a:innerShdw>
                        <a:reflection blurRad="6350" stA="55000" endA="300" endPos="45500" dir="5400000" sy="-100000" algn="bl" rotWithShape="0"/>
                      </a:effectLst>
                      <a:latin typeface="Angsana New" pitchFamily="18" charset="-34"/>
                      <a:cs typeface="Angsana New" pitchFamily="18" charset="-34"/>
                    </a:rPr>
                    <a:t> C    O P Y R I G H T</a:t>
                  </a:r>
                  <a:endParaRPr lang="th-TH" sz="2000" b="1" dirty="0">
                    <a:solidFill>
                      <a:srgbClr val="FF6600"/>
                    </a:solidFill>
                    <a:effectLst>
                      <a:innerShdw blurRad="114300">
                        <a:prstClr val="black"/>
                      </a:innerShdw>
                      <a:reflection blurRad="6350" stA="55000" endA="300" endPos="45500" dir="5400000" sy="-100000" algn="bl" rotWithShape="0"/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</p:grpSp>
          <p:cxnSp>
            <p:nvCxnSpPr>
              <p:cNvPr id="13" name="Straight Connector 12"/>
              <p:cNvCxnSpPr/>
              <p:nvPr/>
            </p:nvCxnSpPr>
            <p:spPr>
              <a:xfrm>
                <a:off x="0" y="6165304"/>
                <a:ext cx="9144000" cy="72008"/>
              </a:xfrm>
              <a:prstGeom prst="line">
                <a:avLst/>
              </a:prstGeom>
              <a:ln>
                <a:solidFill>
                  <a:srgbClr val="008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1" name="Oval 10"/>
            <p:cNvSpPr/>
            <p:nvPr/>
          </p:nvSpPr>
          <p:spPr>
            <a:xfrm>
              <a:off x="7092280" y="6453336"/>
              <a:ext cx="288032" cy="288032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FF6600"/>
              </a:solidFill>
            </a:ln>
            <a:scene3d>
              <a:camera prst="orthographicFront"/>
              <a:lightRig rig="threePt" dir="t"/>
            </a:scene3d>
            <a:sp3d>
              <a:bevelT w="114300" prst="hardEdg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tx1"/>
                  </a:solidFill>
                  <a:effectLst>
                    <a:innerShdw blurRad="114300">
                      <a:prstClr val="black"/>
                    </a:innerShdw>
                    <a:reflection blurRad="6350" stA="55000" endA="300" endPos="45500" dir="5400000" sy="-100000" algn="bl" rotWithShape="0"/>
                  </a:effectLst>
                  <a:latin typeface="Angsana New" pitchFamily="18" charset="-34"/>
                </a:rPr>
                <a:t>C</a:t>
              </a:r>
              <a:endParaRPr lang="th-TH" sz="2000" b="1" dirty="0">
                <a:solidFill>
                  <a:schemeClr val="tx1"/>
                </a:solidFill>
                <a:effectLst>
                  <a:innerShdw blurRad="114300">
                    <a:prstClr val="black"/>
                  </a:innerShdw>
                  <a:reflection blurRad="6350" stA="55000" endA="300" endPos="45500" dir="5400000" sy="-100000" algn="bl" rotWithShape="0"/>
                </a:effectLst>
                <a:latin typeface="Angsana New" pitchFamily="18" charset="-3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38159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สี่เหลี่ยมผืนผ้า 1"/>
          <p:cNvSpPr/>
          <p:nvPr/>
        </p:nvSpPr>
        <p:spPr>
          <a:xfrm>
            <a:off x="3347864" y="404664"/>
            <a:ext cx="5544616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4000" b="1" dirty="0" smtClean="0">
                <a:solidFill>
                  <a:srgbClr val="FF0000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  <a:reflection blurRad="6350" stA="55000" endA="300" endPos="45500" dir="5400000" sy="-100000" algn="bl" rotWithShape="0"/>
                </a:effectLst>
                <a:latin typeface="EucrosiaUPC" pitchFamily="18" charset="-34"/>
                <a:cs typeface="EucrosiaUPC" pitchFamily="18" charset="-34"/>
              </a:rPr>
              <a:t>องค์ประกอบของคณะกรรมการ</a:t>
            </a:r>
            <a:endParaRPr lang="th-TH" sz="4000" b="1" dirty="0">
              <a:solidFill>
                <a:srgbClr val="FF0000"/>
              </a:solidFill>
              <a:effectLst>
                <a:innerShdw blurRad="63500" dist="50800" dir="5400000">
                  <a:prstClr val="black">
                    <a:alpha val="50000"/>
                  </a:prstClr>
                </a:innerShdw>
                <a:reflection blurRad="6350" stA="55000" endA="300" endPos="45500" dir="5400000" sy="-100000" algn="bl" rotWithShape="0"/>
              </a:effectLst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3" name="สี่เหลี่ยมผืนผ้า 2"/>
          <p:cNvSpPr/>
          <p:nvPr/>
        </p:nvSpPr>
        <p:spPr>
          <a:xfrm>
            <a:off x="251520" y="1241376"/>
            <a:ext cx="3024336" cy="1728192"/>
          </a:xfrm>
          <a:prstGeom prst="rect">
            <a:avLst/>
          </a:prstGeom>
          <a:solidFill>
            <a:srgbClr val="FFFF66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 smtClean="0">
                <a:solidFill>
                  <a:srgbClr val="00339A"/>
                </a:solidFill>
                <a:latin typeface="EucrosiaUPC" pitchFamily="18" charset="-34"/>
                <a:cs typeface="EucrosiaUPC" pitchFamily="18" charset="-34"/>
              </a:rPr>
              <a:t>คณะกรรมการตาม</a:t>
            </a:r>
            <a:r>
              <a:rPr lang="th-TH" sz="2600" b="1" dirty="0">
                <a:solidFill>
                  <a:srgbClr val="00339A"/>
                </a:solidFill>
                <a:latin typeface="EucrosiaUPC" pitchFamily="18" charset="-34"/>
                <a:cs typeface="EucrosiaUPC" pitchFamily="18" charset="-34"/>
              </a:rPr>
              <a:t>ข้อ </a:t>
            </a:r>
            <a:r>
              <a:rPr lang="th-TH" sz="2600" b="1" dirty="0" smtClean="0">
                <a:solidFill>
                  <a:srgbClr val="00339A"/>
                </a:solidFill>
                <a:latin typeface="EucrosiaUPC" pitchFamily="18" charset="-34"/>
                <a:cs typeface="EucrosiaUPC" pitchFamily="18" charset="-34"/>
              </a:rPr>
              <a:t>2</a:t>
            </a:r>
            <a:r>
              <a:rPr lang="en-US" sz="2600" b="1" dirty="0" smtClean="0">
                <a:solidFill>
                  <a:srgbClr val="00339A"/>
                </a:solidFill>
                <a:latin typeface="EucrosiaUPC" pitchFamily="18" charset="-34"/>
                <a:cs typeface="EucrosiaUPC" pitchFamily="18" charset="-34"/>
              </a:rPr>
              <a:t>5</a:t>
            </a:r>
          </a:p>
          <a:p>
            <a:pPr algn="ctr"/>
            <a:r>
              <a:rPr lang="th-TH" sz="2600" b="1" dirty="0" smtClean="0">
                <a:solidFill>
                  <a:srgbClr val="00339A"/>
                </a:solidFill>
                <a:latin typeface="EucrosiaUPC" pitchFamily="18" charset="-34"/>
                <a:cs typeface="EucrosiaUPC" pitchFamily="18" charset="-34"/>
              </a:rPr>
              <a:t>แต่</a:t>
            </a:r>
            <a:r>
              <a:rPr lang="th-TH" sz="2600" b="1" dirty="0">
                <a:solidFill>
                  <a:srgbClr val="00339A"/>
                </a:solidFill>
                <a:latin typeface="EucrosiaUPC" pitchFamily="18" charset="-34"/>
                <a:cs typeface="EucrosiaUPC" pitchFamily="18" charset="-34"/>
              </a:rPr>
              <a:t>ละคณะประกอบด้วย </a:t>
            </a:r>
            <a:endParaRPr lang="th-TH" sz="2600" b="1" dirty="0" smtClean="0">
              <a:solidFill>
                <a:srgbClr val="00339A"/>
              </a:solidFill>
              <a:latin typeface="EucrosiaUPC" pitchFamily="18" charset="-34"/>
              <a:cs typeface="EucrosiaUPC" pitchFamily="18" charset="-34"/>
            </a:endParaRPr>
          </a:p>
          <a:p>
            <a:pPr algn="ctr"/>
            <a:r>
              <a:rPr lang="th-TH" sz="2600" b="1" i="1" dirty="0" smtClean="0">
                <a:solidFill>
                  <a:srgbClr val="FF0000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EucrosiaUPC" pitchFamily="18" charset="-34"/>
                <a:cs typeface="EucrosiaUPC" pitchFamily="18" charset="-34"/>
              </a:rPr>
              <a:t>ประธานกรรมการ</a:t>
            </a:r>
            <a:r>
              <a:rPr lang="en-US" sz="2600" b="1" i="1" dirty="0" smtClean="0">
                <a:solidFill>
                  <a:srgbClr val="FF0000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EucrosiaUPC" pitchFamily="18" charset="-34"/>
                <a:cs typeface="EucrosiaUPC" pitchFamily="18" charset="-34"/>
              </a:rPr>
              <a:t> 1</a:t>
            </a:r>
            <a:r>
              <a:rPr lang="th-TH" sz="2600" b="1" i="1" dirty="0" smtClean="0">
                <a:solidFill>
                  <a:srgbClr val="FF0000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EucrosiaUPC" pitchFamily="18" charset="-34"/>
                <a:cs typeface="EucrosiaUPC" pitchFamily="18" charset="-34"/>
              </a:rPr>
              <a:t> คน </a:t>
            </a:r>
            <a:r>
              <a:rPr lang="th-TH" sz="2600" b="1" i="1" dirty="0">
                <a:solidFill>
                  <a:srgbClr val="FF0000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EucrosiaUPC" pitchFamily="18" charset="-34"/>
                <a:cs typeface="EucrosiaUPC" pitchFamily="18" charset="-34"/>
              </a:rPr>
              <a:t>และกรรมการอย่าง</a:t>
            </a:r>
            <a:r>
              <a:rPr lang="th-TH" sz="2600" b="1" i="1" dirty="0" smtClean="0">
                <a:solidFill>
                  <a:srgbClr val="FF0000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EucrosiaUPC" pitchFamily="18" charset="-34"/>
                <a:cs typeface="EucrosiaUPC" pitchFamily="18" charset="-34"/>
              </a:rPr>
              <a:t>น้อย</a:t>
            </a:r>
            <a:r>
              <a:rPr lang="en-US" sz="2600" b="1" i="1" dirty="0" smtClean="0">
                <a:solidFill>
                  <a:srgbClr val="FF0000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EucrosiaUPC" pitchFamily="18" charset="-34"/>
                <a:cs typeface="EucrosiaUPC" pitchFamily="18" charset="-34"/>
              </a:rPr>
              <a:t> 2</a:t>
            </a:r>
            <a:r>
              <a:rPr lang="th-TH" sz="2600" b="1" i="1" dirty="0" smtClean="0">
                <a:solidFill>
                  <a:srgbClr val="FF0000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EucrosiaUPC" pitchFamily="18" charset="-34"/>
                <a:cs typeface="EucrosiaUPC" pitchFamily="18" charset="-34"/>
              </a:rPr>
              <a:t> คน </a:t>
            </a:r>
            <a:endParaRPr lang="th-TH" sz="2600" i="1" dirty="0">
              <a:solidFill>
                <a:srgbClr val="FF0000"/>
              </a:solidFill>
              <a:effectLst>
                <a:innerShdw blurRad="63500" dist="50800" dir="5400000">
                  <a:prstClr val="black">
                    <a:alpha val="50000"/>
                  </a:prstClr>
                </a:innerShdw>
              </a:effectLst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4" name="รูปห้าเหลี่ยม 3"/>
          <p:cNvSpPr/>
          <p:nvPr/>
        </p:nvSpPr>
        <p:spPr>
          <a:xfrm>
            <a:off x="3563888" y="980728"/>
            <a:ext cx="5580112" cy="2160240"/>
          </a:xfrm>
          <a:prstGeom prst="homePlate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effectLst>
                  <a:innerShdw blurRad="114300">
                    <a:prstClr val="black"/>
                  </a:innerShdw>
                </a:effectLst>
                <a:latin typeface="EucrosiaUPC" pitchFamily="18" charset="-34"/>
                <a:cs typeface="EucrosiaUPC" pitchFamily="18" charset="-34"/>
              </a:rPr>
              <a:t>แต่งตั้งจาก </a:t>
            </a:r>
            <a:r>
              <a:rPr lang="th-TH" sz="2400" b="1" dirty="0" smtClean="0">
                <a:solidFill>
                  <a:srgbClr val="00339A"/>
                </a:solidFill>
                <a:effectLst>
                  <a:innerShdw blurRad="114300">
                    <a:prstClr val="black"/>
                  </a:innerShdw>
                </a:effectLst>
                <a:latin typeface="EucrosiaUPC" pitchFamily="18" charset="-34"/>
                <a:cs typeface="EucrosiaUPC" pitchFamily="18" charset="-34"/>
              </a:rPr>
              <a:t>ข้าราชการ</a:t>
            </a:r>
            <a:r>
              <a:rPr lang="th-TH" sz="2400" b="1" dirty="0" smtClean="0">
                <a:effectLst>
                  <a:innerShdw blurRad="114300">
                    <a:prstClr val="black"/>
                  </a:innerShdw>
                </a:effectLst>
                <a:latin typeface="EucrosiaUPC" pitchFamily="18" charset="-34"/>
                <a:cs typeface="EucrosiaUPC" pitchFamily="18" charset="-34"/>
              </a:rPr>
              <a:t> </a:t>
            </a:r>
            <a:r>
              <a:rPr lang="th-TH" sz="2400" b="1" dirty="0">
                <a:solidFill>
                  <a:srgbClr val="00682F"/>
                </a:solidFill>
                <a:effectLst>
                  <a:innerShdw blurRad="114300">
                    <a:prstClr val="black"/>
                  </a:innerShdw>
                </a:effectLst>
                <a:latin typeface="EucrosiaUPC" pitchFamily="18" charset="-34"/>
                <a:cs typeface="EucrosiaUPC" pitchFamily="18" charset="-34"/>
              </a:rPr>
              <a:t>ลูกจ้างประจำ</a:t>
            </a:r>
            <a:r>
              <a:rPr lang="th-TH" sz="2400" b="1" dirty="0">
                <a:effectLst>
                  <a:innerShdw blurRad="114300">
                    <a:prstClr val="black"/>
                  </a:innerShdw>
                </a:effectLst>
                <a:latin typeface="EucrosiaUPC" pitchFamily="18" charset="-34"/>
                <a:cs typeface="EucrosiaUPC" pitchFamily="18" charset="-34"/>
              </a:rPr>
              <a:t> พนักงานราชการ </a:t>
            </a:r>
            <a:r>
              <a:rPr lang="th-TH" sz="2400" b="1" dirty="0">
                <a:solidFill>
                  <a:srgbClr val="FF0000"/>
                </a:solidFill>
                <a:effectLst>
                  <a:innerShdw blurRad="114300">
                    <a:prstClr val="black"/>
                  </a:innerShdw>
                </a:effectLst>
                <a:latin typeface="EucrosiaUPC" pitchFamily="18" charset="-34"/>
                <a:cs typeface="EucrosiaUPC" pitchFamily="18" charset="-34"/>
              </a:rPr>
              <a:t>พนักงานมหาวิทยาลัย </a:t>
            </a:r>
            <a:r>
              <a:rPr lang="th-TH" sz="2400" b="1" dirty="0">
                <a:solidFill>
                  <a:srgbClr val="00339A"/>
                </a:solidFill>
                <a:effectLst>
                  <a:innerShdw blurRad="114300">
                    <a:prstClr val="black"/>
                  </a:innerShdw>
                </a:effectLst>
                <a:latin typeface="EucrosiaUPC" pitchFamily="18" charset="-34"/>
                <a:cs typeface="EucrosiaUPC" pitchFamily="18" charset="-34"/>
              </a:rPr>
              <a:t>พนักงานของรัฐ </a:t>
            </a:r>
            <a:r>
              <a:rPr lang="th-TH" sz="2400" b="1" dirty="0">
                <a:effectLst>
                  <a:innerShdw blurRad="114300">
                    <a:prstClr val="black"/>
                  </a:innerShdw>
                </a:effectLst>
                <a:latin typeface="EucrosiaUPC" pitchFamily="18" charset="-34"/>
                <a:cs typeface="EucrosiaUPC" pitchFamily="18" charset="-34"/>
              </a:rPr>
              <a:t>หรือ</a:t>
            </a:r>
            <a:r>
              <a:rPr lang="th-TH" sz="2400" b="1" dirty="0">
                <a:solidFill>
                  <a:srgbClr val="800000"/>
                </a:solidFill>
                <a:effectLst>
                  <a:innerShdw blurRad="114300">
                    <a:prstClr val="black"/>
                  </a:innerShdw>
                </a:effectLst>
                <a:latin typeface="EucrosiaUPC" pitchFamily="18" charset="-34"/>
                <a:cs typeface="EucrosiaUPC" pitchFamily="18" charset="-34"/>
              </a:rPr>
              <a:t>พนักงานของหน่วยงานของรัฐที่เรียกชื่ออย่างอื่น </a:t>
            </a:r>
            <a:endParaRPr lang="th-TH" sz="2400" b="1" dirty="0" smtClean="0">
              <a:solidFill>
                <a:srgbClr val="800000"/>
              </a:solidFill>
              <a:effectLst>
                <a:innerShdw blurRad="114300">
                  <a:prstClr val="black"/>
                </a:innerShdw>
              </a:effectLst>
              <a:latin typeface="EucrosiaUPC" pitchFamily="18" charset="-34"/>
              <a:cs typeface="EucrosiaUPC" pitchFamily="18" charset="-34"/>
            </a:endParaRPr>
          </a:p>
          <a:p>
            <a:pPr algn="ctr"/>
            <a:r>
              <a:rPr lang="th-TH" sz="2400" b="1" dirty="0" smtClean="0">
                <a:effectLst>
                  <a:innerShdw blurRad="114300">
                    <a:prstClr val="black"/>
                  </a:innerShdw>
                </a:effectLst>
                <a:latin typeface="EucrosiaUPC" pitchFamily="18" charset="-34"/>
                <a:cs typeface="EucrosiaUPC" pitchFamily="18" charset="-34"/>
              </a:rPr>
              <a:t>โดย</a:t>
            </a:r>
            <a:r>
              <a:rPr lang="th-TH" sz="2400" b="1" dirty="0">
                <a:effectLst>
                  <a:innerShdw blurRad="114300">
                    <a:prstClr val="black"/>
                  </a:innerShdw>
                </a:effectLst>
                <a:latin typeface="EucrosiaUPC" pitchFamily="18" charset="-34"/>
                <a:cs typeface="EucrosiaUPC" pitchFamily="18" charset="-34"/>
              </a:rPr>
              <a:t>ให้คำนึงถึง ลักษณะหน้าที่และความรับผิดชอบ</a:t>
            </a:r>
            <a:r>
              <a:rPr lang="th-TH" sz="2400" b="1" dirty="0" smtClean="0">
                <a:effectLst>
                  <a:innerShdw blurRad="114300">
                    <a:prstClr val="black"/>
                  </a:innerShdw>
                </a:effectLst>
                <a:latin typeface="EucrosiaUPC" pitchFamily="18" charset="-34"/>
                <a:cs typeface="EucrosiaUPC" pitchFamily="18" charset="-34"/>
              </a:rPr>
              <a:t>ของ</a:t>
            </a:r>
          </a:p>
          <a:p>
            <a:pPr algn="ctr"/>
            <a:r>
              <a:rPr lang="th-TH" sz="2400" b="1" dirty="0" smtClean="0">
                <a:effectLst>
                  <a:innerShdw blurRad="114300">
                    <a:prstClr val="black"/>
                  </a:innerShdw>
                </a:effectLst>
                <a:latin typeface="EucrosiaUPC" pitchFamily="18" charset="-34"/>
                <a:cs typeface="EucrosiaUPC" pitchFamily="18" charset="-34"/>
              </a:rPr>
              <a:t>ผู้</a:t>
            </a:r>
            <a:r>
              <a:rPr lang="th-TH" sz="2400" b="1" dirty="0">
                <a:effectLst>
                  <a:innerShdw blurRad="114300">
                    <a:prstClr val="black"/>
                  </a:innerShdw>
                </a:effectLst>
                <a:latin typeface="EucrosiaUPC" pitchFamily="18" charset="-34"/>
                <a:cs typeface="EucrosiaUPC" pitchFamily="18" charset="-34"/>
              </a:rPr>
              <a:t>ที่ได้รับแต่งตั้งเป็นสำคัญ </a:t>
            </a:r>
            <a:endParaRPr lang="th-TH" sz="2400" dirty="0">
              <a:effectLst>
                <a:innerShdw blurRad="114300">
                  <a:prstClr val="black"/>
                </a:innerShdw>
              </a:effectLst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5" name="สามเหลี่ยมหน้าจั่ว 4"/>
          <p:cNvSpPr/>
          <p:nvPr/>
        </p:nvSpPr>
        <p:spPr>
          <a:xfrm>
            <a:off x="251520" y="188640"/>
            <a:ext cx="3096344" cy="936104"/>
          </a:xfrm>
          <a:prstGeom prst="triangle">
            <a:avLst>
              <a:gd name="adj" fmla="val 49692"/>
            </a:avLst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3200" b="1" dirty="0" smtClean="0">
                <a:latin typeface="EucrosiaUPC" pitchFamily="18" charset="-34"/>
                <a:cs typeface="EucrosiaUPC" pitchFamily="18" charset="-34"/>
              </a:rPr>
              <a:t>ข้อ 2</a:t>
            </a:r>
            <a:r>
              <a:rPr lang="en-US" sz="3200" b="1" dirty="0" smtClean="0">
                <a:latin typeface="EucrosiaUPC" pitchFamily="18" charset="-34"/>
                <a:cs typeface="EucrosiaUPC" pitchFamily="18" charset="-34"/>
              </a:rPr>
              <a:t>6</a:t>
            </a:r>
            <a:r>
              <a:rPr lang="th-TH" sz="3200" b="1" dirty="0" smtClean="0">
                <a:latin typeface="EucrosiaUPC" pitchFamily="18" charset="-34"/>
                <a:cs typeface="EucrosiaUPC" pitchFamily="18" charset="-34"/>
              </a:rPr>
              <a:t> </a:t>
            </a:r>
            <a:endParaRPr lang="th-TH" sz="3200" dirty="0"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6" name="สี่เหลี่ยมผืนผ้ามุมมน 5"/>
          <p:cNvSpPr/>
          <p:nvPr/>
        </p:nvSpPr>
        <p:spPr>
          <a:xfrm>
            <a:off x="179512" y="3140968"/>
            <a:ext cx="3168352" cy="1512168"/>
          </a:xfrm>
          <a:prstGeom prst="roundRect">
            <a:avLst/>
          </a:prstGeom>
          <a:solidFill>
            <a:srgbClr val="00B05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400" b="1" dirty="0" smtClean="0">
              <a:solidFill>
                <a:schemeClr val="bg1"/>
              </a:solidFill>
              <a:latin typeface="EucrosiaUPC" pitchFamily="18" charset="-34"/>
              <a:cs typeface="EucrosiaUPC" pitchFamily="18" charset="-34"/>
            </a:endParaRPr>
          </a:p>
          <a:p>
            <a:pPr algn="ctr"/>
            <a:r>
              <a:rPr lang="th-TH" sz="2400" b="1" dirty="0" smtClean="0">
                <a:solidFill>
                  <a:schemeClr val="bg1"/>
                </a:solidFill>
                <a:latin typeface="EucrosiaUPC" pitchFamily="18" charset="-34"/>
                <a:cs typeface="EucrosiaUPC" pitchFamily="18" charset="-34"/>
              </a:rPr>
              <a:t>ใน</a:t>
            </a:r>
            <a:r>
              <a:rPr lang="th-TH" sz="2400" b="1" dirty="0">
                <a:solidFill>
                  <a:schemeClr val="bg1"/>
                </a:solidFill>
                <a:latin typeface="EucrosiaUPC" pitchFamily="18" charset="-34"/>
                <a:cs typeface="EucrosiaUPC" pitchFamily="18" charset="-34"/>
              </a:rPr>
              <a:t>กรณี</a:t>
            </a:r>
            <a:r>
              <a:rPr lang="th-TH" sz="2400" b="1" dirty="0" smtClean="0">
                <a:solidFill>
                  <a:schemeClr val="bg1"/>
                </a:solidFill>
                <a:latin typeface="EucrosiaUPC" pitchFamily="18" charset="-34"/>
                <a:cs typeface="EucrosiaUPC" pitchFamily="18" charset="-34"/>
              </a:rPr>
              <a:t>จำเป็นหรือ</a:t>
            </a:r>
          </a:p>
          <a:p>
            <a:pPr algn="ctr"/>
            <a:r>
              <a:rPr lang="th-TH" sz="2400" b="1" dirty="0" smtClean="0">
                <a:solidFill>
                  <a:schemeClr val="bg1"/>
                </a:solidFill>
                <a:latin typeface="EucrosiaUPC" pitchFamily="18" charset="-34"/>
                <a:cs typeface="EucrosiaUPC" pitchFamily="18" charset="-34"/>
              </a:rPr>
              <a:t>เพื่อ</a:t>
            </a:r>
            <a:r>
              <a:rPr lang="th-TH" sz="2400" b="1" dirty="0">
                <a:solidFill>
                  <a:schemeClr val="bg1"/>
                </a:solidFill>
                <a:latin typeface="EucrosiaUPC" pitchFamily="18" charset="-34"/>
                <a:cs typeface="EucrosiaUPC" pitchFamily="18" charset="-34"/>
              </a:rPr>
              <a:t>ประโยชน์ของหน่วยงานของรัฐ</a:t>
            </a:r>
            <a:r>
              <a:rPr lang="th-TH" sz="2400" b="1" u="sng" dirty="0">
                <a:solidFill>
                  <a:schemeClr val="bg1"/>
                </a:solidFill>
                <a:latin typeface="EucrosiaUPC" pitchFamily="18" charset="-34"/>
                <a:cs typeface="EucrosiaUPC" pitchFamily="18" charset="-34"/>
              </a:rPr>
              <a:t>จะแต่งตั้งบุคคลอื่นร่วมเป็นกรรมการ ด้วยก็</a:t>
            </a:r>
            <a:r>
              <a:rPr lang="th-TH" sz="2400" b="1" u="sng" dirty="0" smtClean="0">
                <a:solidFill>
                  <a:schemeClr val="bg1"/>
                </a:solidFill>
                <a:latin typeface="EucrosiaUPC" pitchFamily="18" charset="-34"/>
                <a:cs typeface="EucrosiaUPC" pitchFamily="18" charset="-34"/>
              </a:rPr>
              <a:t>ได้</a:t>
            </a:r>
          </a:p>
          <a:p>
            <a:pPr algn="ctr"/>
            <a:r>
              <a:rPr lang="th-TH" sz="2400" b="1" dirty="0" smtClean="0">
                <a:solidFill>
                  <a:schemeClr val="bg1"/>
                </a:solidFill>
                <a:latin typeface="EucrosiaUPC" pitchFamily="18" charset="-34"/>
                <a:cs typeface="EucrosiaUPC" pitchFamily="18" charset="-34"/>
              </a:rPr>
              <a:t> </a:t>
            </a:r>
            <a:endParaRPr lang="th-TH" sz="2400" dirty="0">
              <a:solidFill>
                <a:schemeClr val="bg1"/>
              </a:solidFill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7" name="รูปห้าเหลี่ยม 6"/>
          <p:cNvSpPr/>
          <p:nvPr/>
        </p:nvSpPr>
        <p:spPr>
          <a:xfrm>
            <a:off x="4572000" y="3212976"/>
            <a:ext cx="4499992" cy="1440160"/>
          </a:xfrm>
          <a:prstGeom prst="homePlate">
            <a:avLst/>
          </a:prstGeom>
          <a:solidFill>
            <a:srgbClr val="CCFFCC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006600"/>
                </a:solidFill>
                <a:effectLst>
                  <a:innerShdw blurRad="114300">
                    <a:prstClr val="black"/>
                  </a:innerShdw>
                </a:effectLst>
                <a:latin typeface="EucrosiaUPC" pitchFamily="18" charset="-34"/>
                <a:cs typeface="EucrosiaUPC" pitchFamily="18" charset="-34"/>
              </a:rPr>
              <a:t>จำนวน</a:t>
            </a:r>
            <a:r>
              <a:rPr lang="th-TH" sz="2400" b="1" dirty="0">
                <a:solidFill>
                  <a:srgbClr val="006600"/>
                </a:solidFill>
                <a:effectLst>
                  <a:innerShdw blurRad="114300">
                    <a:prstClr val="black"/>
                  </a:innerShdw>
                </a:effectLst>
                <a:latin typeface="EucrosiaUPC" pitchFamily="18" charset="-34"/>
                <a:cs typeface="EucrosiaUPC" pitchFamily="18" charset="-34"/>
              </a:rPr>
              <a:t>กรรมการที่เป็นบุคคล</a:t>
            </a:r>
            <a:r>
              <a:rPr lang="th-TH" sz="2400" b="1" dirty="0" smtClean="0">
                <a:solidFill>
                  <a:srgbClr val="006600"/>
                </a:solidFill>
                <a:effectLst>
                  <a:innerShdw blurRad="114300">
                    <a:prstClr val="black"/>
                  </a:innerShdw>
                </a:effectLst>
                <a:latin typeface="EucrosiaUPC" pitchFamily="18" charset="-34"/>
                <a:cs typeface="EucrosiaUPC" pitchFamily="18" charset="-34"/>
              </a:rPr>
              <a:t>อื่น</a:t>
            </a:r>
          </a:p>
          <a:p>
            <a:pPr algn="ctr"/>
            <a:r>
              <a:rPr lang="th-TH" sz="2400" b="1" dirty="0" smtClean="0">
                <a:solidFill>
                  <a:srgbClr val="006600"/>
                </a:solidFill>
                <a:effectLst>
                  <a:innerShdw blurRad="114300">
                    <a:prstClr val="black"/>
                  </a:innerShdw>
                </a:effectLst>
                <a:latin typeface="EucrosiaUPC" pitchFamily="18" charset="-34"/>
                <a:cs typeface="EucrosiaUPC" pitchFamily="18" charset="-34"/>
              </a:rPr>
              <a:t>จะต้องไม่</a:t>
            </a:r>
            <a:r>
              <a:rPr lang="th-TH" sz="2400" b="1" dirty="0">
                <a:solidFill>
                  <a:srgbClr val="006600"/>
                </a:solidFill>
                <a:effectLst>
                  <a:innerShdw blurRad="114300">
                    <a:prstClr val="black"/>
                  </a:innerShdw>
                </a:effectLst>
                <a:latin typeface="EucrosiaUPC" pitchFamily="18" charset="-34"/>
                <a:cs typeface="EucrosiaUPC" pitchFamily="18" charset="-34"/>
              </a:rPr>
              <a:t>มากกว่าจำนวน</a:t>
            </a:r>
            <a:r>
              <a:rPr lang="th-TH" sz="2400" b="1" dirty="0" smtClean="0">
                <a:solidFill>
                  <a:srgbClr val="006600"/>
                </a:solidFill>
                <a:effectLst>
                  <a:innerShdw blurRad="114300">
                    <a:prstClr val="black"/>
                  </a:innerShdw>
                </a:effectLst>
                <a:latin typeface="EucrosiaUPC" pitchFamily="18" charset="-34"/>
                <a:cs typeface="EucrosiaUPC" pitchFamily="18" charset="-34"/>
              </a:rPr>
              <a:t>กรรมการ</a:t>
            </a:r>
          </a:p>
          <a:p>
            <a:pPr algn="ctr"/>
            <a:r>
              <a:rPr lang="th-TH" sz="2400" b="1" dirty="0" smtClean="0">
                <a:solidFill>
                  <a:srgbClr val="006600"/>
                </a:solidFill>
                <a:effectLst>
                  <a:innerShdw blurRad="114300">
                    <a:prstClr val="black"/>
                  </a:innerShdw>
                </a:effectLst>
                <a:latin typeface="EucrosiaUPC" pitchFamily="18" charset="-34"/>
                <a:cs typeface="EucrosiaUPC" pitchFamily="18" charset="-34"/>
              </a:rPr>
              <a:t>ตามวรรคหนึ่ง</a:t>
            </a:r>
            <a:endParaRPr lang="th-TH" sz="2400" dirty="0">
              <a:solidFill>
                <a:srgbClr val="006600"/>
              </a:solidFill>
              <a:effectLst>
                <a:innerShdw blurRad="114300">
                  <a:prstClr val="black"/>
                </a:innerShdw>
              </a:effectLst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8" name="รูปห้าเหลี่ยม 7"/>
          <p:cNvSpPr/>
          <p:nvPr/>
        </p:nvSpPr>
        <p:spPr>
          <a:xfrm>
            <a:off x="4644008" y="4941168"/>
            <a:ext cx="4392488" cy="1440160"/>
          </a:xfrm>
          <a:prstGeom prst="homePlate">
            <a:avLst/>
          </a:prstGeom>
          <a:solidFill>
            <a:srgbClr val="CCFFFF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0000FF"/>
                </a:solidFill>
                <a:latin typeface="EucrosiaUPC" pitchFamily="18" charset="-34"/>
                <a:cs typeface="EucrosiaUPC" pitchFamily="18" charset="-34"/>
              </a:rPr>
              <a:t>ควร</a:t>
            </a:r>
            <a:r>
              <a:rPr lang="th-TH" sz="2400" b="1" dirty="0">
                <a:solidFill>
                  <a:srgbClr val="0000FF"/>
                </a:solidFill>
                <a:latin typeface="EucrosiaUPC" pitchFamily="18" charset="-34"/>
                <a:cs typeface="EucrosiaUPC" pitchFamily="18" charset="-34"/>
              </a:rPr>
              <a:t>แต่งตั้งผู้ชำนาญการหรือผู้ทรงคุณวุฒิเกี่ยวกับงานซื้อ หรือจ้าง</a:t>
            </a:r>
            <a:r>
              <a:rPr lang="th-TH" sz="2400" b="1" dirty="0" smtClean="0">
                <a:solidFill>
                  <a:srgbClr val="0000FF"/>
                </a:solidFill>
                <a:latin typeface="EucrosiaUPC" pitchFamily="18" charset="-34"/>
                <a:cs typeface="EucrosiaUPC" pitchFamily="18" charset="-34"/>
              </a:rPr>
              <a:t>นั้นๆ</a:t>
            </a:r>
          </a:p>
          <a:p>
            <a:pPr algn="ctr"/>
            <a:r>
              <a:rPr lang="th-TH" sz="2400" b="1" dirty="0" smtClean="0">
                <a:solidFill>
                  <a:srgbClr val="0000FF"/>
                </a:solidFill>
                <a:latin typeface="EucrosiaUPC" pitchFamily="18" charset="-34"/>
                <a:cs typeface="EucrosiaUPC" pitchFamily="18" charset="-34"/>
              </a:rPr>
              <a:t>เข้า</a:t>
            </a:r>
            <a:r>
              <a:rPr lang="th-TH" sz="2400" b="1" dirty="0">
                <a:solidFill>
                  <a:srgbClr val="0000FF"/>
                </a:solidFill>
                <a:latin typeface="EucrosiaUPC" pitchFamily="18" charset="-34"/>
                <a:cs typeface="EucrosiaUPC" pitchFamily="18" charset="-34"/>
              </a:rPr>
              <a:t>ร่วมเป็นกรรมการ</a:t>
            </a:r>
            <a:r>
              <a:rPr lang="th-TH" sz="2400" b="1" dirty="0" smtClean="0">
                <a:solidFill>
                  <a:srgbClr val="0000FF"/>
                </a:solidFill>
                <a:latin typeface="EucrosiaUPC" pitchFamily="18" charset="-34"/>
                <a:cs typeface="EucrosiaUPC" pitchFamily="18" charset="-34"/>
              </a:rPr>
              <a:t>ด้วย</a:t>
            </a:r>
            <a:endParaRPr lang="th-TH" sz="2400" b="1" dirty="0">
              <a:solidFill>
                <a:srgbClr val="0000FF"/>
              </a:solidFill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9" name="สี่เหลี่ยมผืนผ้า 8"/>
          <p:cNvSpPr/>
          <p:nvPr/>
        </p:nvSpPr>
        <p:spPr>
          <a:xfrm>
            <a:off x="179512" y="4941168"/>
            <a:ext cx="3168352" cy="1368152"/>
          </a:xfrm>
          <a:prstGeom prst="rect">
            <a:avLst/>
          </a:prstGeom>
          <a:solidFill>
            <a:srgbClr val="00B0F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b="1" dirty="0" smtClean="0">
                <a:solidFill>
                  <a:schemeClr val="bg1"/>
                </a:solidFill>
                <a:latin typeface="EucrosiaUPC" pitchFamily="18" charset="-34"/>
                <a:cs typeface="EucrosiaUPC" pitchFamily="18" charset="-34"/>
              </a:rPr>
              <a:t>คุณสมบัติของคณะกรรมการ</a:t>
            </a:r>
          </a:p>
          <a:p>
            <a:pPr algn="ctr"/>
            <a:r>
              <a:rPr lang="th-TH" b="1" dirty="0" smtClean="0">
                <a:solidFill>
                  <a:schemeClr val="bg1"/>
                </a:solidFill>
                <a:latin typeface="EucrosiaUPC" pitchFamily="18" charset="-34"/>
                <a:cs typeface="EucrosiaUPC" pitchFamily="18" charset="-34"/>
              </a:rPr>
              <a:t>ที่จะแต่งตั้ง ทุกคณะ</a:t>
            </a:r>
            <a:endParaRPr lang="th-TH" b="1" dirty="0">
              <a:solidFill>
                <a:schemeClr val="bg1"/>
              </a:solidFill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10" name="ลูกศรขวา 9"/>
          <p:cNvSpPr/>
          <p:nvPr/>
        </p:nvSpPr>
        <p:spPr>
          <a:xfrm>
            <a:off x="3347864" y="3284984"/>
            <a:ext cx="1368152" cy="1296144"/>
          </a:xfrm>
          <a:prstGeom prst="rightArrow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b="1" dirty="0" smtClean="0">
                <a:solidFill>
                  <a:schemeClr val="tx1"/>
                </a:solidFill>
                <a:latin typeface="EucrosiaUPC" pitchFamily="18" charset="-34"/>
                <a:cs typeface="EucrosiaUPC" pitchFamily="18" charset="-34"/>
              </a:rPr>
              <a:t>เงื่อนไข</a:t>
            </a:r>
            <a:endParaRPr lang="th-TH" b="1" dirty="0">
              <a:solidFill>
                <a:schemeClr val="tx1"/>
              </a:solidFill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13" name="ตัวแทนหมายเลขภาพนิ่ง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D85E7-25CD-47EF-B19D-98B9F94D8257}" type="slidenum">
              <a:rPr lang="th-TH" smtClean="0">
                <a:latin typeface="EucrosiaUPC" pitchFamily="18" charset="-34"/>
                <a:cs typeface="EucrosiaUPC" pitchFamily="18" charset="-34"/>
              </a:rPr>
              <a:pPr/>
              <a:t>38</a:t>
            </a:fld>
            <a:endParaRPr lang="th-TH" dirty="0"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11" name="ลูกศรขวา 10"/>
          <p:cNvSpPr/>
          <p:nvPr/>
        </p:nvSpPr>
        <p:spPr>
          <a:xfrm>
            <a:off x="3347864" y="4941168"/>
            <a:ext cx="1368152" cy="1296144"/>
          </a:xfrm>
          <a:prstGeom prst="rightArrow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b="1" dirty="0" smtClean="0">
                <a:solidFill>
                  <a:schemeClr val="tx1"/>
                </a:solidFill>
                <a:latin typeface="EucrosiaUPC" pitchFamily="18" charset="-34"/>
                <a:cs typeface="EucrosiaUPC" pitchFamily="18" charset="-34"/>
              </a:rPr>
              <a:t>เงื่อนไข</a:t>
            </a:r>
            <a:endParaRPr lang="th-TH" b="1" dirty="0">
              <a:solidFill>
                <a:schemeClr val="tx1"/>
              </a:solidFill>
              <a:latin typeface="EucrosiaUPC" pitchFamily="18" charset="-34"/>
              <a:cs typeface="EucrosiaUPC" pitchFamily="18" charset="-34"/>
            </a:endParaRPr>
          </a:p>
        </p:txBody>
      </p:sp>
      <p:grpSp>
        <p:nvGrpSpPr>
          <p:cNvPr id="12" name="Group 13"/>
          <p:cNvGrpSpPr/>
          <p:nvPr/>
        </p:nvGrpSpPr>
        <p:grpSpPr>
          <a:xfrm>
            <a:off x="0" y="6237312"/>
            <a:ext cx="9144000" cy="576064"/>
            <a:chOff x="0" y="6165304"/>
            <a:chExt cx="9144000" cy="576064"/>
          </a:xfrm>
        </p:grpSpPr>
        <p:grpSp>
          <p:nvGrpSpPr>
            <p:cNvPr id="14" name="Group 10"/>
            <p:cNvGrpSpPr/>
            <p:nvPr/>
          </p:nvGrpSpPr>
          <p:grpSpPr>
            <a:xfrm>
              <a:off x="0" y="6165304"/>
              <a:ext cx="9144000" cy="576064"/>
              <a:chOff x="0" y="5877272"/>
              <a:chExt cx="9144000" cy="576064"/>
            </a:xfrm>
          </p:grpSpPr>
          <p:grpSp>
            <p:nvGrpSpPr>
              <p:cNvPr id="15" name="Group 23"/>
              <p:cNvGrpSpPr/>
              <p:nvPr/>
            </p:nvGrpSpPr>
            <p:grpSpPr>
              <a:xfrm>
                <a:off x="0" y="5877272"/>
                <a:ext cx="9144000" cy="576064"/>
                <a:chOff x="0" y="5877272"/>
                <a:chExt cx="9144000" cy="576064"/>
              </a:xfrm>
            </p:grpSpPr>
            <p:cxnSp>
              <p:nvCxnSpPr>
                <p:cNvPr id="19" name="Straight Connector 18"/>
                <p:cNvCxnSpPr/>
                <p:nvPr/>
              </p:nvCxnSpPr>
              <p:spPr>
                <a:xfrm>
                  <a:off x="0" y="6093296"/>
                  <a:ext cx="9144000" cy="72008"/>
                </a:xfrm>
                <a:prstGeom prst="line">
                  <a:avLst/>
                </a:prstGeom>
                <a:ln>
                  <a:solidFill>
                    <a:srgbClr val="008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0" name="Rectangle 19"/>
                <p:cNvSpPr/>
                <p:nvPr/>
              </p:nvSpPr>
              <p:spPr>
                <a:xfrm>
                  <a:off x="6444208" y="5877272"/>
                  <a:ext cx="2664296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Natchanon</a:t>
                  </a:r>
                  <a:r>
                    <a:rPr lang="en-US" sz="2000" b="1" dirty="0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  </a:t>
                  </a:r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Siriphongsurapa</a:t>
                  </a:r>
                  <a:endParaRPr lang="th-TH" sz="2000" b="1" dirty="0">
                    <a:solidFill>
                      <a:schemeClr val="tx1"/>
                    </a:solidFill>
                    <a:effectLst>
                      <a:innerShdw blurRad="63500" dist="50800" dir="5400000">
                        <a:prstClr val="black">
                          <a:alpha val="50000"/>
                        </a:prstClr>
                      </a:innerShdw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  <p:sp>
              <p:nvSpPr>
                <p:cNvPr id="21" name="Rectangle 20"/>
                <p:cNvSpPr/>
                <p:nvPr/>
              </p:nvSpPr>
              <p:spPr>
                <a:xfrm>
                  <a:off x="6804248" y="6165304"/>
                  <a:ext cx="2160240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smtClean="0">
                      <a:solidFill>
                        <a:srgbClr val="FF6600"/>
                      </a:solidFill>
                      <a:effectLst>
                        <a:innerShdw blurRad="114300">
                          <a:prstClr val="black"/>
                        </a:innerShdw>
                        <a:reflection blurRad="6350" stA="55000" endA="300" endPos="45500" dir="5400000" sy="-100000" algn="bl" rotWithShape="0"/>
                      </a:effectLst>
                      <a:latin typeface="Angsana New" pitchFamily="18" charset="-34"/>
                      <a:cs typeface="Angsana New" pitchFamily="18" charset="-34"/>
                    </a:rPr>
                    <a:t> C    O P Y R I G H T</a:t>
                  </a:r>
                  <a:endParaRPr lang="th-TH" sz="2000" b="1" dirty="0">
                    <a:solidFill>
                      <a:srgbClr val="FF6600"/>
                    </a:solidFill>
                    <a:effectLst>
                      <a:innerShdw blurRad="114300">
                        <a:prstClr val="black"/>
                      </a:innerShdw>
                      <a:reflection blurRad="6350" stA="55000" endA="300" endPos="45500" dir="5400000" sy="-100000" algn="bl" rotWithShape="0"/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</p:grpSp>
          <p:cxnSp>
            <p:nvCxnSpPr>
              <p:cNvPr id="18" name="Straight Connector 17"/>
              <p:cNvCxnSpPr/>
              <p:nvPr/>
            </p:nvCxnSpPr>
            <p:spPr>
              <a:xfrm>
                <a:off x="0" y="6165304"/>
                <a:ext cx="9144000" cy="72008"/>
              </a:xfrm>
              <a:prstGeom prst="line">
                <a:avLst/>
              </a:prstGeom>
              <a:ln>
                <a:solidFill>
                  <a:srgbClr val="008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6" name="Oval 15"/>
            <p:cNvSpPr/>
            <p:nvPr/>
          </p:nvSpPr>
          <p:spPr>
            <a:xfrm>
              <a:off x="7092280" y="6453336"/>
              <a:ext cx="288032" cy="288032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FF6600"/>
              </a:solidFill>
            </a:ln>
            <a:scene3d>
              <a:camera prst="orthographicFront"/>
              <a:lightRig rig="threePt" dir="t"/>
            </a:scene3d>
            <a:sp3d>
              <a:bevelT w="114300" prst="hardEdg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tx1"/>
                  </a:solidFill>
                  <a:effectLst>
                    <a:innerShdw blurRad="114300">
                      <a:prstClr val="black"/>
                    </a:innerShdw>
                    <a:reflection blurRad="6350" stA="55000" endA="300" endPos="45500" dir="5400000" sy="-100000" algn="bl" rotWithShape="0"/>
                  </a:effectLst>
                  <a:latin typeface="Angsana New" pitchFamily="18" charset="-34"/>
                </a:rPr>
                <a:t>C</a:t>
              </a:r>
              <a:endParaRPr lang="th-TH" sz="2000" b="1" dirty="0">
                <a:solidFill>
                  <a:schemeClr val="tx1"/>
                </a:solidFill>
                <a:effectLst>
                  <a:innerShdw blurRad="114300">
                    <a:prstClr val="black"/>
                  </a:innerShdw>
                  <a:reflection blurRad="6350" stA="55000" endA="300" endPos="45500" dir="5400000" sy="-100000" algn="bl" rotWithShape="0"/>
                </a:effectLst>
                <a:latin typeface="Angsana New" pitchFamily="18" charset="-3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1332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ข้อห้าม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flipH="1">
            <a:off x="6876256" y="1124744"/>
            <a:ext cx="1594863" cy="151216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" name="Picture 9" descr="ไฟ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099183">
            <a:off x="7500931" y="3677047"/>
            <a:ext cx="806672" cy="897565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D85E7-25CD-47EF-B19D-98B9F94D8257}" type="slidenum">
              <a:rPr lang="th-TH" smtClean="0"/>
              <a:pPr/>
              <a:t>39</a:t>
            </a:fld>
            <a:endParaRPr lang="th-TH"/>
          </a:p>
        </p:txBody>
      </p:sp>
      <p:graphicFrame>
        <p:nvGraphicFramePr>
          <p:cNvPr id="3" name="Diagram 2"/>
          <p:cNvGraphicFramePr/>
          <p:nvPr/>
        </p:nvGraphicFramePr>
        <p:xfrm>
          <a:off x="395536" y="1700808"/>
          <a:ext cx="6504384" cy="46242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5" name="Rectangle 4"/>
          <p:cNvSpPr/>
          <p:nvPr/>
        </p:nvSpPr>
        <p:spPr>
          <a:xfrm>
            <a:off x="899592" y="1714163"/>
            <a:ext cx="4176464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333375" algn="ctr">
              <a:buFont typeface="Courier New" pitchFamily="49" charset="0"/>
              <a:buChar char="o"/>
            </a:pPr>
            <a:r>
              <a:rPr lang="th-TH" sz="3400" b="1" dirty="0" smtClean="0">
                <a:latin typeface="EucrosiaUPC" pitchFamily="18" charset="-34"/>
                <a:cs typeface="EucrosiaUPC" pitchFamily="18" charset="-34"/>
              </a:rPr>
              <a:t>การซื้อหรือจ้างครั้งเดียวกัน</a:t>
            </a:r>
          </a:p>
          <a:p>
            <a:pPr marL="514350" indent="-333375" algn="ctr">
              <a:buFont typeface="Courier New" pitchFamily="49" charset="0"/>
              <a:buChar char="o"/>
            </a:pPr>
            <a:r>
              <a:rPr lang="th-TH" sz="3400" b="1" dirty="0" smtClean="0">
                <a:latin typeface="EucrosiaUPC" pitchFamily="18" charset="-34"/>
                <a:cs typeface="EucrosiaUPC" pitchFamily="18" charset="-34"/>
              </a:rPr>
              <a:t>ห้ามแต่งตั้ง</a:t>
            </a:r>
          </a:p>
        </p:txBody>
      </p:sp>
      <p:sp>
        <p:nvSpPr>
          <p:cNvPr id="9" name="Rectangle 8"/>
          <p:cNvSpPr/>
          <p:nvPr/>
        </p:nvSpPr>
        <p:spPr>
          <a:xfrm>
            <a:off x="4932040" y="4062551"/>
            <a:ext cx="4104456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b="1" dirty="0" smtClean="0">
                <a:latin typeface="EucrosiaUPC" pitchFamily="18" charset="-34"/>
                <a:cs typeface="EucrosiaUPC" pitchFamily="18" charset="-34"/>
              </a:rPr>
              <a:t>ข้อสังเกต</a:t>
            </a:r>
            <a:endParaRPr lang="th-TH" b="1" dirty="0" smtClean="0">
              <a:effectLst>
                <a:innerShdw blurRad="63500" dist="50800" dir="5400000">
                  <a:prstClr val="black">
                    <a:alpha val="50000"/>
                  </a:prstClr>
                </a:innerShdw>
              </a:effectLst>
              <a:latin typeface="EucrosiaUPC" pitchFamily="18" charset="-34"/>
              <a:cs typeface="EucrosiaUPC" pitchFamily="18" charset="-34"/>
            </a:endParaRPr>
          </a:p>
          <a:p>
            <a:pPr algn="ctr">
              <a:buFont typeface="Arial" pitchFamily="34" charset="0"/>
              <a:buChar char="•"/>
            </a:pPr>
            <a:r>
              <a:rPr lang="th-TH" b="1" dirty="0" smtClean="0"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EucrosiaUPC" pitchFamily="18" charset="-34"/>
                <a:cs typeface="EucrosiaUPC" pitchFamily="18" charset="-34"/>
              </a:rPr>
              <a:t> วิธีเฉพาะเจาะจง </a:t>
            </a:r>
          </a:p>
          <a:p>
            <a:pPr algn="ctr">
              <a:buFont typeface="Arial" pitchFamily="34" charset="0"/>
              <a:buChar char="•"/>
            </a:pPr>
            <a:r>
              <a:rPr lang="th-TH" b="1" dirty="0" smtClean="0"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EucrosiaUPC" pitchFamily="18" charset="-34"/>
                <a:cs typeface="EucrosiaUPC" pitchFamily="18" charset="-34"/>
              </a:rPr>
              <a:t> การจ้างที่ปรึกษา</a:t>
            </a:r>
          </a:p>
          <a:p>
            <a:pPr algn="ctr">
              <a:buFont typeface="Arial" pitchFamily="34" charset="0"/>
              <a:buChar char="•"/>
            </a:pPr>
            <a:r>
              <a:rPr lang="th-TH" b="1" dirty="0" smtClean="0"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EucrosiaUPC" pitchFamily="18" charset="-34"/>
                <a:cs typeface="EucrosiaUPC" pitchFamily="18" charset="-34"/>
              </a:rPr>
              <a:t> การจ้างออกแบบหรือควบคุมงาน</a:t>
            </a:r>
          </a:p>
          <a:p>
            <a:pPr algn="ctr">
              <a:buFont typeface="Arial" pitchFamily="34" charset="0"/>
              <a:buChar char="•"/>
            </a:pPr>
            <a:r>
              <a:rPr lang="th-TH" b="1" dirty="0" smtClean="0"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EucrosiaUPC" pitchFamily="18" charset="-34"/>
                <a:cs typeface="EucrosiaUPC" pitchFamily="18" charset="-34"/>
              </a:rPr>
              <a:t> ไม่มีข้อห้าม</a:t>
            </a:r>
            <a:endParaRPr lang="th-TH" b="1" dirty="0">
              <a:effectLst>
                <a:innerShdw blurRad="63500" dist="50800" dir="5400000">
                  <a:prstClr val="black">
                    <a:alpha val="50000"/>
                  </a:prstClr>
                </a:innerShdw>
              </a:effectLst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732240" y="2300679"/>
            <a:ext cx="1890261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th-TH" sz="3600" b="1" dirty="0" smtClean="0">
                <a:solidFill>
                  <a:srgbClr val="FF0000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EucrosiaUPC" pitchFamily="18" charset="-34"/>
                <a:cs typeface="EucrosiaUPC" pitchFamily="18" charset="-34"/>
              </a:rPr>
              <a:t>กรรมการ</a:t>
            </a:r>
          </a:p>
          <a:p>
            <a:pPr algn="ctr"/>
            <a:r>
              <a:rPr lang="th-TH" sz="3600" b="1" dirty="0" smtClean="0">
                <a:solidFill>
                  <a:srgbClr val="FF0000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EucrosiaUPC" pitchFamily="18" charset="-34"/>
                <a:cs typeface="EucrosiaUPC" pitchFamily="18" charset="-34"/>
              </a:rPr>
              <a:t>ตรวจรับพัสดุ</a:t>
            </a:r>
            <a:endParaRPr lang="th-TH" sz="3600" dirty="0">
              <a:solidFill>
                <a:srgbClr val="FF0000"/>
              </a:solidFill>
              <a:effectLst>
                <a:innerShdw blurRad="63500" dist="50800" dir="5400000">
                  <a:prstClr val="black">
                    <a:alpha val="50000"/>
                  </a:prstClr>
                </a:innerShdw>
              </a:effectLst>
            </a:endParaRPr>
          </a:p>
        </p:txBody>
      </p:sp>
      <p:grpSp>
        <p:nvGrpSpPr>
          <p:cNvPr id="7" name="Group 11"/>
          <p:cNvGrpSpPr/>
          <p:nvPr/>
        </p:nvGrpSpPr>
        <p:grpSpPr>
          <a:xfrm>
            <a:off x="0" y="6237312"/>
            <a:ext cx="9144000" cy="576064"/>
            <a:chOff x="0" y="6165304"/>
            <a:chExt cx="9144000" cy="576064"/>
          </a:xfrm>
        </p:grpSpPr>
        <p:grpSp>
          <p:nvGrpSpPr>
            <p:cNvPr id="12" name="Group 10"/>
            <p:cNvGrpSpPr/>
            <p:nvPr/>
          </p:nvGrpSpPr>
          <p:grpSpPr>
            <a:xfrm>
              <a:off x="0" y="6165304"/>
              <a:ext cx="9144000" cy="576064"/>
              <a:chOff x="0" y="5877272"/>
              <a:chExt cx="9144000" cy="576064"/>
            </a:xfrm>
          </p:grpSpPr>
          <p:grpSp>
            <p:nvGrpSpPr>
              <p:cNvPr id="13" name="Group 23"/>
              <p:cNvGrpSpPr/>
              <p:nvPr/>
            </p:nvGrpSpPr>
            <p:grpSpPr>
              <a:xfrm>
                <a:off x="0" y="5877272"/>
                <a:ext cx="9144000" cy="576064"/>
                <a:chOff x="0" y="5877272"/>
                <a:chExt cx="9144000" cy="576064"/>
              </a:xfrm>
            </p:grpSpPr>
            <p:cxnSp>
              <p:nvCxnSpPr>
                <p:cNvPr id="17" name="Straight Connector 16"/>
                <p:cNvCxnSpPr/>
                <p:nvPr/>
              </p:nvCxnSpPr>
              <p:spPr>
                <a:xfrm>
                  <a:off x="0" y="6093296"/>
                  <a:ext cx="9144000" cy="72008"/>
                </a:xfrm>
                <a:prstGeom prst="line">
                  <a:avLst/>
                </a:prstGeom>
                <a:ln>
                  <a:solidFill>
                    <a:srgbClr val="008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8" name="Rectangle 17"/>
                <p:cNvSpPr/>
                <p:nvPr/>
              </p:nvSpPr>
              <p:spPr>
                <a:xfrm>
                  <a:off x="6444208" y="5877272"/>
                  <a:ext cx="2664296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Natchanon</a:t>
                  </a:r>
                  <a:r>
                    <a:rPr lang="en-US" sz="2000" b="1" dirty="0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  </a:t>
                  </a:r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Siriphongsurapa</a:t>
                  </a:r>
                  <a:endParaRPr lang="th-TH" sz="2000" b="1" dirty="0">
                    <a:solidFill>
                      <a:schemeClr val="tx1"/>
                    </a:solidFill>
                    <a:effectLst>
                      <a:innerShdw blurRad="63500" dist="50800" dir="5400000">
                        <a:prstClr val="black">
                          <a:alpha val="50000"/>
                        </a:prstClr>
                      </a:innerShdw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  <p:sp>
              <p:nvSpPr>
                <p:cNvPr id="19" name="Rectangle 18"/>
                <p:cNvSpPr/>
                <p:nvPr/>
              </p:nvSpPr>
              <p:spPr>
                <a:xfrm>
                  <a:off x="6804248" y="6165304"/>
                  <a:ext cx="2160240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smtClean="0">
                      <a:solidFill>
                        <a:srgbClr val="FF6600"/>
                      </a:solidFill>
                      <a:effectLst>
                        <a:innerShdw blurRad="114300">
                          <a:prstClr val="black"/>
                        </a:innerShdw>
                        <a:reflection blurRad="6350" stA="55000" endA="300" endPos="45500" dir="5400000" sy="-100000" algn="bl" rotWithShape="0"/>
                      </a:effectLst>
                      <a:latin typeface="Angsana New" pitchFamily="18" charset="-34"/>
                      <a:cs typeface="Angsana New" pitchFamily="18" charset="-34"/>
                    </a:rPr>
                    <a:t> C    O P Y R I G H T</a:t>
                  </a:r>
                  <a:endParaRPr lang="th-TH" sz="2000" b="1" dirty="0">
                    <a:solidFill>
                      <a:srgbClr val="FF6600"/>
                    </a:solidFill>
                    <a:effectLst>
                      <a:innerShdw blurRad="114300">
                        <a:prstClr val="black"/>
                      </a:innerShdw>
                      <a:reflection blurRad="6350" stA="55000" endA="300" endPos="45500" dir="5400000" sy="-100000" algn="bl" rotWithShape="0"/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</p:grpSp>
          <p:cxnSp>
            <p:nvCxnSpPr>
              <p:cNvPr id="16" name="Straight Connector 15"/>
              <p:cNvCxnSpPr/>
              <p:nvPr/>
            </p:nvCxnSpPr>
            <p:spPr>
              <a:xfrm>
                <a:off x="0" y="6165304"/>
                <a:ext cx="9144000" cy="72008"/>
              </a:xfrm>
              <a:prstGeom prst="line">
                <a:avLst/>
              </a:prstGeom>
              <a:ln>
                <a:solidFill>
                  <a:srgbClr val="008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4" name="Oval 13"/>
            <p:cNvSpPr/>
            <p:nvPr/>
          </p:nvSpPr>
          <p:spPr>
            <a:xfrm>
              <a:off x="7092280" y="6453336"/>
              <a:ext cx="288032" cy="288032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FF6600"/>
              </a:solidFill>
            </a:ln>
            <a:scene3d>
              <a:camera prst="orthographicFront"/>
              <a:lightRig rig="threePt" dir="t"/>
            </a:scene3d>
            <a:sp3d>
              <a:bevelT w="114300" prst="hardEdg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tx1"/>
                  </a:solidFill>
                  <a:effectLst>
                    <a:innerShdw blurRad="114300">
                      <a:prstClr val="black"/>
                    </a:innerShdw>
                    <a:reflection blurRad="6350" stA="55000" endA="300" endPos="45500" dir="5400000" sy="-100000" algn="bl" rotWithShape="0"/>
                  </a:effectLst>
                  <a:latin typeface="Angsana New" pitchFamily="18" charset="-34"/>
                </a:rPr>
                <a:t>C</a:t>
              </a:r>
              <a:endParaRPr lang="th-TH" sz="2000" b="1" dirty="0">
                <a:solidFill>
                  <a:schemeClr val="tx1"/>
                </a:solidFill>
                <a:effectLst>
                  <a:innerShdw blurRad="114300">
                    <a:prstClr val="black"/>
                  </a:innerShdw>
                  <a:reflection blurRad="6350" stA="55000" endA="300" endPos="45500" dir="5400000" sy="-100000" algn="bl" rotWithShape="0"/>
                </a:effectLst>
                <a:latin typeface="Angsana New" pitchFamily="18" charset="-34"/>
              </a:endParaRPr>
            </a:p>
          </p:txBody>
        </p:sp>
      </p:grpSp>
      <p:sp>
        <p:nvSpPr>
          <p:cNvPr id="11" name="Rectangle 10"/>
          <p:cNvSpPr/>
          <p:nvPr/>
        </p:nvSpPr>
        <p:spPr>
          <a:xfrm>
            <a:off x="1691680" y="260648"/>
            <a:ext cx="6984776" cy="936104"/>
          </a:xfrm>
          <a:prstGeom prst="rect">
            <a:avLst/>
          </a:prstGeom>
          <a:solidFill>
            <a:srgbClr val="CCFFCC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4500"/>
              </a:lnSpc>
            </a:pPr>
            <a:r>
              <a:rPr lang="th-TH" sz="4400" b="1" dirty="0" smtClean="0">
                <a:solidFill>
                  <a:srgbClr val="FF0000"/>
                </a:solidFill>
                <a:latin typeface="EucrosiaUPC" pitchFamily="18" charset="-34"/>
                <a:cs typeface="EucrosiaUPC" pitchFamily="18" charset="-34"/>
              </a:rPr>
              <a:t>ข้อห้ามในการแต่งตั้งคณะกรรมการ</a:t>
            </a:r>
            <a:endParaRPr lang="th-TH" sz="4400" dirty="0"/>
          </a:p>
        </p:txBody>
      </p:sp>
      <p:sp>
        <p:nvSpPr>
          <p:cNvPr id="8" name="คำบรรยายภาพแบบวงรี 3"/>
          <p:cNvSpPr/>
          <p:nvPr/>
        </p:nvSpPr>
        <p:spPr>
          <a:xfrm>
            <a:off x="467544" y="188640"/>
            <a:ext cx="1584176" cy="1512168"/>
          </a:xfrm>
          <a:prstGeom prst="wedgeEllipseCallout">
            <a:avLst>
              <a:gd name="adj1" fmla="val 62806"/>
              <a:gd name="adj2" fmla="val -13776"/>
            </a:avLst>
          </a:prstGeom>
          <a:solidFill>
            <a:srgbClr val="FF00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3000"/>
              </a:lnSpc>
            </a:pPr>
            <a:r>
              <a:rPr lang="th-TH" sz="2400" b="1" dirty="0" smtClean="0">
                <a:solidFill>
                  <a:schemeClr val="bg1"/>
                </a:solidFill>
                <a:latin typeface="EucrosiaUPC" pitchFamily="18" charset="-34"/>
                <a:cs typeface="EucrosiaUPC" pitchFamily="18" charset="-34"/>
              </a:rPr>
              <a:t>ระเบียบฯ</a:t>
            </a:r>
          </a:p>
          <a:p>
            <a:pPr algn="ctr">
              <a:lnSpc>
                <a:spcPts val="3000"/>
              </a:lnSpc>
            </a:pPr>
            <a:r>
              <a:rPr lang="th-TH" sz="2400" b="1" dirty="0" smtClean="0">
                <a:solidFill>
                  <a:schemeClr val="bg1"/>
                </a:solidFill>
                <a:latin typeface="EucrosiaUPC" pitchFamily="18" charset="-34"/>
                <a:cs typeface="EucrosiaUPC" pitchFamily="18" charset="-34"/>
              </a:rPr>
              <a:t>ข้อ </a:t>
            </a:r>
            <a:r>
              <a:rPr lang="en-US" sz="2400" b="1" dirty="0" smtClean="0">
                <a:solidFill>
                  <a:schemeClr val="bg1"/>
                </a:solidFill>
                <a:latin typeface="EucrosiaUPC" pitchFamily="18" charset="-34"/>
                <a:cs typeface="EucrosiaUPC" pitchFamily="18" charset="-34"/>
              </a:rPr>
              <a:t>26 </a:t>
            </a:r>
            <a:r>
              <a:rPr lang="th-TH" sz="2400" b="1" dirty="0" smtClean="0">
                <a:solidFill>
                  <a:schemeClr val="bg1"/>
                </a:solidFill>
                <a:latin typeface="EucrosiaUPC" pitchFamily="18" charset="-34"/>
                <a:cs typeface="EucrosiaUPC" pitchFamily="18" charset="-34"/>
              </a:rPr>
              <a:t>วรรคสาม </a:t>
            </a:r>
            <a:endParaRPr lang="th-TH" sz="2400" b="1" dirty="0">
              <a:solidFill>
                <a:schemeClr val="bg1"/>
              </a:solidFill>
              <a:latin typeface="EucrosiaUPC" pitchFamily="18" charset="-34"/>
              <a:cs typeface="EucrosiaUPC" pitchFamily="18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D85E7-25CD-47EF-B19D-98B9F94D8257}" type="slidenum">
              <a:rPr lang="th-TH" smtClean="0"/>
              <a:pPr/>
              <a:t>40</a:t>
            </a:fld>
            <a:endParaRPr lang="th-TH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0" y="-315416"/>
          <a:ext cx="9144001" cy="655272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62400"/>
                <a:gridCol w="1219200"/>
                <a:gridCol w="1295400"/>
                <a:gridCol w="1371601"/>
                <a:gridCol w="1295400"/>
              </a:tblGrid>
              <a:tr h="846021">
                <a:tc>
                  <a:txBody>
                    <a:bodyPr/>
                    <a:lstStyle/>
                    <a:p>
                      <a:r>
                        <a:rPr lang="th-TH" sz="2400" dirty="0" smtClean="0">
                          <a:latin typeface="EucrosiaUPC" pitchFamily="18" charset="-34"/>
                          <a:cs typeface="EucrosiaUPC" pitchFamily="18" charset="-34"/>
                        </a:rPr>
                        <a:t>                  </a:t>
                      </a:r>
                      <a:r>
                        <a:rPr lang="th-TH" sz="2400" baseline="0" dirty="0" smtClean="0">
                          <a:latin typeface="EucrosiaUPC" pitchFamily="18" charset="-34"/>
                          <a:cs typeface="EucrosiaUPC" pitchFamily="18" charset="-34"/>
                        </a:rPr>
                        <a:t> </a:t>
                      </a:r>
                    </a:p>
                    <a:p>
                      <a:r>
                        <a:rPr lang="th-TH" sz="2400" baseline="0" dirty="0" smtClean="0">
                          <a:latin typeface="EucrosiaUPC" pitchFamily="18" charset="-34"/>
                          <a:cs typeface="EucrosiaUPC" pitchFamily="18" charset="-34"/>
                        </a:rPr>
                        <a:t>                      </a:t>
                      </a:r>
                      <a:endParaRPr lang="th-TH" sz="2400" dirty="0">
                        <a:latin typeface="EucrosiaUPC" pitchFamily="18" charset="-34"/>
                        <a:cs typeface="EucrosiaUPC" pitchFamily="18" charset="-34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rgbClr val="0000FF"/>
                          </a:solidFill>
                          <a:latin typeface="EucrosiaUPC" pitchFamily="18" charset="-34"/>
                          <a:cs typeface="EucrosiaUPC" pitchFamily="18" charset="-34"/>
                        </a:rPr>
                        <a:t>TOR</a:t>
                      </a:r>
                      <a:endParaRPr lang="th-TH" sz="2400" dirty="0">
                        <a:solidFill>
                          <a:srgbClr val="0000FF"/>
                        </a:solidFill>
                        <a:latin typeface="EucrosiaUPC" pitchFamily="18" charset="-34"/>
                        <a:cs typeface="EucrosiaUPC" pitchFamily="18" charset="-34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dirty="0" smtClean="0">
                          <a:solidFill>
                            <a:srgbClr val="0000FF"/>
                          </a:solidFill>
                          <a:latin typeface="EucrosiaUPC" pitchFamily="18" charset="-34"/>
                          <a:cs typeface="EucrosiaUPC" pitchFamily="18" charset="-34"/>
                        </a:rPr>
                        <a:t>ราคากลาง</a:t>
                      </a:r>
                      <a:endParaRPr lang="th-TH" sz="2400" dirty="0">
                        <a:solidFill>
                          <a:srgbClr val="0000FF"/>
                        </a:solidFill>
                        <a:latin typeface="EucrosiaUPC" pitchFamily="18" charset="-34"/>
                        <a:cs typeface="EucrosiaUPC" pitchFamily="18" charset="-34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dirty="0" smtClean="0">
                          <a:solidFill>
                            <a:srgbClr val="0000FF"/>
                          </a:solidFill>
                          <a:latin typeface="EucrosiaUPC" pitchFamily="18" charset="-34"/>
                          <a:cs typeface="EucrosiaUPC" pitchFamily="18" charset="-34"/>
                        </a:rPr>
                        <a:t>จัดซื้อ</a:t>
                      </a:r>
                    </a:p>
                    <a:p>
                      <a:pPr algn="ctr"/>
                      <a:r>
                        <a:rPr lang="th-TH" sz="2400" dirty="0" smtClean="0">
                          <a:solidFill>
                            <a:srgbClr val="0000FF"/>
                          </a:solidFill>
                          <a:latin typeface="EucrosiaUPC" pitchFamily="18" charset="-34"/>
                          <a:cs typeface="EucrosiaUPC" pitchFamily="18" charset="-34"/>
                        </a:rPr>
                        <a:t>จัดจ้าง</a:t>
                      </a:r>
                      <a:endParaRPr lang="th-TH" sz="2400" dirty="0">
                        <a:solidFill>
                          <a:srgbClr val="0000FF"/>
                        </a:solidFill>
                        <a:latin typeface="EucrosiaUPC" pitchFamily="18" charset="-34"/>
                        <a:cs typeface="EucrosiaUPC" pitchFamily="18" charset="-34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B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dirty="0" smtClean="0">
                          <a:solidFill>
                            <a:srgbClr val="0000FF"/>
                          </a:solidFill>
                          <a:latin typeface="EucrosiaUPC" pitchFamily="18" charset="-34"/>
                          <a:cs typeface="EucrosiaUPC" pitchFamily="18" charset="-34"/>
                        </a:rPr>
                        <a:t>ตรวจรับ</a:t>
                      </a:r>
                    </a:p>
                    <a:p>
                      <a:pPr algn="ctr"/>
                      <a:r>
                        <a:rPr lang="th-TH" sz="2400" dirty="0" smtClean="0">
                          <a:solidFill>
                            <a:srgbClr val="0000FF"/>
                          </a:solidFill>
                          <a:latin typeface="EucrosiaUPC" pitchFamily="18" charset="-34"/>
                          <a:cs typeface="EucrosiaUPC" pitchFamily="18" charset="-34"/>
                        </a:rPr>
                        <a:t>พัสดุ</a:t>
                      </a:r>
                      <a:endParaRPr lang="th-TH" sz="2400" dirty="0">
                        <a:solidFill>
                          <a:srgbClr val="0000FF"/>
                        </a:solidFill>
                        <a:latin typeface="EucrosiaUPC" pitchFamily="18" charset="-34"/>
                        <a:cs typeface="EucrosiaUPC" pitchFamily="18" charset="-34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</a:tr>
              <a:tr h="470012">
                <a:tc>
                  <a:txBody>
                    <a:bodyPr/>
                    <a:lstStyle/>
                    <a:p>
                      <a:pPr algn="l">
                        <a:buFont typeface="Courier New" pitchFamily="49" charset="0"/>
                        <a:buChar char="o"/>
                      </a:pPr>
                      <a:r>
                        <a:rPr lang="th-TH" sz="2400" b="1" dirty="0" smtClean="0">
                          <a:solidFill>
                            <a:srgbClr val="0000FF"/>
                          </a:solidFill>
                          <a:latin typeface="EucrosiaUPC" pitchFamily="18" charset="-34"/>
                          <a:cs typeface="EucrosiaUPC" pitchFamily="18" charset="-34"/>
                        </a:rPr>
                        <a:t> การซื้อหรือจ้าง</a:t>
                      </a:r>
                      <a:endParaRPr lang="th-TH" sz="2400" b="1" dirty="0">
                        <a:solidFill>
                          <a:srgbClr val="0000FF"/>
                        </a:solidFill>
                        <a:latin typeface="EucrosiaUPC" pitchFamily="18" charset="-34"/>
                        <a:cs typeface="EucrosiaUPC" pitchFamily="18" charset="-34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th-TH" sz="2400" b="1" dirty="0">
                        <a:latin typeface="EucrosiaUPC" pitchFamily="18" charset="-34"/>
                        <a:cs typeface="EucrosiaUPC" pitchFamily="18" charset="-34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th-TH" sz="2400" b="1" dirty="0">
                        <a:latin typeface="EucrosiaUPC" pitchFamily="18" charset="-34"/>
                        <a:cs typeface="EucrosiaUPC" pitchFamily="18" charset="-34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th-TH" sz="2400" b="1">
                        <a:latin typeface="EucrosiaUPC" pitchFamily="18" charset="-34"/>
                        <a:cs typeface="EucrosiaUPC" pitchFamily="18" charset="-34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th-TH" sz="2400" b="1" dirty="0">
                        <a:latin typeface="EucrosiaUPC" pitchFamily="18" charset="-34"/>
                        <a:cs typeface="EucrosiaUPC" pitchFamily="18" charset="-34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7001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Courier New" pitchFamily="49" charset="0"/>
                        <a:buNone/>
                        <a:tabLst/>
                        <a:defRPr/>
                      </a:pPr>
                      <a:r>
                        <a:rPr lang="th-TH" sz="2000" b="1" dirty="0" smtClean="0">
                          <a:solidFill>
                            <a:srgbClr val="0000FF"/>
                          </a:solidFill>
                          <a:latin typeface="EucrosiaUPC" pitchFamily="18" charset="-34"/>
                          <a:ea typeface="Angsana New" pitchFamily="18" charset="-34"/>
                          <a:cs typeface="EucrosiaUPC" pitchFamily="18" charset="-34"/>
                          <a:sym typeface="Wingdings 2"/>
                        </a:rPr>
                        <a:t></a:t>
                      </a:r>
                      <a:r>
                        <a:rPr lang="th-TH" sz="2000" b="1" baseline="0" dirty="0" smtClean="0">
                          <a:solidFill>
                            <a:srgbClr val="0000FF"/>
                          </a:solidFill>
                          <a:latin typeface="EucrosiaUPC" pitchFamily="18" charset="-34"/>
                          <a:ea typeface="Angsana New" pitchFamily="18" charset="-34"/>
                          <a:cs typeface="EucrosiaUPC" pitchFamily="18" charset="-34"/>
                          <a:sym typeface="Wingdings 2"/>
                        </a:rPr>
                        <a:t> </a:t>
                      </a:r>
                      <a:r>
                        <a:rPr lang="th-TH" sz="2000" b="1" dirty="0" smtClean="0">
                          <a:solidFill>
                            <a:srgbClr val="0000FF"/>
                          </a:solidFill>
                          <a:latin typeface="EucrosiaUPC" pitchFamily="18" charset="-34"/>
                          <a:ea typeface="Angsana New" pitchFamily="18" charset="-34"/>
                          <a:cs typeface="EucrosiaUPC" pitchFamily="18" charset="-34"/>
                        </a:rPr>
                        <a:t>วิธีประกาศเชิญชวนทั่วไป</a:t>
                      </a:r>
                      <a:endParaRPr lang="th-TH" sz="2000" b="1" dirty="0">
                        <a:solidFill>
                          <a:srgbClr val="0000FF"/>
                        </a:solidFill>
                        <a:latin typeface="EucrosiaUPC" pitchFamily="18" charset="-34"/>
                        <a:cs typeface="EucrosiaUPC" pitchFamily="18" charset="-34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B7"/>
                    </a:solidFill>
                  </a:tcPr>
                </a:tc>
                <a:tc>
                  <a:txBody>
                    <a:bodyPr/>
                    <a:lstStyle/>
                    <a:p>
                      <a:endParaRPr lang="th-TH" sz="2400" b="1" dirty="0">
                        <a:latin typeface="EucrosiaUPC" pitchFamily="18" charset="-34"/>
                        <a:cs typeface="EucrosiaUPC" pitchFamily="18" charset="-34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th-TH" sz="2400" b="1" dirty="0">
                        <a:latin typeface="EucrosiaUPC" pitchFamily="18" charset="-34"/>
                        <a:cs typeface="EucrosiaUPC" pitchFamily="18" charset="-34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th-TH" sz="2400" b="1" dirty="0">
                        <a:latin typeface="EucrosiaUPC" pitchFamily="18" charset="-34"/>
                        <a:cs typeface="EucrosiaUPC" pitchFamily="18" charset="-34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th-TH" sz="2400" b="1" dirty="0">
                        <a:latin typeface="EucrosiaUPC" pitchFamily="18" charset="-34"/>
                        <a:cs typeface="EucrosiaUPC" pitchFamily="18" charset="-34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58016">
                <a:tc>
                  <a:txBody>
                    <a:bodyPr/>
                    <a:lstStyle/>
                    <a:p>
                      <a:pPr marL="26670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US" sz="2400" b="1" dirty="0" smtClean="0">
                          <a:solidFill>
                            <a:srgbClr val="0000FF"/>
                          </a:solidFill>
                          <a:latin typeface="EucrosiaUPC" pitchFamily="18" charset="-34"/>
                          <a:ea typeface="Angsana New" pitchFamily="18" charset="-34"/>
                          <a:cs typeface="EucrosiaUPC" pitchFamily="18" charset="-34"/>
                        </a:rPr>
                        <a:t>  e - market</a:t>
                      </a:r>
                      <a:endParaRPr lang="th-TH" sz="2400" b="1" dirty="0">
                        <a:solidFill>
                          <a:srgbClr val="0000FF"/>
                        </a:solidFill>
                        <a:latin typeface="EucrosiaUPC" pitchFamily="18" charset="-34"/>
                        <a:cs typeface="EucrosiaUPC" pitchFamily="18" charset="-34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th-TH" sz="2400" b="1" dirty="0">
                        <a:latin typeface="EucrosiaUPC" pitchFamily="18" charset="-34"/>
                        <a:cs typeface="EucrosiaUPC" pitchFamily="18" charset="-34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1"/>
                      <a:endParaRPr lang="th-TH" sz="2400" b="1" dirty="0">
                        <a:latin typeface="EucrosiaUPC" pitchFamily="18" charset="-34"/>
                        <a:cs typeface="EucrosiaUPC" pitchFamily="18" charset="-34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b="1" dirty="0" smtClean="0">
                          <a:latin typeface="EucrosiaUPC" pitchFamily="18" charset="-34"/>
                          <a:cs typeface="EucrosiaUPC" pitchFamily="18" charset="-34"/>
                        </a:rPr>
                        <a:t>เป็นหน้าที่เจ้าหน้าที่</a:t>
                      </a:r>
                      <a:endParaRPr lang="th-TH" sz="1800" b="1" dirty="0">
                        <a:latin typeface="EucrosiaUPC" pitchFamily="18" charset="-34"/>
                        <a:cs typeface="EucrosiaUPC" pitchFamily="18" charset="-34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th-TH" sz="2400" b="1" dirty="0">
                        <a:latin typeface="EucrosiaUPC" pitchFamily="18" charset="-34"/>
                        <a:cs typeface="EucrosiaUPC" pitchFamily="18" charset="-34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70012">
                <a:tc>
                  <a:txBody>
                    <a:bodyPr/>
                    <a:lstStyle/>
                    <a:p>
                      <a:pPr marL="26670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US" sz="2400" b="1" dirty="0" smtClean="0">
                          <a:solidFill>
                            <a:srgbClr val="0000FF"/>
                          </a:solidFill>
                          <a:latin typeface="EucrosiaUPC" pitchFamily="18" charset="-34"/>
                          <a:ea typeface="Angsana New" pitchFamily="18" charset="-34"/>
                          <a:cs typeface="EucrosiaUPC" pitchFamily="18" charset="-34"/>
                        </a:rPr>
                        <a:t>  e - bidding</a:t>
                      </a:r>
                      <a:endParaRPr lang="th-TH" sz="2400" b="1" dirty="0">
                        <a:solidFill>
                          <a:srgbClr val="0000FF"/>
                        </a:solidFill>
                        <a:latin typeface="EucrosiaUPC" pitchFamily="18" charset="-34"/>
                        <a:cs typeface="EucrosiaUPC" pitchFamily="18" charset="-34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 rowSpan="2">
                  <a:txBody>
                    <a:bodyPr/>
                    <a:lstStyle/>
                    <a:p>
                      <a:endParaRPr lang="th-TH" sz="2400" b="1" dirty="0">
                        <a:latin typeface="EucrosiaUPC" pitchFamily="18" charset="-34"/>
                        <a:cs typeface="EucrosiaUPC" pitchFamily="18" charset="-34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endParaRPr lang="th-TH" sz="2400" b="1" dirty="0">
                        <a:latin typeface="EucrosiaUPC" pitchFamily="18" charset="-34"/>
                        <a:cs typeface="EucrosiaUPC" pitchFamily="18" charset="-34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endParaRPr lang="th-TH" sz="2400" b="1" dirty="0">
                        <a:latin typeface="EucrosiaUPC" pitchFamily="18" charset="-34"/>
                        <a:cs typeface="EucrosiaUPC" pitchFamily="18" charset="-34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endParaRPr lang="th-TH" sz="2400" b="1" dirty="0">
                        <a:latin typeface="EucrosiaUPC" pitchFamily="18" charset="-34"/>
                        <a:cs typeface="EucrosiaUPC" pitchFamily="18" charset="-34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84660">
                <a:tc rowSpan="2">
                  <a:txBody>
                    <a:bodyPr/>
                    <a:lstStyle/>
                    <a:p>
                      <a:pPr marL="26670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US" sz="2400" b="1" dirty="0" smtClean="0">
                          <a:solidFill>
                            <a:srgbClr val="0000FF"/>
                          </a:solidFill>
                          <a:latin typeface="EucrosiaUPC" pitchFamily="18" charset="-34"/>
                          <a:ea typeface="Angsana New" pitchFamily="18" charset="-34"/>
                          <a:cs typeface="EucrosiaUPC" pitchFamily="18" charset="-34"/>
                        </a:rPr>
                        <a:t> </a:t>
                      </a:r>
                      <a:r>
                        <a:rPr lang="th-TH" sz="2400" b="1" dirty="0" smtClean="0">
                          <a:solidFill>
                            <a:srgbClr val="0000FF"/>
                          </a:solidFill>
                          <a:latin typeface="EucrosiaUPC" pitchFamily="18" charset="-34"/>
                          <a:ea typeface="Angsana New" pitchFamily="18" charset="-34"/>
                          <a:cs typeface="EucrosiaUPC" pitchFamily="18" charset="-34"/>
                        </a:rPr>
                        <a:t>สอบราคา</a:t>
                      </a:r>
                      <a:endParaRPr lang="th-TH" sz="2400" b="1" dirty="0">
                        <a:solidFill>
                          <a:srgbClr val="0000FF"/>
                        </a:solidFill>
                        <a:latin typeface="EucrosiaUPC" pitchFamily="18" charset="-34"/>
                        <a:cs typeface="EucrosiaUPC" pitchFamily="18" charset="-34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th-TH" sz="2400" b="1" dirty="0">
                        <a:latin typeface="EucrosiaUPC" pitchFamily="18" charset="-34"/>
                        <a:cs typeface="EucrosiaUPC" pitchFamily="18" charset="-34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th-TH" sz="2400" b="1" dirty="0">
                        <a:latin typeface="EucrosiaUPC" pitchFamily="18" charset="-34"/>
                        <a:cs typeface="EucrosiaUPC" pitchFamily="18" charset="-34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th-TH" sz="2400" b="1" dirty="0">
                        <a:latin typeface="EucrosiaUPC" pitchFamily="18" charset="-34"/>
                        <a:cs typeface="EucrosiaUPC" pitchFamily="18" charset="-34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th-TH" sz="2400" b="1" dirty="0">
                        <a:latin typeface="EucrosiaUPC" pitchFamily="18" charset="-34"/>
                        <a:cs typeface="EucrosiaUPC" pitchFamily="18" charset="-34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85351">
                <a:tc v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endParaRPr lang="th-TH" sz="2400" b="1" dirty="0">
                        <a:latin typeface="EucrosiaUPC" pitchFamily="18" charset="-34"/>
                        <a:cs typeface="EucrosiaUPC" pitchFamily="18" charset="-34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endParaRPr lang="th-TH" sz="2400" b="1" dirty="0">
                        <a:latin typeface="EucrosiaUPC" pitchFamily="18" charset="-34"/>
                        <a:cs typeface="EucrosiaUPC" pitchFamily="18" charset="-34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endParaRPr lang="th-TH" sz="2400" b="1" dirty="0">
                        <a:latin typeface="EucrosiaUPC" pitchFamily="18" charset="-34"/>
                        <a:cs typeface="EucrosiaUPC" pitchFamily="18" charset="-34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endParaRPr lang="th-TH" sz="2400" b="1" dirty="0">
                        <a:latin typeface="EucrosiaUPC" pitchFamily="18" charset="-34"/>
                        <a:cs typeface="EucrosiaUPC" pitchFamily="18" charset="-34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0734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2000" b="1" dirty="0" smtClean="0">
                          <a:solidFill>
                            <a:srgbClr val="0000FF"/>
                          </a:solidFill>
                          <a:latin typeface="EucrosiaUPC" pitchFamily="18" charset="-34"/>
                          <a:ea typeface="Angsana New" pitchFamily="18" charset="-34"/>
                          <a:cs typeface="EucrosiaUPC" pitchFamily="18" charset="-34"/>
                          <a:sym typeface="Wingdings 2"/>
                        </a:rPr>
                        <a:t></a:t>
                      </a:r>
                      <a:r>
                        <a:rPr lang="th-TH" sz="2000" b="1" baseline="0" dirty="0" smtClean="0">
                          <a:solidFill>
                            <a:srgbClr val="0000FF"/>
                          </a:solidFill>
                          <a:latin typeface="EucrosiaUPC" pitchFamily="18" charset="-34"/>
                          <a:ea typeface="Angsana New" pitchFamily="18" charset="-34"/>
                          <a:cs typeface="EucrosiaUPC" pitchFamily="18" charset="-34"/>
                          <a:sym typeface="Wingdings 2"/>
                        </a:rPr>
                        <a:t> </a:t>
                      </a:r>
                      <a:r>
                        <a:rPr lang="th-TH" sz="2000" b="1" dirty="0" smtClean="0">
                          <a:solidFill>
                            <a:srgbClr val="0000FF"/>
                          </a:solidFill>
                          <a:latin typeface="EucrosiaUPC" pitchFamily="18" charset="-34"/>
                          <a:ea typeface="Angsana New" pitchFamily="18" charset="-34"/>
                          <a:cs typeface="EucrosiaUPC" pitchFamily="18" charset="-34"/>
                        </a:rPr>
                        <a:t>วิธีคัดเลือก</a:t>
                      </a:r>
                      <a:endParaRPr lang="th-TH" sz="2000" b="1" dirty="0">
                        <a:solidFill>
                          <a:srgbClr val="0000FF"/>
                        </a:solidFill>
                        <a:latin typeface="EucrosiaUPC" pitchFamily="18" charset="-34"/>
                        <a:cs typeface="EucrosiaUPC" pitchFamily="18" charset="-34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B7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th-TH" sz="2400" b="1" dirty="0">
                        <a:latin typeface="EucrosiaUPC" pitchFamily="18" charset="-34"/>
                        <a:cs typeface="EucrosiaUPC" pitchFamily="18" charset="-34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th-TH" sz="2400" b="1" dirty="0">
                        <a:latin typeface="EucrosiaUPC" pitchFamily="18" charset="-34"/>
                        <a:cs typeface="EucrosiaUPC" pitchFamily="18" charset="-34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th-TH" sz="2400" b="1" dirty="0">
                        <a:latin typeface="EucrosiaUPC" pitchFamily="18" charset="-34"/>
                        <a:cs typeface="EucrosiaUPC" pitchFamily="18" charset="-34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th-TH" sz="2400" b="1" dirty="0">
                        <a:latin typeface="EucrosiaUPC" pitchFamily="18" charset="-34"/>
                        <a:cs typeface="EucrosiaUPC" pitchFamily="18" charset="-34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7001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2000" b="1" dirty="0" smtClean="0">
                          <a:solidFill>
                            <a:srgbClr val="0000FF"/>
                          </a:solidFill>
                          <a:latin typeface="EucrosiaUPC" pitchFamily="18" charset="-34"/>
                          <a:ea typeface="Angsana New" pitchFamily="18" charset="-34"/>
                          <a:cs typeface="EucrosiaUPC" pitchFamily="18" charset="-34"/>
                          <a:sym typeface="Wingdings 2"/>
                        </a:rPr>
                        <a:t></a:t>
                      </a:r>
                      <a:r>
                        <a:rPr lang="th-TH" sz="2000" b="1" baseline="0" dirty="0" smtClean="0">
                          <a:solidFill>
                            <a:srgbClr val="0000FF"/>
                          </a:solidFill>
                          <a:latin typeface="EucrosiaUPC" pitchFamily="18" charset="-34"/>
                          <a:ea typeface="Angsana New" pitchFamily="18" charset="-34"/>
                          <a:cs typeface="EucrosiaUPC" pitchFamily="18" charset="-34"/>
                          <a:sym typeface="Wingdings 2"/>
                        </a:rPr>
                        <a:t> </a:t>
                      </a:r>
                      <a:r>
                        <a:rPr lang="th-TH" sz="2000" b="1" dirty="0" smtClean="0">
                          <a:solidFill>
                            <a:srgbClr val="0000FF"/>
                          </a:solidFill>
                          <a:latin typeface="EucrosiaUPC" pitchFamily="18" charset="-34"/>
                          <a:ea typeface="Angsana New" pitchFamily="18" charset="-34"/>
                          <a:cs typeface="EucrosiaUPC" pitchFamily="18" charset="-34"/>
                        </a:rPr>
                        <a:t>วิธีเฉพาะเจาะจง</a:t>
                      </a:r>
                      <a:endParaRPr lang="th-TH" sz="2000" b="1" dirty="0">
                        <a:solidFill>
                          <a:srgbClr val="0000FF"/>
                        </a:solidFill>
                        <a:latin typeface="EucrosiaUPC" pitchFamily="18" charset="-34"/>
                        <a:cs typeface="EucrosiaUPC" pitchFamily="18" charset="-34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endParaRPr lang="th-TH" sz="2400" b="1" dirty="0">
                        <a:latin typeface="EucrosiaUPC" pitchFamily="18" charset="-34"/>
                        <a:cs typeface="EucrosiaUPC" pitchFamily="18" charset="-34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th-TH" sz="2400" b="1" dirty="0">
                        <a:latin typeface="EucrosiaUPC" pitchFamily="18" charset="-34"/>
                        <a:cs typeface="EucrosiaUPC" pitchFamily="18" charset="-34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th-TH" sz="2400" b="1" dirty="0">
                        <a:latin typeface="EucrosiaUPC" pitchFamily="18" charset="-34"/>
                        <a:cs typeface="EucrosiaUPC" pitchFamily="18" charset="-34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th-TH" sz="2400" b="1" dirty="0">
                        <a:latin typeface="EucrosiaUPC" pitchFamily="18" charset="-34"/>
                        <a:cs typeface="EucrosiaUPC" pitchFamily="18" charset="-34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7563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th-TH" sz="2000" b="1" dirty="0" smtClean="0">
                          <a:solidFill>
                            <a:srgbClr val="0000FF"/>
                          </a:solidFill>
                          <a:latin typeface="EucrosiaUPC" pitchFamily="18" charset="-34"/>
                          <a:cs typeface="EucrosiaUPC" pitchFamily="18" charset="-34"/>
                        </a:rPr>
                        <a:t> กรณีตาม</a:t>
                      </a:r>
                      <a:r>
                        <a:rPr lang="th-TH" sz="2000" b="1" baseline="0" dirty="0" smtClean="0">
                          <a:solidFill>
                            <a:srgbClr val="0000FF"/>
                          </a:solidFill>
                          <a:latin typeface="EucrosiaUPC" pitchFamily="18" charset="-34"/>
                          <a:cs typeface="EucrosiaUPC" pitchFamily="18" charset="-34"/>
                        </a:rPr>
                        <a:t> ม.56(2)(ก)(ค)(ง)(จ)(ฉ)(ช)(ซ) </a:t>
                      </a:r>
                      <a:endParaRPr lang="th-TH" sz="2000" b="1" dirty="0">
                        <a:solidFill>
                          <a:srgbClr val="0000FF"/>
                        </a:solidFill>
                        <a:latin typeface="EucrosiaUPC" pitchFamily="18" charset="-34"/>
                        <a:cs typeface="EucrosiaUPC" pitchFamily="18" charset="-34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th-TH" sz="2400" b="1" dirty="0">
                        <a:latin typeface="EucrosiaUPC" pitchFamily="18" charset="-34"/>
                        <a:cs typeface="EucrosiaUPC" pitchFamily="18" charset="-34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th-TH" sz="2400" b="1" dirty="0">
                        <a:latin typeface="EucrosiaUPC" pitchFamily="18" charset="-34"/>
                        <a:cs typeface="EucrosiaUPC" pitchFamily="18" charset="-34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th-TH" sz="2400" b="1" dirty="0">
                        <a:latin typeface="EucrosiaUPC" pitchFamily="18" charset="-34"/>
                        <a:cs typeface="EucrosiaUPC" pitchFamily="18" charset="-34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th-TH" sz="2400" b="1" dirty="0">
                        <a:latin typeface="EucrosiaUPC" pitchFamily="18" charset="-34"/>
                        <a:cs typeface="EucrosiaUPC" pitchFamily="18" charset="-34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7563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th-TH" sz="2000" b="1" dirty="0" smtClean="0">
                          <a:solidFill>
                            <a:srgbClr val="0000FF"/>
                          </a:solidFill>
                          <a:latin typeface="EucrosiaUPC" pitchFamily="18" charset="-34"/>
                          <a:cs typeface="EucrosiaUPC" pitchFamily="18" charset="-34"/>
                        </a:rPr>
                        <a:t> กรณีตาม ม.56(2)(ข) วงเงินไม่เกิน 5 แสนบาท</a:t>
                      </a:r>
                      <a:endParaRPr lang="th-TH" sz="2000" b="1" dirty="0">
                        <a:solidFill>
                          <a:srgbClr val="0000FF"/>
                        </a:solidFill>
                        <a:latin typeface="EucrosiaUPC" pitchFamily="18" charset="-34"/>
                        <a:cs typeface="EucrosiaUPC" pitchFamily="18" charset="-34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th-TH" sz="2400" b="1" dirty="0">
                        <a:latin typeface="EucrosiaUPC" pitchFamily="18" charset="-34"/>
                        <a:cs typeface="EucrosiaUPC" pitchFamily="18" charset="-34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th-TH" sz="2400" b="1">
                        <a:latin typeface="EucrosiaUPC" pitchFamily="18" charset="-34"/>
                        <a:cs typeface="EucrosiaUPC" pitchFamily="18" charset="-34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1800" b="1" dirty="0" smtClean="0">
                          <a:latin typeface="EucrosiaUPC" pitchFamily="18" charset="-34"/>
                          <a:cs typeface="EucrosiaUPC" pitchFamily="18" charset="-34"/>
                        </a:rPr>
                        <a:t>เป็นหน้าที่เจ้าหน้าที่</a:t>
                      </a:r>
                      <a:endParaRPr lang="th-TH" sz="2400" b="1" dirty="0">
                        <a:latin typeface="EucrosiaUPC" pitchFamily="18" charset="-34"/>
                        <a:cs typeface="EucrosiaUPC" pitchFamily="18" charset="-34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th-TH" sz="2400" b="1" dirty="0">
                        <a:latin typeface="EucrosiaUPC" pitchFamily="18" charset="-34"/>
                        <a:cs typeface="EucrosiaUPC" pitchFamily="18" charset="-34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7001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Courier New" pitchFamily="49" charset="0"/>
                        <a:buChar char="o"/>
                        <a:tabLst/>
                        <a:defRPr/>
                      </a:pPr>
                      <a:r>
                        <a:rPr lang="th-TH" sz="2400" b="1" dirty="0" smtClean="0">
                          <a:solidFill>
                            <a:schemeClr val="tx1"/>
                          </a:solidFill>
                          <a:latin typeface="EucrosiaUPC" pitchFamily="18" charset="-34"/>
                          <a:cs typeface="EucrosiaUPC" pitchFamily="18" charset="-34"/>
                        </a:rPr>
                        <a:t> การจ้างที่ปรึกษา</a:t>
                      </a:r>
                      <a:endParaRPr lang="th-TH" sz="2400" b="1" dirty="0">
                        <a:solidFill>
                          <a:schemeClr val="tx1"/>
                        </a:solidFill>
                        <a:latin typeface="EucrosiaUPC" pitchFamily="18" charset="-34"/>
                        <a:cs typeface="EucrosiaUPC" pitchFamily="18" charset="-34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th-TH" sz="2400" b="1" dirty="0">
                        <a:latin typeface="EucrosiaUPC" pitchFamily="18" charset="-34"/>
                        <a:cs typeface="EucrosiaUPC" pitchFamily="18" charset="-34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th-TH" sz="2400" b="1">
                        <a:latin typeface="EucrosiaUPC" pitchFamily="18" charset="-34"/>
                        <a:cs typeface="EucrosiaUPC" pitchFamily="18" charset="-34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th-TH" sz="2400" b="1" dirty="0">
                        <a:latin typeface="EucrosiaUPC" pitchFamily="18" charset="-34"/>
                        <a:cs typeface="EucrosiaUPC" pitchFamily="18" charset="-34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th-TH" sz="2400" b="1" dirty="0">
                        <a:latin typeface="EucrosiaUPC" pitchFamily="18" charset="-34"/>
                        <a:cs typeface="EucrosiaUPC" pitchFamily="18" charset="-34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7001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Courier New" pitchFamily="49" charset="0"/>
                        <a:buChar char="o"/>
                        <a:tabLst/>
                        <a:defRPr/>
                      </a:pPr>
                      <a:r>
                        <a:rPr lang="th-TH" sz="2400" b="1" dirty="0" smtClean="0">
                          <a:solidFill>
                            <a:srgbClr val="0000FF"/>
                          </a:solidFill>
                          <a:latin typeface="EucrosiaUPC" pitchFamily="18" charset="-34"/>
                          <a:cs typeface="EucrosiaUPC" pitchFamily="18" charset="-34"/>
                        </a:rPr>
                        <a:t> การจ้างออกแบบหรือควบคุมงาน</a:t>
                      </a:r>
                      <a:endParaRPr lang="th-TH" sz="2400" b="1" dirty="0">
                        <a:solidFill>
                          <a:srgbClr val="0000FF"/>
                        </a:solidFill>
                        <a:latin typeface="EucrosiaUPC" pitchFamily="18" charset="-34"/>
                        <a:cs typeface="EucrosiaUPC" pitchFamily="18" charset="-34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th-TH" sz="2400" b="1" dirty="0">
                        <a:latin typeface="EucrosiaUPC" pitchFamily="18" charset="-34"/>
                        <a:cs typeface="EucrosiaUPC" pitchFamily="18" charset="-34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th-TH" sz="2400" b="1">
                        <a:latin typeface="EucrosiaUPC" pitchFamily="18" charset="-34"/>
                        <a:cs typeface="EucrosiaUPC" pitchFamily="18" charset="-34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th-TH" sz="2400" b="1">
                        <a:latin typeface="EucrosiaUPC" pitchFamily="18" charset="-34"/>
                        <a:cs typeface="EucrosiaUPC" pitchFamily="18" charset="-34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th-TH" sz="2400" b="1" dirty="0">
                        <a:latin typeface="EucrosiaUPC" pitchFamily="18" charset="-34"/>
                        <a:cs typeface="EucrosiaUPC" pitchFamily="18" charset="-34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5" name="Picture 4" descr="คน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5536" y="-302324"/>
            <a:ext cx="720080" cy="85100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" name="Picture 6" descr="กลุ่มคน2.png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483768" y="-315416"/>
            <a:ext cx="1152128" cy="82465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8" name="Right Arrow 7"/>
          <p:cNvSpPr/>
          <p:nvPr/>
        </p:nvSpPr>
        <p:spPr>
          <a:xfrm>
            <a:off x="1331640" y="-171400"/>
            <a:ext cx="936104" cy="648072"/>
          </a:xfrm>
          <a:prstGeom prst="rightArrow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200" b="1" dirty="0" smtClean="0">
                <a:latin typeface="EucrosiaUPC" pitchFamily="18" charset="-34"/>
                <a:cs typeface="EucrosiaUPC" pitchFamily="18" charset="-34"/>
              </a:rPr>
              <a:t>นาย ก.</a:t>
            </a:r>
            <a:endParaRPr lang="th-TH" sz="2200" b="1" dirty="0">
              <a:latin typeface="EucrosiaUPC" pitchFamily="18" charset="-34"/>
              <a:cs typeface="EucrosiaUPC" pitchFamily="18" charset="-34"/>
            </a:endParaRPr>
          </a:p>
        </p:txBody>
      </p:sp>
      <p:pic>
        <p:nvPicPr>
          <p:cNvPr id="15" name="Picture 14" descr="yes2.jpeg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211960" y="1517298"/>
            <a:ext cx="864492" cy="471542"/>
          </a:xfrm>
          <a:prstGeom prst="rect">
            <a:avLst/>
          </a:prstGeom>
        </p:spPr>
      </p:pic>
      <p:pic>
        <p:nvPicPr>
          <p:cNvPr id="16" name="Picture 15" descr="yes2.jpeg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436096" y="1517298"/>
            <a:ext cx="864492" cy="471542"/>
          </a:xfrm>
          <a:prstGeom prst="rect">
            <a:avLst/>
          </a:prstGeom>
        </p:spPr>
      </p:pic>
      <p:pic>
        <p:nvPicPr>
          <p:cNvPr id="17" name="Picture 16" descr="yes2.jpeg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100392" y="1517298"/>
            <a:ext cx="864492" cy="471542"/>
          </a:xfrm>
          <a:prstGeom prst="rect">
            <a:avLst/>
          </a:prstGeom>
        </p:spPr>
      </p:pic>
      <p:pic>
        <p:nvPicPr>
          <p:cNvPr id="18" name="Picture 17" descr="yes2.jpeg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211960" y="2204864"/>
            <a:ext cx="864492" cy="471542"/>
          </a:xfrm>
          <a:prstGeom prst="rect">
            <a:avLst/>
          </a:prstGeom>
        </p:spPr>
      </p:pic>
      <p:pic>
        <p:nvPicPr>
          <p:cNvPr id="19" name="Picture 18" descr="yes2.jpeg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436096" y="2204864"/>
            <a:ext cx="864492" cy="471542"/>
          </a:xfrm>
          <a:prstGeom prst="rect">
            <a:avLst/>
          </a:prstGeom>
        </p:spPr>
      </p:pic>
      <p:pic>
        <p:nvPicPr>
          <p:cNvPr id="20" name="Picture 19" descr="yes2.jpeg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732240" y="2204864"/>
            <a:ext cx="864492" cy="471542"/>
          </a:xfrm>
          <a:prstGeom prst="rect">
            <a:avLst/>
          </a:prstGeom>
        </p:spPr>
      </p:pic>
      <p:pic>
        <p:nvPicPr>
          <p:cNvPr id="22" name="Picture 21" descr="no2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100392" y="2218953"/>
            <a:ext cx="938411" cy="489967"/>
          </a:xfrm>
          <a:prstGeom prst="rect">
            <a:avLst/>
          </a:prstGeom>
        </p:spPr>
      </p:pic>
      <p:pic>
        <p:nvPicPr>
          <p:cNvPr id="23" name="Picture 22" descr="no2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771162" y="2852936"/>
            <a:ext cx="965395" cy="504056"/>
          </a:xfrm>
          <a:prstGeom prst="rect">
            <a:avLst/>
          </a:prstGeom>
        </p:spPr>
      </p:pic>
      <p:pic>
        <p:nvPicPr>
          <p:cNvPr id="24" name="Picture 23" descr="yes2.jpeg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100392" y="2852936"/>
            <a:ext cx="864492" cy="471542"/>
          </a:xfrm>
          <a:prstGeom prst="rect">
            <a:avLst/>
          </a:prstGeom>
        </p:spPr>
      </p:pic>
      <p:pic>
        <p:nvPicPr>
          <p:cNvPr id="25" name="Picture 24" descr="yes2.jpeg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436493" y="2885450"/>
            <a:ext cx="864492" cy="471542"/>
          </a:xfrm>
          <a:prstGeom prst="rect">
            <a:avLst/>
          </a:prstGeom>
        </p:spPr>
      </p:pic>
      <p:pic>
        <p:nvPicPr>
          <p:cNvPr id="26" name="Picture 25" descr="yes2.jpeg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211960" y="2885450"/>
            <a:ext cx="864492" cy="471542"/>
          </a:xfrm>
          <a:prstGeom prst="rect">
            <a:avLst/>
          </a:prstGeom>
        </p:spPr>
      </p:pic>
      <p:pic>
        <p:nvPicPr>
          <p:cNvPr id="27" name="Picture 26" descr="yes2.jpeg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271967" y="3501008"/>
            <a:ext cx="804089" cy="438594"/>
          </a:xfrm>
          <a:prstGeom prst="rect">
            <a:avLst/>
          </a:prstGeom>
        </p:spPr>
      </p:pic>
      <p:pic>
        <p:nvPicPr>
          <p:cNvPr id="28" name="Picture 27" descr="yes2.jpeg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496103" y="3501008"/>
            <a:ext cx="804089" cy="438594"/>
          </a:xfrm>
          <a:prstGeom prst="rect">
            <a:avLst/>
          </a:prstGeom>
        </p:spPr>
      </p:pic>
      <p:pic>
        <p:nvPicPr>
          <p:cNvPr id="29" name="Picture 28" descr="yes2.jpeg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804248" y="3501008"/>
            <a:ext cx="804089" cy="438594"/>
          </a:xfrm>
          <a:prstGeom prst="rect">
            <a:avLst/>
          </a:prstGeom>
        </p:spPr>
      </p:pic>
      <p:pic>
        <p:nvPicPr>
          <p:cNvPr id="30" name="Picture 29" descr="yes2.jpeg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160399" y="3501008"/>
            <a:ext cx="804089" cy="438594"/>
          </a:xfrm>
          <a:prstGeom prst="rect">
            <a:avLst/>
          </a:prstGeom>
        </p:spPr>
      </p:pic>
      <p:pic>
        <p:nvPicPr>
          <p:cNvPr id="31" name="Picture 30" descr="yes2.jpeg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283968" y="4077072"/>
            <a:ext cx="804089" cy="438594"/>
          </a:xfrm>
          <a:prstGeom prst="rect">
            <a:avLst/>
          </a:prstGeom>
        </p:spPr>
      </p:pic>
      <p:pic>
        <p:nvPicPr>
          <p:cNvPr id="32" name="Picture 31" descr="yes2.jpeg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496103" y="4077072"/>
            <a:ext cx="804089" cy="438594"/>
          </a:xfrm>
          <a:prstGeom prst="rect">
            <a:avLst/>
          </a:prstGeom>
        </p:spPr>
      </p:pic>
      <p:pic>
        <p:nvPicPr>
          <p:cNvPr id="33" name="Picture 32" descr="yes2.jpeg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792247" y="4077072"/>
            <a:ext cx="804089" cy="438594"/>
          </a:xfrm>
          <a:prstGeom prst="rect">
            <a:avLst/>
          </a:prstGeom>
        </p:spPr>
      </p:pic>
      <p:pic>
        <p:nvPicPr>
          <p:cNvPr id="34" name="Picture 33" descr="yes2.jpeg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160399" y="4077072"/>
            <a:ext cx="804089" cy="438594"/>
          </a:xfrm>
          <a:prstGeom prst="rect">
            <a:avLst/>
          </a:prstGeom>
        </p:spPr>
      </p:pic>
      <p:pic>
        <p:nvPicPr>
          <p:cNvPr id="35" name="Picture 34" descr="yes2.jpeg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283968" y="4718598"/>
            <a:ext cx="804089" cy="438594"/>
          </a:xfrm>
          <a:prstGeom prst="rect">
            <a:avLst/>
          </a:prstGeom>
        </p:spPr>
      </p:pic>
      <p:pic>
        <p:nvPicPr>
          <p:cNvPr id="36" name="Picture 35" descr="yes2.jpeg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496103" y="4718598"/>
            <a:ext cx="804089" cy="438594"/>
          </a:xfrm>
          <a:prstGeom prst="rect">
            <a:avLst/>
          </a:prstGeom>
        </p:spPr>
      </p:pic>
      <p:pic>
        <p:nvPicPr>
          <p:cNvPr id="37" name="Picture 36" descr="yes2.jpeg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160399" y="4718598"/>
            <a:ext cx="804089" cy="438594"/>
          </a:xfrm>
          <a:prstGeom prst="rect">
            <a:avLst/>
          </a:prstGeom>
        </p:spPr>
      </p:pic>
      <p:pic>
        <p:nvPicPr>
          <p:cNvPr id="38" name="Picture 37" descr="yes2.jpeg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283968" y="5301208"/>
            <a:ext cx="804089" cy="438594"/>
          </a:xfrm>
          <a:prstGeom prst="rect">
            <a:avLst/>
          </a:prstGeom>
        </p:spPr>
      </p:pic>
      <p:pic>
        <p:nvPicPr>
          <p:cNvPr id="39" name="Picture 38" descr="yes2.jpeg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283968" y="5798718"/>
            <a:ext cx="804089" cy="438594"/>
          </a:xfrm>
          <a:prstGeom prst="rect">
            <a:avLst/>
          </a:prstGeom>
        </p:spPr>
      </p:pic>
      <p:pic>
        <p:nvPicPr>
          <p:cNvPr id="40" name="Picture 39" descr="yes2.jpeg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496103" y="5301208"/>
            <a:ext cx="804089" cy="438594"/>
          </a:xfrm>
          <a:prstGeom prst="rect">
            <a:avLst/>
          </a:prstGeom>
        </p:spPr>
      </p:pic>
      <p:pic>
        <p:nvPicPr>
          <p:cNvPr id="41" name="Picture 40" descr="yes2.jpeg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508104" y="5798718"/>
            <a:ext cx="804089" cy="438594"/>
          </a:xfrm>
          <a:prstGeom prst="rect">
            <a:avLst/>
          </a:prstGeom>
        </p:spPr>
      </p:pic>
      <p:pic>
        <p:nvPicPr>
          <p:cNvPr id="42" name="Picture 41" descr="yes2.jpeg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792247" y="5301208"/>
            <a:ext cx="804089" cy="438594"/>
          </a:xfrm>
          <a:prstGeom prst="rect">
            <a:avLst/>
          </a:prstGeom>
        </p:spPr>
      </p:pic>
      <p:pic>
        <p:nvPicPr>
          <p:cNvPr id="43" name="Picture 42" descr="yes2.jpeg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792247" y="5798718"/>
            <a:ext cx="804089" cy="438594"/>
          </a:xfrm>
          <a:prstGeom prst="rect">
            <a:avLst/>
          </a:prstGeom>
        </p:spPr>
      </p:pic>
      <p:pic>
        <p:nvPicPr>
          <p:cNvPr id="44" name="Picture 43" descr="yes2.jpeg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160399" y="5798718"/>
            <a:ext cx="804089" cy="438594"/>
          </a:xfrm>
          <a:prstGeom prst="rect">
            <a:avLst/>
          </a:prstGeom>
        </p:spPr>
      </p:pic>
      <p:pic>
        <p:nvPicPr>
          <p:cNvPr id="45" name="Picture 44" descr="yes2.jpeg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160399" y="5301208"/>
            <a:ext cx="804089" cy="438594"/>
          </a:xfrm>
          <a:prstGeom prst="rect">
            <a:avLst/>
          </a:prstGeom>
        </p:spPr>
      </p:pic>
      <p:sp>
        <p:nvSpPr>
          <p:cNvPr id="46" name="Rectangle 45"/>
          <p:cNvSpPr/>
          <p:nvPr/>
        </p:nvSpPr>
        <p:spPr>
          <a:xfrm>
            <a:off x="0" y="2132856"/>
            <a:ext cx="9144000" cy="136815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th-TH"/>
            </a:defPPr>
            <a:lvl1pPr marL="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th-TH"/>
          </a:p>
        </p:txBody>
      </p:sp>
      <p:grpSp>
        <p:nvGrpSpPr>
          <p:cNvPr id="3" name="Group 54"/>
          <p:cNvGrpSpPr/>
          <p:nvPr/>
        </p:nvGrpSpPr>
        <p:grpSpPr>
          <a:xfrm>
            <a:off x="0" y="6237312"/>
            <a:ext cx="9144000" cy="576064"/>
            <a:chOff x="0" y="6237312"/>
            <a:chExt cx="9144000" cy="576064"/>
          </a:xfrm>
        </p:grpSpPr>
        <p:grpSp>
          <p:nvGrpSpPr>
            <p:cNvPr id="6" name="Group 10"/>
            <p:cNvGrpSpPr/>
            <p:nvPr/>
          </p:nvGrpSpPr>
          <p:grpSpPr>
            <a:xfrm>
              <a:off x="0" y="6237312"/>
              <a:ext cx="9144000" cy="576064"/>
              <a:chOff x="0" y="5877272"/>
              <a:chExt cx="9144000" cy="576064"/>
            </a:xfrm>
          </p:grpSpPr>
          <p:grpSp>
            <p:nvGrpSpPr>
              <p:cNvPr id="9" name="Group 23"/>
              <p:cNvGrpSpPr/>
              <p:nvPr/>
            </p:nvGrpSpPr>
            <p:grpSpPr>
              <a:xfrm>
                <a:off x="0" y="5877272"/>
                <a:ext cx="9144000" cy="576064"/>
                <a:chOff x="0" y="5877272"/>
                <a:chExt cx="9144000" cy="576064"/>
              </a:xfrm>
            </p:grpSpPr>
            <p:cxnSp>
              <p:nvCxnSpPr>
                <p:cNvPr id="52" name="Straight Connector 51"/>
                <p:cNvCxnSpPr/>
                <p:nvPr/>
              </p:nvCxnSpPr>
              <p:spPr>
                <a:xfrm>
                  <a:off x="0" y="6093296"/>
                  <a:ext cx="9144000" cy="72008"/>
                </a:xfrm>
                <a:prstGeom prst="line">
                  <a:avLst/>
                </a:prstGeom>
                <a:ln>
                  <a:solidFill>
                    <a:srgbClr val="008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3" name="Rectangle 52"/>
                <p:cNvSpPr/>
                <p:nvPr/>
              </p:nvSpPr>
              <p:spPr>
                <a:xfrm>
                  <a:off x="6444208" y="5877272"/>
                  <a:ext cx="2664296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Natchanon</a:t>
                  </a:r>
                  <a:r>
                    <a:rPr lang="en-US" sz="2000" b="1" dirty="0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  </a:t>
                  </a:r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Siriphongsurapa</a:t>
                  </a:r>
                  <a:endParaRPr lang="th-TH" sz="2000" b="1" dirty="0">
                    <a:solidFill>
                      <a:schemeClr val="tx1"/>
                    </a:solidFill>
                    <a:effectLst>
                      <a:innerShdw blurRad="63500" dist="50800" dir="5400000">
                        <a:prstClr val="black">
                          <a:alpha val="50000"/>
                        </a:prstClr>
                      </a:innerShdw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  <p:sp>
              <p:nvSpPr>
                <p:cNvPr id="54" name="Rectangle 53"/>
                <p:cNvSpPr/>
                <p:nvPr/>
              </p:nvSpPr>
              <p:spPr>
                <a:xfrm>
                  <a:off x="6804248" y="6165304"/>
                  <a:ext cx="2160240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smtClean="0">
                      <a:solidFill>
                        <a:srgbClr val="FF6600"/>
                      </a:solidFill>
                      <a:effectLst>
                        <a:innerShdw blurRad="114300">
                          <a:prstClr val="black"/>
                        </a:innerShdw>
                        <a:reflection blurRad="6350" stA="55000" endA="300" endPos="45500" dir="5400000" sy="-100000" algn="bl" rotWithShape="0"/>
                      </a:effectLst>
                      <a:latin typeface="Angsana New" pitchFamily="18" charset="-34"/>
                      <a:cs typeface="Angsana New" pitchFamily="18" charset="-34"/>
                    </a:rPr>
                    <a:t> C    O P Y R I G H T</a:t>
                  </a:r>
                  <a:endParaRPr lang="th-TH" sz="2000" b="1" dirty="0">
                    <a:solidFill>
                      <a:srgbClr val="FF6600"/>
                    </a:solidFill>
                    <a:effectLst>
                      <a:innerShdw blurRad="114300">
                        <a:prstClr val="black"/>
                      </a:innerShdw>
                      <a:reflection blurRad="6350" stA="55000" endA="300" endPos="45500" dir="5400000" sy="-100000" algn="bl" rotWithShape="0"/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</p:grpSp>
          <p:cxnSp>
            <p:nvCxnSpPr>
              <p:cNvPr id="51" name="Straight Connector 50"/>
              <p:cNvCxnSpPr/>
              <p:nvPr/>
            </p:nvCxnSpPr>
            <p:spPr>
              <a:xfrm>
                <a:off x="0" y="6165304"/>
                <a:ext cx="9144000" cy="72008"/>
              </a:xfrm>
              <a:prstGeom prst="line">
                <a:avLst/>
              </a:prstGeom>
              <a:ln>
                <a:solidFill>
                  <a:srgbClr val="008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9" name="Oval 48"/>
            <p:cNvSpPr/>
            <p:nvPr/>
          </p:nvSpPr>
          <p:spPr>
            <a:xfrm>
              <a:off x="7092280" y="6525344"/>
              <a:ext cx="288032" cy="288032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FF6600"/>
              </a:solidFill>
            </a:ln>
            <a:scene3d>
              <a:camera prst="orthographicFront"/>
              <a:lightRig rig="threePt" dir="t"/>
            </a:scene3d>
            <a:sp3d>
              <a:bevelT w="114300" prst="hardEdg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tx1"/>
                  </a:solidFill>
                  <a:effectLst>
                    <a:innerShdw blurRad="114300">
                      <a:prstClr val="black"/>
                    </a:innerShdw>
                    <a:reflection blurRad="6350" stA="55000" endA="300" endPos="45500" dir="5400000" sy="-100000" algn="bl" rotWithShape="0"/>
                  </a:effectLst>
                  <a:latin typeface="Angsana New" pitchFamily="18" charset="-34"/>
                </a:rPr>
                <a:t>C</a:t>
              </a:r>
              <a:endParaRPr lang="th-TH" sz="2000" b="1" dirty="0">
                <a:solidFill>
                  <a:schemeClr val="tx1"/>
                </a:solidFill>
                <a:effectLst>
                  <a:innerShdw blurRad="114300">
                    <a:prstClr val="black"/>
                  </a:innerShdw>
                  <a:reflection blurRad="6350" stA="55000" endA="300" endPos="45500" dir="5400000" sy="-100000" algn="bl" rotWithShape="0"/>
                </a:effectLst>
                <a:latin typeface="Angsana New" pitchFamily="18" charset="-34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คำบรรยายภาพแบบวงรี 3"/>
          <p:cNvSpPr/>
          <p:nvPr/>
        </p:nvSpPr>
        <p:spPr>
          <a:xfrm>
            <a:off x="7020272" y="188640"/>
            <a:ext cx="1440160" cy="1368152"/>
          </a:xfrm>
          <a:prstGeom prst="wedgeEllipseCallout">
            <a:avLst>
              <a:gd name="adj1" fmla="val -58643"/>
              <a:gd name="adj2" fmla="val 731"/>
            </a:avLst>
          </a:prstGeom>
          <a:solidFill>
            <a:srgbClr val="00B0F0"/>
          </a:solidFill>
          <a:ln>
            <a:solidFill>
              <a:srgbClr val="0066FF"/>
            </a:solidFill>
          </a:ln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3000"/>
              </a:lnSpc>
            </a:pPr>
            <a:r>
              <a:rPr lang="th-TH" sz="2400" b="1" dirty="0" smtClean="0">
                <a:solidFill>
                  <a:schemeClr val="tx1"/>
                </a:solidFill>
                <a:latin typeface="EucrosiaUPC" pitchFamily="18" charset="-34"/>
                <a:cs typeface="EucrosiaUPC" pitchFamily="18" charset="-34"/>
              </a:rPr>
              <a:t>ระเบียบฯ</a:t>
            </a:r>
          </a:p>
          <a:p>
            <a:pPr algn="ctr">
              <a:lnSpc>
                <a:spcPts val="3000"/>
              </a:lnSpc>
            </a:pPr>
            <a:r>
              <a:rPr lang="th-TH" sz="2400" b="1" dirty="0" smtClean="0">
                <a:solidFill>
                  <a:schemeClr val="tx1"/>
                </a:solidFill>
                <a:latin typeface="EucrosiaUPC" pitchFamily="18" charset="-34"/>
                <a:cs typeface="EucrosiaUPC" pitchFamily="18" charset="-34"/>
              </a:rPr>
              <a:t>ข้อ </a:t>
            </a:r>
            <a:r>
              <a:rPr lang="en-US" sz="2400" b="1" dirty="0" smtClean="0">
                <a:solidFill>
                  <a:schemeClr val="tx1"/>
                </a:solidFill>
                <a:latin typeface="EucrosiaUPC" pitchFamily="18" charset="-34"/>
                <a:cs typeface="EucrosiaUPC" pitchFamily="18" charset="-34"/>
              </a:rPr>
              <a:t>107</a:t>
            </a:r>
            <a:r>
              <a:rPr lang="th-TH" sz="2400" b="1" dirty="0" smtClean="0">
                <a:solidFill>
                  <a:schemeClr val="tx1"/>
                </a:solidFill>
                <a:latin typeface="EucrosiaUPC" pitchFamily="18" charset="-34"/>
                <a:cs typeface="EucrosiaUPC" pitchFamily="18" charset="-34"/>
              </a:rPr>
              <a:t> </a:t>
            </a:r>
            <a:endParaRPr lang="th-TH" sz="2400" b="1" dirty="0">
              <a:solidFill>
                <a:schemeClr val="tx1"/>
              </a:solidFill>
              <a:latin typeface="EucrosiaUPC" pitchFamily="18" charset="-34"/>
              <a:cs typeface="EucrosiaUPC" pitchFamily="18" charset="-34"/>
            </a:endParaRPr>
          </a:p>
        </p:txBody>
      </p:sp>
      <p:pic>
        <p:nvPicPr>
          <p:cNvPr id="15" name="Picture 14" descr="ประชุม2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9512" y="-1184"/>
            <a:ext cx="2348880" cy="19900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สี่เหลี่ยมผืนผ้า 1"/>
          <p:cNvSpPr/>
          <p:nvPr/>
        </p:nvSpPr>
        <p:spPr>
          <a:xfrm>
            <a:off x="4716016" y="3933056"/>
            <a:ext cx="4104456" cy="1656184"/>
          </a:xfrm>
          <a:prstGeom prst="rect">
            <a:avLst/>
          </a:prstGeom>
          <a:solidFill>
            <a:srgbClr val="CCFFFF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buFont typeface="Courier New" pitchFamily="49" charset="0"/>
              <a:buChar char="o"/>
            </a:pPr>
            <a:r>
              <a:rPr lang="th-TH" sz="2600" b="1" dirty="0" smtClean="0">
                <a:solidFill>
                  <a:srgbClr val="0000FF"/>
                </a:solidFill>
                <a:latin typeface="EucrosiaUPC" pitchFamily="18" charset="-34"/>
                <a:cs typeface="EucrosiaUPC" pitchFamily="18" charset="-34"/>
              </a:rPr>
              <a:t> หากไม่สามารถปฏิบัติหน้าที่ได้</a:t>
            </a:r>
          </a:p>
          <a:p>
            <a:pPr>
              <a:buFont typeface="Courier New" pitchFamily="49" charset="0"/>
              <a:buChar char="o"/>
            </a:pPr>
            <a:r>
              <a:rPr lang="th-TH" sz="2600" b="1" dirty="0" smtClean="0">
                <a:solidFill>
                  <a:srgbClr val="0000FF"/>
                </a:solidFill>
                <a:latin typeface="EucrosiaUPC" pitchFamily="18" charset="-34"/>
                <a:cs typeface="EucrosiaUPC" pitchFamily="18" charset="-34"/>
              </a:rPr>
              <a:t> ให้แต่งตั้งประธานกรรมการคนใหม่</a:t>
            </a:r>
            <a:endParaRPr lang="th-TH" sz="2600" dirty="0">
              <a:solidFill>
                <a:srgbClr val="0000FF"/>
              </a:solidFill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5" name="สี่เหลี่ยมผืนผ้า 4"/>
          <p:cNvSpPr/>
          <p:nvPr/>
        </p:nvSpPr>
        <p:spPr>
          <a:xfrm>
            <a:off x="4716016" y="1890374"/>
            <a:ext cx="4141124" cy="182665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66700" indent="-266700">
              <a:buFont typeface="Courier New" pitchFamily="49" charset="0"/>
              <a:buChar char="o"/>
            </a:pPr>
            <a:r>
              <a:rPr lang="th-TH" sz="2400" b="1" dirty="0" smtClean="0">
                <a:solidFill>
                  <a:schemeClr val="tx1"/>
                </a:solidFill>
                <a:latin typeface="EucrosiaUPC" pitchFamily="18" charset="-34"/>
                <a:cs typeface="EucrosiaUPC" pitchFamily="18" charset="-34"/>
              </a:rPr>
              <a:t>ให้ประธานและกรรมการ</a:t>
            </a:r>
          </a:p>
          <a:p>
            <a:pPr marL="266700" indent="-266700"/>
            <a:r>
              <a:rPr lang="th-TH" sz="2400" b="1" dirty="0" smtClean="0">
                <a:solidFill>
                  <a:schemeClr val="tx1"/>
                </a:solidFill>
                <a:latin typeface="EucrosiaUPC" pitchFamily="18" charset="-34"/>
                <a:cs typeface="EucrosiaUPC" pitchFamily="18" charset="-34"/>
              </a:rPr>
              <a:t>ออกเสียงคนละหนึ่งเสียง</a:t>
            </a:r>
          </a:p>
          <a:p>
            <a:pPr marL="266700" indent="-266700">
              <a:buFont typeface="Courier New" pitchFamily="49" charset="0"/>
              <a:buChar char="o"/>
            </a:pPr>
            <a:r>
              <a:rPr lang="th-TH" sz="2400" b="1" dirty="0" smtClean="0">
                <a:solidFill>
                  <a:schemeClr val="tx1"/>
                </a:solidFill>
                <a:latin typeface="EucrosiaUPC" pitchFamily="18" charset="-34"/>
                <a:cs typeface="EucrosiaUPC" pitchFamily="18" charset="-34"/>
              </a:rPr>
              <a:t>มติกรรมการให้ถือเสียงข้างมาก เว้นแต่ </a:t>
            </a:r>
          </a:p>
          <a:p>
            <a:pPr marL="266700" indent="-266700">
              <a:buFont typeface="Courier New" pitchFamily="49" charset="0"/>
              <a:buChar char="o"/>
            </a:pPr>
            <a:r>
              <a:rPr lang="th-TH" sz="2400" b="1" dirty="0" err="1" smtClean="0">
                <a:solidFill>
                  <a:srgbClr val="C00000"/>
                </a:solidFill>
                <a:latin typeface="EucrosiaUPC" pitchFamily="18" charset="-34"/>
                <a:cs typeface="EucrosiaUPC" pitchFamily="18" charset="-34"/>
              </a:rPr>
              <a:t>คกก.</a:t>
            </a:r>
            <a:r>
              <a:rPr lang="th-TH" sz="2400" b="1" dirty="0" smtClean="0">
                <a:solidFill>
                  <a:srgbClr val="C00000"/>
                </a:solidFill>
                <a:latin typeface="EucrosiaUPC" pitchFamily="18" charset="-34"/>
                <a:cs typeface="EucrosiaUPC" pitchFamily="18" charset="-34"/>
              </a:rPr>
              <a:t>ตรวจรับพัสดุ ให้ถือมติเอกฉันท์</a:t>
            </a:r>
            <a:endParaRPr lang="th-TH" sz="2400" b="1" i="1" u="sng" dirty="0">
              <a:solidFill>
                <a:srgbClr val="C00000"/>
              </a:solidFill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6" name="สี่เหลี่ยมผืนผ้า 5"/>
          <p:cNvSpPr/>
          <p:nvPr/>
        </p:nvSpPr>
        <p:spPr>
          <a:xfrm>
            <a:off x="323528" y="1890374"/>
            <a:ext cx="3888432" cy="1800200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b="1" dirty="0" smtClean="0">
                <a:solidFill>
                  <a:schemeClr val="tx1"/>
                </a:solidFill>
                <a:latin typeface="EucrosiaUPC" pitchFamily="18" charset="-34"/>
                <a:cs typeface="EucrosiaUPC" pitchFamily="18" charset="-34"/>
              </a:rPr>
              <a:t>กรรมการต้องมาประชุมไม่น้อยกว่า              กึ่งหนึ่ง ของจำนวนกรรมการทั้งหมด</a:t>
            </a:r>
            <a:endParaRPr lang="th-TH" dirty="0">
              <a:solidFill>
                <a:schemeClr val="tx1"/>
              </a:solidFill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7" name="สี่เหลี่ยมผืนผ้า 6"/>
          <p:cNvSpPr/>
          <p:nvPr/>
        </p:nvSpPr>
        <p:spPr>
          <a:xfrm>
            <a:off x="179512" y="5661248"/>
            <a:ext cx="8784976" cy="64807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457200" indent="-371475" algn="ctr">
              <a:buFont typeface="Courier New" pitchFamily="49" charset="0"/>
              <a:buChar char="o"/>
            </a:pPr>
            <a:r>
              <a:rPr lang="th-TH" sz="3200" b="1" dirty="0" smtClean="0">
                <a:latin typeface="EucrosiaUPC" pitchFamily="18" charset="-34"/>
                <a:cs typeface="EucrosiaUPC" pitchFamily="18" charset="-34"/>
              </a:rPr>
              <a:t>กรรมการคนใดคณะใดไม่เห็นด้วย - ให้ทำความเห็นแย้งไว้</a:t>
            </a:r>
            <a:endParaRPr lang="th-TH" b="1" dirty="0"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8" name="สี่เหลี่ยมผืนผ้า 7"/>
          <p:cNvSpPr/>
          <p:nvPr/>
        </p:nvSpPr>
        <p:spPr>
          <a:xfrm>
            <a:off x="287524" y="3933056"/>
            <a:ext cx="3996444" cy="1656184"/>
          </a:xfrm>
          <a:prstGeom prst="rect">
            <a:avLst/>
          </a:prstGeom>
          <a:solidFill>
            <a:srgbClr val="00B0F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b="1" dirty="0" smtClean="0">
                <a:solidFill>
                  <a:schemeClr val="bg1"/>
                </a:solidFill>
                <a:latin typeface="EucrosiaUPC" pitchFamily="18" charset="-34"/>
                <a:cs typeface="EucrosiaUPC" pitchFamily="18" charset="-34"/>
              </a:rPr>
              <a:t>ประธานต้องอยู่ในที่ประชุม</a:t>
            </a:r>
          </a:p>
          <a:p>
            <a:pPr algn="ctr"/>
            <a:r>
              <a:rPr lang="th-TH" b="1" dirty="0" smtClean="0">
                <a:solidFill>
                  <a:schemeClr val="bg1"/>
                </a:solidFill>
                <a:latin typeface="EucrosiaUPC" pitchFamily="18" charset="-34"/>
                <a:cs typeface="EucrosiaUPC" pitchFamily="18" charset="-34"/>
              </a:rPr>
              <a:t>ด้วยทุกครั้ง</a:t>
            </a:r>
          </a:p>
        </p:txBody>
      </p:sp>
      <p:sp>
        <p:nvSpPr>
          <p:cNvPr id="13" name="ลูกศรขวา 12"/>
          <p:cNvSpPr/>
          <p:nvPr/>
        </p:nvSpPr>
        <p:spPr>
          <a:xfrm>
            <a:off x="4211960" y="2538446"/>
            <a:ext cx="504056" cy="360040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14" name="ลูกศรขวา 13"/>
          <p:cNvSpPr/>
          <p:nvPr/>
        </p:nvSpPr>
        <p:spPr>
          <a:xfrm>
            <a:off x="4247964" y="4581128"/>
            <a:ext cx="504056" cy="360040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10" name="ตัวแทนหมายเลขภาพนิ่ง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D85E7-25CD-47EF-B19D-98B9F94D8257}" type="slidenum">
              <a:rPr lang="th-TH" smtClean="0">
                <a:latin typeface="EucrosiaUPC" pitchFamily="18" charset="-34"/>
                <a:cs typeface="EucrosiaUPC" pitchFamily="18" charset="-34"/>
              </a:rPr>
              <a:pPr/>
              <a:t>41</a:t>
            </a:fld>
            <a:endParaRPr lang="th-TH"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16" name="สี่เหลี่ยมผืนผ้า 6"/>
          <p:cNvSpPr/>
          <p:nvPr/>
        </p:nvSpPr>
        <p:spPr>
          <a:xfrm>
            <a:off x="1763688" y="548680"/>
            <a:ext cx="4608512" cy="936104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457200" indent="-457200" algn="ctr">
              <a:lnSpc>
                <a:spcPts val="4800"/>
              </a:lnSpc>
            </a:pPr>
            <a:r>
              <a:rPr lang="th-TH" sz="4200" b="1" dirty="0" smtClean="0">
                <a:solidFill>
                  <a:srgbClr val="0000FF"/>
                </a:solidFill>
                <a:effectLst>
                  <a:reflection blurRad="6350" stA="55000" endA="300" endPos="45500" dir="5400000" sy="-100000" algn="bl" rotWithShape="0"/>
                </a:effectLst>
                <a:latin typeface="EucrosiaUPC" pitchFamily="18" charset="-34"/>
                <a:cs typeface="EucrosiaUPC" pitchFamily="18" charset="-34"/>
              </a:rPr>
              <a:t>องค์ประชุม </a:t>
            </a:r>
            <a:r>
              <a:rPr lang="en-US" sz="4200" b="1" dirty="0" smtClean="0">
                <a:solidFill>
                  <a:srgbClr val="0000FF"/>
                </a:solidFill>
                <a:effectLst>
                  <a:reflection blurRad="6350" stA="55000" endA="300" endPos="45500" dir="5400000" sy="-100000" algn="bl" rotWithShape="0"/>
                </a:effectLst>
                <a:latin typeface="EucrosiaUPC" pitchFamily="18" charset="-34"/>
                <a:cs typeface="EucrosiaUPC" pitchFamily="18" charset="-34"/>
              </a:rPr>
              <a:t>&amp; </a:t>
            </a:r>
            <a:r>
              <a:rPr lang="th-TH" sz="4200" b="1" dirty="0" smtClean="0">
                <a:solidFill>
                  <a:srgbClr val="0000FF"/>
                </a:solidFill>
                <a:effectLst>
                  <a:reflection blurRad="6350" stA="55000" endA="300" endPos="45500" dir="5400000" sy="-100000" algn="bl" rotWithShape="0"/>
                </a:effectLst>
                <a:latin typeface="EucrosiaUPC" pitchFamily="18" charset="-34"/>
                <a:cs typeface="EucrosiaUPC" pitchFamily="18" charset="-34"/>
              </a:rPr>
              <a:t>มติ</a:t>
            </a:r>
          </a:p>
          <a:p>
            <a:pPr marL="457200" indent="-457200" algn="ctr">
              <a:lnSpc>
                <a:spcPts val="4800"/>
              </a:lnSpc>
            </a:pPr>
            <a:r>
              <a:rPr lang="th-TH" sz="4200" b="1" dirty="0" smtClean="0">
                <a:solidFill>
                  <a:srgbClr val="0000FF"/>
                </a:solidFill>
                <a:effectLst>
                  <a:reflection blurRad="6350" stA="55000" endA="300" endPos="45500" dir="5400000" sy="-100000" algn="bl" rotWithShape="0"/>
                </a:effectLst>
                <a:latin typeface="EucrosiaUPC" pitchFamily="18" charset="-34"/>
                <a:cs typeface="EucrosiaUPC" pitchFamily="18" charset="-34"/>
              </a:rPr>
              <a:t>ของคณะกรรมการ</a:t>
            </a:r>
          </a:p>
        </p:txBody>
      </p:sp>
      <p:sp>
        <p:nvSpPr>
          <p:cNvPr id="17" name="คำบรรยายภาพแบบวงรี 3"/>
          <p:cNvSpPr/>
          <p:nvPr/>
        </p:nvSpPr>
        <p:spPr>
          <a:xfrm>
            <a:off x="5796136" y="332656"/>
            <a:ext cx="1440160" cy="1368152"/>
          </a:xfrm>
          <a:prstGeom prst="wedgeEllipseCallout">
            <a:avLst>
              <a:gd name="adj1" fmla="val -62334"/>
              <a:gd name="adj2" fmla="val 6948"/>
            </a:avLst>
          </a:prstGeom>
          <a:solidFill>
            <a:srgbClr val="FF00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3000"/>
              </a:lnSpc>
            </a:pPr>
            <a:r>
              <a:rPr lang="th-TH" sz="2400" b="1" dirty="0" smtClean="0">
                <a:solidFill>
                  <a:schemeClr val="bg1"/>
                </a:solidFill>
                <a:latin typeface="EucrosiaUPC" pitchFamily="18" charset="-34"/>
                <a:cs typeface="EucrosiaUPC" pitchFamily="18" charset="-34"/>
              </a:rPr>
              <a:t>ระเบียบฯ</a:t>
            </a:r>
          </a:p>
          <a:p>
            <a:pPr algn="ctr">
              <a:lnSpc>
                <a:spcPts val="3000"/>
              </a:lnSpc>
            </a:pPr>
            <a:r>
              <a:rPr lang="th-TH" sz="2400" b="1" dirty="0" smtClean="0">
                <a:solidFill>
                  <a:schemeClr val="bg1"/>
                </a:solidFill>
                <a:latin typeface="EucrosiaUPC" pitchFamily="18" charset="-34"/>
                <a:cs typeface="EucrosiaUPC" pitchFamily="18" charset="-34"/>
              </a:rPr>
              <a:t>ข้อ </a:t>
            </a:r>
            <a:r>
              <a:rPr lang="en-US" sz="2400" b="1" dirty="0" smtClean="0">
                <a:solidFill>
                  <a:schemeClr val="bg1"/>
                </a:solidFill>
                <a:latin typeface="EucrosiaUPC" pitchFamily="18" charset="-34"/>
                <a:cs typeface="EucrosiaUPC" pitchFamily="18" charset="-34"/>
              </a:rPr>
              <a:t>27</a:t>
            </a:r>
            <a:r>
              <a:rPr lang="th-TH" sz="2400" b="1" dirty="0" smtClean="0">
                <a:solidFill>
                  <a:schemeClr val="bg1"/>
                </a:solidFill>
                <a:latin typeface="EucrosiaUPC" pitchFamily="18" charset="-34"/>
                <a:cs typeface="EucrosiaUPC" pitchFamily="18" charset="-34"/>
              </a:rPr>
              <a:t> </a:t>
            </a:r>
            <a:endParaRPr lang="th-TH" sz="2400" b="1" dirty="0">
              <a:solidFill>
                <a:schemeClr val="bg1"/>
              </a:solidFill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19" name="คำบรรยายภาพแบบวงรี 3"/>
          <p:cNvSpPr/>
          <p:nvPr/>
        </p:nvSpPr>
        <p:spPr>
          <a:xfrm>
            <a:off x="7452320" y="1268760"/>
            <a:ext cx="1440160" cy="1368152"/>
          </a:xfrm>
          <a:prstGeom prst="wedgeEllipseCallout">
            <a:avLst>
              <a:gd name="adj1" fmla="val -77100"/>
              <a:gd name="adj2" fmla="val -24138"/>
            </a:avLst>
          </a:prstGeom>
          <a:solidFill>
            <a:srgbClr val="92D050"/>
          </a:solidFill>
          <a:ln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3000"/>
              </a:lnSpc>
            </a:pPr>
            <a:r>
              <a:rPr lang="th-TH" sz="2400" b="1" dirty="0" smtClean="0">
                <a:solidFill>
                  <a:srgbClr val="0000FF"/>
                </a:solidFill>
                <a:latin typeface="EucrosiaUPC" pitchFamily="18" charset="-34"/>
                <a:cs typeface="EucrosiaUPC" pitchFamily="18" charset="-34"/>
              </a:rPr>
              <a:t>ระเบียบฯ</a:t>
            </a:r>
          </a:p>
          <a:p>
            <a:pPr algn="ctr">
              <a:lnSpc>
                <a:spcPts val="3000"/>
              </a:lnSpc>
            </a:pPr>
            <a:r>
              <a:rPr lang="th-TH" sz="2400" b="1" dirty="0" smtClean="0">
                <a:solidFill>
                  <a:srgbClr val="0000FF"/>
                </a:solidFill>
                <a:latin typeface="EucrosiaUPC" pitchFamily="18" charset="-34"/>
                <a:cs typeface="EucrosiaUPC" pitchFamily="18" charset="-34"/>
              </a:rPr>
              <a:t>ข้อ </a:t>
            </a:r>
            <a:r>
              <a:rPr lang="en-US" sz="2400" b="1" dirty="0" smtClean="0">
                <a:solidFill>
                  <a:srgbClr val="0000FF"/>
                </a:solidFill>
                <a:latin typeface="EucrosiaUPC" pitchFamily="18" charset="-34"/>
                <a:cs typeface="EucrosiaUPC" pitchFamily="18" charset="-34"/>
              </a:rPr>
              <a:t>143</a:t>
            </a:r>
            <a:r>
              <a:rPr lang="th-TH" sz="2400" b="1" dirty="0" smtClean="0">
                <a:solidFill>
                  <a:srgbClr val="0000FF"/>
                </a:solidFill>
                <a:latin typeface="EucrosiaUPC" pitchFamily="18" charset="-34"/>
                <a:cs typeface="EucrosiaUPC" pitchFamily="18" charset="-34"/>
              </a:rPr>
              <a:t> </a:t>
            </a:r>
            <a:endParaRPr lang="th-TH" sz="2400" b="1" dirty="0">
              <a:solidFill>
                <a:srgbClr val="0000FF"/>
              </a:solidFill>
              <a:latin typeface="EucrosiaUPC" pitchFamily="18" charset="-34"/>
              <a:cs typeface="EucrosiaUPC" pitchFamily="18" charset="-34"/>
            </a:endParaRPr>
          </a:p>
        </p:txBody>
      </p:sp>
      <p:grpSp>
        <p:nvGrpSpPr>
          <p:cNvPr id="3" name="Group 19"/>
          <p:cNvGrpSpPr/>
          <p:nvPr/>
        </p:nvGrpSpPr>
        <p:grpSpPr>
          <a:xfrm>
            <a:off x="0" y="6237312"/>
            <a:ext cx="9144000" cy="576064"/>
            <a:chOff x="0" y="6165304"/>
            <a:chExt cx="9144000" cy="576064"/>
          </a:xfrm>
        </p:grpSpPr>
        <p:grpSp>
          <p:nvGrpSpPr>
            <p:cNvPr id="4" name="Group 10"/>
            <p:cNvGrpSpPr/>
            <p:nvPr/>
          </p:nvGrpSpPr>
          <p:grpSpPr>
            <a:xfrm>
              <a:off x="0" y="6165304"/>
              <a:ext cx="9144000" cy="576064"/>
              <a:chOff x="0" y="5877272"/>
              <a:chExt cx="9144000" cy="576064"/>
            </a:xfrm>
          </p:grpSpPr>
          <p:grpSp>
            <p:nvGrpSpPr>
              <p:cNvPr id="9" name="Group 23"/>
              <p:cNvGrpSpPr/>
              <p:nvPr/>
            </p:nvGrpSpPr>
            <p:grpSpPr>
              <a:xfrm>
                <a:off x="0" y="5877272"/>
                <a:ext cx="9144000" cy="576064"/>
                <a:chOff x="0" y="5877272"/>
                <a:chExt cx="9144000" cy="576064"/>
              </a:xfrm>
            </p:grpSpPr>
            <p:cxnSp>
              <p:nvCxnSpPr>
                <p:cNvPr id="25" name="Straight Connector 24"/>
                <p:cNvCxnSpPr/>
                <p:nvPr/>
              </p:nvCxnSpPr>
              <p:spPr>
                <a:xfrm>
                  <a:off x="0" y="6093296"/>
                  <a:ext cx="9144000" cy="72008"/>
                </a:xfrm>
                <a:prstGeom prst="line">
                  <a:avLst/>
                </a:prstGeom>
                <a:ln>
                  <a:solidFill>
                    <a:srgbClr val="008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6" name="Rectangle 25"/>
                <p:cNvSpPr/>
                <p:nvPr/>
              </p:nvSpPr>
              <p:spPr>
                <a:xfrm>
                  <a:off x="6444208" y="5877272"/>
                  <a:ext cx="2664296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Natchanon</a:t>
                  </a:r>
                  <a:r>
                    <a:rPr lang="en-US" sz="2000" b="1" dirty="0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  </a:t>
                  </a:r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Siriphongsurapa</a:t>
                  </a:r>
                  <a:endParaRPr lang="th-TH" sz="2000" b="1" dirty="0">
                    <a:solidFill>
                      <a:schemeClr val="tx1"/>
                    </a:solidFill>
                    <a:effectLst>
                      <a:innerShdw blurRad="63500" dist="50800" dir="5400000">
                        <a:prstClr val="black">
                          <a:alpha val="50000"/>
                        </a:prstClr>
                      </a:innerShdw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  <p:sp>
              <p:nvSpPr>
                <p:cNvPr id="27" name="Rectangle 26"/>
                <p:cNvSpPr/>
                <p:nvPr/>
              </p:nvSpPr>
              <p:spPr>
                <a:xfrm>
                  <a:off x="6804248" y="6165304"/>
                  <a:ext cx="2160240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smtClean="0">
                      <a:solidFill>
                        <a:srgbClr val="FF6600"/>
                      </a:solidFill>
                      <a:effectLst>
                        <a:innerShdw blurRad="114300">
                          <a:prstClr val="black"/>
                        </a:innerShdw>
                        <a:reflection blurRad="6350" stA="55000" endA="300" endPos="45500" dir="5400000" sy="-100000" algn="bl" rotWithShape="0"/>
                      </a:effectLst>
                      <a:latin typeface="Angsana New" pitchFamily="18" charset="-34"/>
                      <a:cs typeface="Angsana New" pitchFamily="18" charset="-34"/>
                    </a:rPr>
                    <a:t> C    O P Y R I G H T</a:t>
                  </a:r>
                  <a:endParaRPr lang="th-TH" sz="2000" b="1" dirty="0">
                    <a:solidFill>
                      <a:srgbClr val="FF6600"/>
                    </a:solidFill>
                    <a:effectLst>
                      <a:innerShdw blurRad="114300">
                        <a:prstClr val="black"/>
                      </a:innerShdw>
                      <a:reflection blurRad="6350" stA="55000" endA="300" endPos="45500" dir="5400000" sy="-100000" algn="bl" rotWithShape="0"/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</p:grpSp>
          <p:cxnSp>
            <p:nvCxnSpPr>
              <p:cNvPr id="24" name="Straight Connector 23"/>
              <p:cNvCxnSpPr/>
              <p:nvPr/>
            </p:nvCxnSpPr>
            <p:spPr>
              <a:xfrm>
                <a:off x="0" y="6165304"/>
                <a:ext cx="9144000" cy="72008"/>
              </a:xfrm>
              <a:prstGeom prst="line">
                <a:avLst/>
              </a:prstGeom>
              <a:ln>
                <a:solidFill>
                  <a:srgbClr val="008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2" name="Oval 21"/>
            <p:cNvSpPr/>
            <p:nvPr/>
          </p:nvSpPr>
          <p:spPr>
            <a:xfrm>
              <a:off x="7092280" y="6453336"/>
              <a:ext cx="288032" cy="288032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FF6600"/>
              </a:solidFill>
            </a:ln>
            <a:scene3d>
              <a:camera prst="orthographicFront"/>
              <a:lightRig rig="threePt" dir="t"/>
            </a:scene3d>
            <a:sp3d>
              <a:bevelT w="114300" prst="hardEdg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tx1"/>
                  </a:solidFill>
                  <a:effectLst>
                    <a:innerShdw blurRad="114300">
                      <a:prstClr val="black"/>
                    </a:innerShdw>
                    <a:reflection blurRad="6350" stA="55000" endA="300" endPos="45500" dir="5400000" sy="-100000" algn="bl" rotWithShape="0"/>
                  </a:effectLst>
                  <a:latin typeface="Angsana New" pitchFamily="18" charset="-34"/>
                </a:rPr>
                <a:t>C</a:t>
              </a:r>
              <a:endParaRPr lang="th-TH" sz="2000" b="1" dirty="0">
                <a:solidFill>
                  <a:schemeClr val="tx1"/>
                </a:solidFill>
                <a:effectLst>
                  <a:innerShdw blurRad="114300">
                    <a:prstClr val="black"/>
                  </a:innerShdw>
                  <a:reflection blurRad="6350" stA="55000" endA="300" endPos="45500" dir="5400000" sy="-100000" algn="bl" rotWithShape="0"/>
                </a:effectLst>
                <a:latin typeface="Angsana New" pitchFamily="18" charset="-3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08955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คำบรรยายภาพแบบวงรี 3"/>
          <p:cNvSpPr/>
          <p:nvPr/>
        </p:nvSpPr>
        <p:spPr>
          <a:xfrm>
            <a:off x="7524328" y="332656"/>
            <a:ext cx="1368152" cy="1296144"/>
          </a:xfrm>
          <a:prstGeom prst="wedgeEllipseCallout">
            <a:avLst>
              <a:gd name="adj1" fmla="val -77100"/>
              <a:gd name="adj2" fmla="val -24138"/>
            </a:avLst>
          </a:prstGeom>
          <a:solidFill>
            <a:srgbClr val="00B0F0"/>
          </a:solidFill>
          <a:ln>
            <a:solidFill>
              <a:srgbClr val="0066FF"/>
            </a:solidFill>
          </a:ln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3000"/>
              </a:lnSpc>
            </a:pPr>
            <a:r>
              <a:rPr lang="th-TH" sz="2200" b="1" dirty="0" smtClean="0">
                <a:solidFill>
                  <a:schemeClr val="bg1"/>
                </a:solidFill>
                <a:latin typeface="EucrosiaUPC" pitchFamily="18" charset="-34"/>
                <a:cs typeface="EucrosiaUPC" pitchFamily="18" charset="-34"/>
              </a:rPr>
              <a:t>ระเบียบฯ</a:t>
            </a:r>
          </a:p>
          <a:p>
            <a:pPr algn="ctr">
              <a:lnSpc>
                <a:spcPts val="3000"/>
              </a:lnSpc>
            </a:pPr>
            <a:r>
              <a:rPr lang="th-TH" sz="2200" b="1" dirty="0" smtClean="0">
                <a:solidFill>
                  <a:schemeClr val="bg1"/>
                </a:solidFill>
                <a:latin typeface="EucrosiaUPC" pitchFamily="18" charset="-34"/>
                <a:cs typeface="EucrosiaUPC" pitchFamily="18" charset="-34"/>
              </a:rPr>
              <a:t>ข้อ </a:t>
            </a:r>
            <a:r>
              <a:rPr lang="en-US" sz="2200" b="1" dirty="0" smtClean="0">
                <a:solidFill>
                  <a:schemeClr val="bg1"/>
                </a:solidFill>
                <a:latin typeface="EucrosiaUPC" pitchFamily="18" charset="-34"/>
                <a:cs typeface="EucrosiaUPC" pitchFamily="18" charset="-34"/>
              </a:rPr>
              <a:t>143</a:t>
            </a:r>
            <a:r>
              <a:rPr lang="th-TH" sz="2200" b="1" dirty="0" smtClean="0">
                <a:solidFill>
                  <a:schemeClr val="bg1"/>
                </a:solidFill>
                <a:latin typeface="EucrosiaUPC" pitchFamily="18" charset="-34"/>
                <a:cs typeface="EucrosiaUPC" pitchFamily="18" charset="-34"/>
              </a:rPr>
              <a:t> </a:t>
            </a:r>
            <a:endParaRPr lang="th-TH" sz="2200" b="1" dirty="0">
              <a:solidFill>
                <a:schemeClr val="bg1"/>
              </a:solidFill>
              <a:latin typeface="EucrosiaUPC" pitchFamily="18" charset="-34"/>
              <a:cs typeface="EucrosiaUPC" pitchFamily="18" charset="-34"/>
            </a:endParaRPr>
          </a:p>
        </p:txBody>
      </p:sp>
      <p:pic>
        <p:nvPicPr>
          <p:cNvPr id="15" name="Picture 14" descr="เด่น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8032" y="945232"/>
            <a:ext cx="1979712" cy="19797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สี่เหลี่ยมผืนผ้า 1"/>
          <p:cNvSpPr/>
          <p:nvPr/>
        </p:nvSpPr>
        <p:spPr>
          <a:xfrm>
            <a:off x="4860032" y="4293096"/>
            <a:ext cx="4032448" cy="1656184"/>
          </a:xfrm>
          <a:prstGeom prst="rect">
            <a:avLst/>
          </a:prstGeom>
          <a:noFill/>
          <a:effectLst>
            <a:outerShdw blurRad="40000" dist="20000" dir="5400000" rotWithShape="0">
              <a:srgbClr val="000000">
                <a:alpha val="38000"/>
              </a:srgbClr>
            </a:outerShdw>
            <a:softEdge rad="317500"/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265113" indent="-265113">
              <a:buFont typeface="Courier New" pitchFamily="49" charset="0"/>
              <a:buChar char="o"/>
            </a:pPr>
            <a:r>
              <a:rPr lang="th-TH" sz="2600" b="1" dirty="0" smtClean="0">
                <a:solidFill>
                  <a:srgbClr val="0000FF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EucrosiaUPC" pitchFamily="18" charset="-34"/>
                <a:cs typeface="EucrosiaUPC" pitchFamily="18" charset="-34"/>
              </a:rPr>
              <a:t>ให้</a:t>
            </a:r>
            <a:r>
              <a:rPr lang="th-TH" sz="2600" b="1" dirty="0">
                <a:solidFill>
                  <a:srgbClr val="0000FF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EucrosiaUPC" pitchFamily="18" charset="-34"/>
                <a:cs typeface="EucrosiaUPC" pitchFamily="18" charset="-34"/>
              </a:rPr>
              <a:t>ประธานหรือกรรมการผู้</a:t>
            </a:r>
            <a:r>
              <a:rPr lang="th-TH" sz="2600" b="1" dirty="0" smtClean="0">
                <a:solidFill>
                  <a:srgbClr val="0000FF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EucrosiaUPC" pitchFamily="18" charset="-34"/>
                <a:cs typeface="EucrosiaUPC" pitchFamily="18" charset="-34"/>
              </a:rPr>
              <a:t>นั้น</a:t>
            </a:r>
          </a:p>
          <a:p>
            <a:pPr marL="265113" indent="-265113">
              <a:buFont typeface="Courier New" pitchFamily="49" charset="0"/>
              <a:buChar char="o"/>
            </a:pPr>
            <a:r>
              <a:rPr lang="th-TH" sz="2600" b="1" dirty="0" smtClean="0">
                <a:solidFill>
                  <a:srgbClr val="0000FF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EucrosiaUPC" pitchFamily="18" charset="-34"/>
                <a:cs typeface="EucrosiaUPC" pitchFamily="18" charset="-34"/>
              </a:rPr>
              <a:t>ลาออก</a:t>
            </a:r>
            <a:r>
              <a:rPr lang="th-TH" sz="2600" b="1" dirty="0">
                <a:solidFill>
                  <a:srgbClr val="0000FF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EucrosiaUPC" pitchFamily="18" charset="-34"/>
                <a:cs typeface="EucrosiaUPC" pitchFamily="18" charset="-34"/>
              </a:rPr>
              <a:t>จากการเป็นประธานหรือ</a:t>
            </a:r>
            <a:r>
              <a:rPr lang="th-TH" sz="2600" b="1" dirty="0" smtClean="0">
                <a:solidFill>
                  <a:srgbClr val="0000FF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EucrosiaUPC" pitchFamily="18" charset="-34"/>
                <a:cs typeface="EucrosiaUPC" pitchFamily="18" charset="-34"/>
              </a:rPr>
              <a:t>กรรมการ ใน</a:t>
            </a:r>
            <a:r>
              <a:rPr lang="th-TH" sz="2600" b="1" dirty="0">
                <a:solidFill>
                  <a:srgbClr val="0000FF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EucrosiaUPC" pitchFamily="18" charset="-34"/>
                <a:cs typeface="EucrosiaUPC" pitchFamily="18" charset="-34"/>
              </a:rPr>
              <a:t>คณะกรรมการ</a:t>
            </a:r>
            <a:r>
              <a:rPr lang="th-TH" sz="2600" b="1" dirty="0" smtClean="0">
                <a:solidFill>
                  <a:srgbClr val="0000FF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EucrosiaUPC" pitchFamily="18" charset="-34"/>
                <a:cs typeface="EucrosiaUPC" pitchFamily="18" charset="-34"/>
              </a:rPr>
              <a:t>ที่ตน</a:t>
            </a:r>
            <a:r>
              <a:rPr lang="th-TH" sz="2600" b="1" dirty="0">
                <a:solidFill>
                  <a:srgbClr val="0000FF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EucrosiaUPC" pitchFamily="18" charset="-34"/>
                <a:cs typeface="EucrosiaUPC" pitchFamily="18" charset="-34"/>
              </a:rPr>
              <a:t>ที่ได้รับการแต่งตั้งนั้น </a:t>
            </a:r>
            <a:endParaRPr lang="th-TH" sz="2600" b="1" dirty="0" smtClean="0">
              <a:solidFill>
                <a:srgbClr val="0000FF"/>
              </a:solidFill>
              <a:effectLst>
                <a:innerShdw blurRad="63500" dist="50800" dir="5400000">
                  <a:prstClr val="black">
                    <a:alpha val="50000"/>
                  </a:prstClr>
                </a:innerShdw>
              </a:effectLst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3" name="สี่เหลี่ยมผืนผ้า 2"/>
          <p:cNvSpPr/>
          <p:nvPr/>
        </p:nvSpPr>
        <p:spPr>
          <a:xfrm>
            <a:off x="2123728" y="1412776"/>
            <a:ext cx="2808312" cy="129614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00B05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2600" b="1" dirty="0">
                <a:solidFill>
                  <a:schemeClr val="tx1"/>
                </a:solidFill>
                <a:latin typeface="EucrosiaUPC" pitchFamily="18" charset="-34"/>
                <a:cs typeface="EucrosiaUPC" pitchFamily="18" charset="-34"/>
              </a:rPr>
              <a:t>ประธานกรรมการและ</a:t>
            </a:r>
            <a:r>
              <a:rPr lang="th-TH" sz="2600" b="1" dirty="0" smtClean="0">
                <a:solidFill>
                  <a:schemeClr val="tx1"/>
                </a:solidFill>
                <a:latin typeface="EucrosiaUPC" pitchFamily="18" charset="-34"/>
                <a:cs typeface="EucrosiaUPC" pitchFamily="18" charset="-34"/>
              </a:rPr>
              <a:t>กรรมการจัดซื้อจัดจ้าง</a:t>
            </a:r>
          </a:p>
          <a:p>
            <a:pPr algn="ctr"/>
            <a:r>
              <a:rPr lang="th-TH" sz="2600" b="1" dirty="0" smtClean="0">
                <a:solidFill>
                  <a:schemeClr val="tx1"/>
                </a:solidFill>
                <a:latin typeface="EucrosiaUPC" pitchFamily="18" charset="-34"/>
                <a:cs typeface="EucrosiaUPC" pitchFamily="18" charset="-34"/>
              </a:rPr>
              <a:t>ใน</a:t>
            </a:r>
            <a:r>
              <a:rPr lang="th-TH" sz="2600" b="1" dirty="0">
                <a:solidFill>
                  <a:schemeClr val="tx1"/>
                </a:solidFill>
                <a:latin typeface="EucrosiaUPC" pitchFamily="18" charset="-34"/>
                <a:cs typeface="EucrosiaUPC" pitchFamily="18" charset="-34"/>
              </a:rPr>
              <a:t>การซื้อหรือจ้างครั้งนั้น </a:t>
            </a:r>
            <a:endParaRPr lang="th-TH" sz="2600" dirty="0">
              <a:solidFill>
                <a:schemeClr val="tx1"/>
              </a:solidFill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5" name="สี่เหลี่ยมผืนผ้า 4"/>
          <p:cNvSpPr/>
          <p:nvPr/>
        </p:nvSpPr>
        <p:spPr>
          <a:xfrm>
            <a:off x="4860032" y="2879393"/>
            <a:ext cx="4032448" cy="1413703"/>
          </a:xfrm>
          <a:prstGeom prst="rect">
            <a:avLst/>
          </a:prstGeom>
          <a:noFill/>
          <a:ln w="6350"/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66700" indent="-266700">
              <a:buFont typeface="Courier New" pitchFamily="49" charset="0"/>
              <a:buChar char="o"/>
            </a:pPr>
            <a:r>
              <a:rPr lang="th-TH" sz="2600" b="1" dirty="0" smtClean="0">
                <a:solidFill>
                  <a:schemeClr val="tx1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EucrosiaUPC" pitchFamily="18" charset="-34"/>
                <a:cs typeface="EucrosiaUPC" pitchFamily="18" charset="-34"/>
              </a:rPr>
              <a:t>ให้</a:t>
            </a:r>
            <a:r>
              <a:rPr lang="th-TH" sz="2600" b="1" dirty="0">
                <a:solidFill>
                  <a:schemeClr val="tx1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EucrosiaUPC" pitchFamily="18" charset="-34"/>
                <a:cs typeface="EucrosiaUPC" pitchFamily="18" charset="-34"/>
              </a:rPr>
              <a:t>เป็นไป</a:t>
            </a:r>
            <a:r>
              <a:rPr lang="th-TH" sz="2600" b="1" dirty="0" smtClean="0">
                <a:solidFill>
                  <a:schemeClr val="tx1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EucrosiaUPC" pitchFamily="18" charset="-34"/>
                <a:cs typeface="EucrosiaUPC" pitchFamily="18" charset="-34"/>
              </a:rPr>
              <a:t>ตามกฎหมาย</a:t>
            </a:r>
            <a:r>
              <a:rPr lang="th-TH" sz="2600" b="1" dirty="0">
                <a:solidFill>
                  <a:schemeClr val="tx1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EucrosiaUPC" pitchFamily="18" charset="-34"/>
                <a:cs typeface="EucrosiaUPC" pitchFamily="18" charset="-34"/>
              </a:rPr>
              <a:t>ว่าด้วยวิธีปฏิบัติราชการทางปกครอง</a:t>
            </a:r>
          </a:p>
        </p:txBody>
      </p:sp>
      <p:sp>
        <p:nvSpPr>
          <p:cNvPr id="6" name="สี่เหลี่ยมผืนผ้า 5"/>
          <p:cNvSpPr/>
          <p:nvPr/>
        </p:nvSpPr>
        <p:spPr>
          <a:xfrm>
            <a:off x="251520" y="2852936"/>
            <a:ext cx="3960440" cy="1440160"/>
          </a:xfrm>
          <a:prstGeom prst="rect">
            <a:avLst/>
          </a:prstGeom>
          <a:solidFill>
            <a:srgbClr val="FFFFB7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2600" b="1" dirty="0" smtClean="0">
                <a:solidFill>
                  <a:schemeClr val="tx1"/>
                </a:solidFill>
                <a:latin typeface="EucrosiaUPC" pitchFamily="18" charset="-34"/>
                <a:cs typeface="EucrosiaUPC" pitchFamily="18" charset="-34"/>
              </a:rPr>
              <a:t>การ</a:t>
            </a:r>
            <a:r>
              <a:rPr lang="th-TH" sz="2600" b="1" dirty="0">
                <a:solidFill>
                  <a:schemeClr val="tx1"/>
                </a:solidFill>
                <a:latin typeface="EucrosiaUPC" pitchFamily="18" charset="-34"/>
                <a:cs typeface="EucrosiaUPC" pitchFamily="18" charset="-34"/>
              </a:rPr>
              <a:t>มีส่วนได้เสียในเรื่องซึ่งที่ประชุมพิจารณาของประธาน</a:t>
            </a:r>
            <a:r>
              <a:rPr lang="th-TH" sz="2600" b="1" dirty="0" smtClean="0">
                <a:solidFill>
                  <a:schemeClr val="tx1"/>
                </a:solidFill>
                <a:latin typeface="EucrosiaUPC" pitchFamily="18" charset="-34"/>
                <a:cs typeface="EucrosiaUPC" pitchFamily="18" charset="-34"/>
              </a:rPr>
              <a:t>กรรมการ</a:t>
            </a:r>
          </a:p>
          <a:p>
            <a:pPr algn="ctr"/>
            <a:r>
              <a:rPr lang="th-TH" sz="2600" b="1" dirty="0" smtClean="0">
                <a:solidFill>
                  <a:schemeClr val="tx1"/>
                </a:solidFill>
                <a:latin typeface="EucrosiaUPC" pitchFamily="18" charset="-34"/>
                <a:cs typeface="EucrosiaUPC" pitchFamily="18" charset="-34"/>
              </a:rPr>
              <a:t>และ </a:t>
            </a:r>
            <a:r>
              <a:rPr lang="th-TH" sz="2600" b="1" dirty="0">
                <a:solidFill>
                  <a:schemeClr val="tx1"/>
                </a:solidFill>
                <a:latin typeface="EucrosiaUPC" pitchFamily="18" charset="-34"/>
                <a:cs typeface="EucrosiaUPC" pitchFamily="18" charset="-34"/>
              </a:rPr>
              <a:t>กรรมการ</a:t>
            </a:r>
            <a:endParaRPr lang="th-TH" sz="2600" dirty="0">
              <a:solidFill>
                <a:schemeClr val="tx1"/>
              </a:solidFill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7" name="สี่เหลี่ยมผืนผ้า 6"/>
          <p:cNvSpPr/>
          <p:nvPr/>
        </p:nvSpPr>
        <p:spPr>
          <a:xfrm>
            <a:off x="179512" y="5877272"/>
            <a:ext cx="8784976" cy="576064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457200" indent="-371475" algn="ctr">
              <a:buFont typeface="Wingdings" pitchFamily="2" charset="2"/>
              <a:buChar char="Ø"/>
            </a:pPr>
            <a:r>
              <a:rPr lang="th-TH" sz="2600" b="1" dirty="0">
                <a:latin typeface="EucrosiaUPC" pitchFamily="18" charset="-34"/>
                <a:cs typeface="EucrosiaUPC" pitchFamily="18" charset="-34"/>
              </a:rPr>
              <a:t>และให้หัวหน้าหน่วยงานของรัฐ</a:t>
            </a:r>
            <a:r>
              <a:rPr lang="th-TH" sz="2600" b="1" i="1" u="sng" dirty="0">
                <a:solidFill>
                  <a:srgbClr val="FF0000"/>
                </a:solidFill>
                <a:latin typeface="EucrosiaUPC" pitchFamily="18" charset="-34"/>
                <a:cs typeface="EucrosiaUPC" pitchFamily="18" charset="-34"/>
              </a:rPr>
              <a:t>แต่งตั้งผู้อื่นเพื่อปฏิบัติหน้าที่</a:t>
            </a:r>
            <a:r>
              <a:rPr lang="th-TH" sz="2600" b="1" i="1" u="sng" dirty="0" smtClean="0">
                <a:solidFill>
                  <a:srgbClr val="FF0000"/>
                </a:solidFill>
                <a:latin typeface="EucrosiaUPC" pitchFamily="18" charset="-34"/>
                <a:cs typeface="EucrosiaUPC" pitchFamily="18" charset="-34"/>
              </a:rPr>
              <a:t>แทน</a:t>
            </a:r>
          </a:p>
        </p:txBody>
      </p:sp>
      <p:sp>
        <p:nvSpPr>
          <p:cNvPr id="8" name="สี่เหลี่ยมผืนผ้า 7"/>
          <p:cNvSpPr/>
          <p:nvPr/>
        </p:nvSpPr>
        <p:spPr>
          <a:xfrm>
            <a:off x="215516" y="4437112"/>
            <a:ext cx="3996444" cy="1410502"/>
          </a:xfrm>
          <a:prstGeom prst="rect">
            <a:avLst/>
          </a:prstGeom>
          <a:solidFill>
            <a:srgbClr val="CCFFFF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2600" b="1" dirty="0">
                <a:solidFill>
                  <a:schemeClr val="tx1"/>
                </a:solidFill>
                <a:latin typeface="EucrosiaUPC" pitchFamily="18" charset="-34"/>
                <a:cs typeface="EucrosiaUPC" pitchFamily="18" charset="-34"/>
              </a:rPr>
              <a:t>หากประธานหรือกรรมการทราบ</a:t>
            </a:r>
            <a:r>
              <a:rPr lang="th-TH" sz="2600" b="1" dirty="0" smtClean="0">
                <a:solidFill>
                  <a:schemeClr val="tx1"/>
                </a:solidFill>
                <a:latin typeface="EucrosiaUPC" pitchFamily="18" charset="-34"/>
                <a:cs typeface="EucrosiaUPC" pitchFamily="18" charset="-34"/>
              </a:rPr>
              <a:t>ว่า</a:t>
            </a:r>
          </a:p>
          <a:p>
            <a:pPr algn="ctr"/>
            <a:r>
              <a:rPr lang="th-TH" sz="2600" b="1" dirty="0" smtClean="0">
                <a:solidFill>
                  <a:schemeClr val="tx1"/>
                </a:solidFill>
                <a:latin typeface="EucrosiaUPC" pitchFamily="18" charset="-34"/>
                <a:cs typeface="EucrosiaUPC" pitchFamily="18" charset="-34"/>
              </a:rPr>
              <a:t>ตน</a:t>
            </a:r>
            <a:r>
              <a:rPr lang="th-TH" sz="2600" b="1" dirty="0">
                <a:solidFill>
                  <a:schemeClr val="tx1"/>
                </a:solidFill>
                <a:latin typeface="EucrosiaUPC" pitchFamily="18" charset="-34"/>
                <a:cs typeface="EucrosiaUPC" pitchFamily="18" charset="-34"/>
              </a:rPr>
              <a:t>เป็นผู้มีส่วนได้เสียกับผู้ยื่น</a:t>
            </a:r>
            <a:r>
              <a:rPr lang="th-TH" sz="2600" b="1" dirty="0" smtClean="0">
                <a:solidFill>
                  <a:schemeClr val="tx1"/>
                </a:solidFill>
                <a:latin typeface="EucrosiaUPC" pitchFamily="18" charset="-34"/>
                <a:cs typeface="EucrosiaUPC" pitchFamily="18" charset="-34"/>
              </a:rPr>
              <a:t>ข้อเสนอ</a:t>
            </a:r>
          </a:p>
          <a:p>
            <a:pPr algn="ctr"/>
            <a:r>
              <a:rPr lang="th-TH" sz="2600" b="1" dirty="0" smtClean="0">
                <a:solidFill>
                  <a:schemeClr val="tx1"/>
                </a:solidFill>
                <a:latin typeface="EucrosiaUPC" pitchFamily="18" charset="-34"/>
                <a:cs typeface="EucrosiaUPC" pitchFamily="18" charset="-34"/>
              </a:rPr>
              <a:t>หรือ</a:t>
            </a:r>
            <a:r>
              <a:rPr lang="th-TH" sz="2600" b="1" dirty="0">
                <a:solidFill>
                  <a:schemeClr val="tx1"/>
                </a:solidFill>
                <a:latin typeface="EucrosiaUPC" pitchFamily="18" charset="-34"/>
                <a:cs typeface="EucrosiaUPC" pitchFamily="18" charset="-34"/>
              </a:rPr>
              <a:t>คู่สัญญาใน</a:t>
            </a:r>
            <a:r>
              <a:rPr lang="th-TH" sz="2600" b="1" dirty="0" smtClean="0">
                <a:solidFill>
                  <a:schemeClr val="tx1"/>
                </a:solidFill>
                <a:latin typeface="EucrosiaUPC" pitchFamily="18" charset="-34"/>
                <a:cs typeface="EucrosiaUPC" pitchFamily="18" charset="-34"/>
              </a:rPr>
              <a:t>การซื้อ</a:t>
            </a:r>
            <a:r>
              <a:rPr lang="th-TH" sz="2600" b="1" dirty="0">
                <a:solidFill>
                  <a:schemeClr val="tx1"/>
                </a:solidFill>
                <a:latin typeface="EucrosiaUPC" pitchFamily="18" charset="-34"/>
                <a:cs typeface="EucrosiaUPC" pitchFamily="18" charset="-34"/>
              </a:rPr>
              <a:t>หรือจ้างครั้งนั้น </a:t>
            </a:r>
            <a:endParaRPr lang="th-TH" sz="2600" dirty="0">
              <a:solidFill>
                <a:schemeClr val="tx1"/>
              </a:solidFill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13" name="ลูกศรขวา 12"/>
          <p:cNvSpPr/>
          <p:nvPr/>
        </p:nvSpPr>
        <p:spPr>
          <a:xfrm>
            <a:off x="4283968" y="3284984"/>
            <a:ext cx="576064" cy="648072"/>
          </a:xfrm>
          <a:prstGeom prst="rightArrow">
            <a:avLst/>
          </a:pr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14" name="ลูกศรขวา 13"/>
          <p:cNvSpPr/>
          <p:nvPr/>
        </p:nvSpPr>
        <p:spPr>
          <a:xfrm>
            <a:off x="4283968" y="4725144"/>
            <a:ext cx="576064" cy="605722"/>
          </a:xfrm>
          <a:prstGeom prst="rightArrow">
            <a:avLst/>
          </a:prstGeom>
          <a:solidFill>
            <a:srgbClr val="CCFFFF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10" name="ตัวแทนหมายเลขภาพนิ่ง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D85E7-25CD-47EF-B19D-98B9F94D8257}" type="slidenum">
              <a:rPr lang="th-TH" smtClean="0">
                <a:latin typeface="EucrosiaUPC" pitchFamily="18" charset="-34"/>
                <a:cs typeface="EucrosiaUPC" pitchFamily="18" charset="-34"/>
              </a:rPr>
              <a:pPr/>
              <a:t>42</a:t>
            </a:fld>
            <a:endParaRPr lang="th-TH"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11" name="สี่เหลี่ยมผืนผ้า 10"/>
          <p:cNvSpPr/>
          <p:nvPr/>
        </p:nvSpPr>
        <p:spPr>
          <a:xfrm>
            <a:off x="5364088" y="1615121"/>
            <a:ext cx="3312368" cy="1165807"/>
          </a:xfrm>
          <a:prstGeom prst="rect">
            <a:avLst/>
          </a:prstGeom>
          <a:noFill/>
          <a:effectLst>
            <a:outerShdw blurRad="40000" dist="20000" dir="5400000" rotWithShape="0">
              <a:srgbClr val="000000">
                <a:alpha val="38000"/>
              </a:srgbClr>
            </a:outerShdw>
            <a:softEdge rad="317500"/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2600" b="1" dirty="0">
                <a:solidFill>
                  <a:srgbClr val="FF0000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EucrosiaUPC" pitchFamily="18" charset="-34"/>
                <a:cs typeface="EucrosiaUPC" pitchFamily="18" charset="-34"/>
              </a:rPr>
              <a:t>จะต้องไม่เป็นผู้มีส่วนได้เสีย</a:t>
            </a:r>
            <a:r>
              <a:rPr lang="th-TH" sz="2600" b="1" dirty="0" smtClean="0">
                <a:solidFill>
                  <a:srgbClr val="FF0000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EucrosiaUPC" pitchFamily="18" charset="-34"/>
                <a:cs typeface="EucrosiaUPC" pitchFamily="18" charset="-34"/>
              </a:rPr>
              <a:t>กับ</a:t>
            </a:r>
          </a:p>
          <a:p>
            <a:pPr algn="ctr"/>
            <a:r>
              <a:rPr lang="th-TH" sz="2600" b="1" dirty="0" smtClean="0">
                <a:solidFill>
                  <a:srgbClr val="FF0000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EucrosiaUPC" pitchFamily="18" charset="-34"/>
                <a:cs typeface="EucrosiaUPC" pitchFamily="18" charset="-34"/>
              </a:rPr>
              <a:t>ผู้</a:t>
            </a:r>
            <a:r>
              <a:rPr lang="th-TH" sz="2600" b="1" dirty="0">
                <a:solidFill>
                  <a:srgbClr val="FF0000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EucrosiaUPC" pitchFamily="18" charset="-34"/>
                <a:cs typeface="EucrosiaUPC" pitchFamily="18" charset="-34"/>
              </a:rPr>
              <a:t>ยื่นข้อเสนอ หรือคู่สัญญา</a:t>
            </a:r>
          </a:p>
        </p:txBody>
      </p:sp>
      <p:sp>
        <p:nvSpPr>
          <p:cNvPr id="12" name="ลูกศรขวา 11"/>
          <p:cNvSpPr/>
          <p:nvPr/>
        </p:nvSpPr>
        <p:spPr>
          <a:xfrm>
            <a:off x="5076056" y="1843328"/>
            <a:ext cx="432048" cy="577560"/>
          </a:xfrm>
          <a:prstGeom prst="rightArrow">
            <a:avLst/>
          </a:prstGeom>
          <a:solidFill>
            <a:srgbClr val="FF6600"/>
          </a:solidFill>
          <a:ln w="28575">
            <a:solidFill>
              <a:srgbClr val="FF0000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16" name="สี่เหลี่ยมผืนผ้า 6"/>
          <p:cNvSpPr/>
          <p:nvPr/>
        </p:nvSpPr>
        <p:spPr>
          <a:xfrm>
            <a:off x="1835696" y="260648"/>
            <a:ext cx="4752528" cy="936104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457200" indent="-457200" algn="ctr">
              <a:lnSpc>
                <a:spcPts val="4000"/>
              </a:lnSpc>
            </a:pPr>
            <a:r>
              <a:rPr lang="th-TH" sz="4000" b="1" dirty="0" smtClean="0">
                <a:solidFill>
                  <a:srgbClr val="0000FF"/>
                </a:solidFill>
                <a:effectLst/>
                <a:latin typeface="EucrosiaUPC" pitchFamily="18" charset="-34"/>
                <a:cs typeface="EucrosiaUPC" pitchFamily="18" charset="-34"/>
              </a:rPr>
              <a:t>การมีส่วนได้เสีย</a:t>
            </a:r>
          </a:p>
          <a:p>
            <a:pPr marL="457200" indent="-457200" algn="ctr">
              <a:lnSpc>
                <a:spcPts val="4000"/>
              </a:lnSpc>
            </a:pPr>
            <a:r>
              <a:rPr lang="th-TH" sz="4000" b="1" dirty="0" smtClean="0">
                <a:solidFill>
                  <a:srgbClr val="0000FF"/>
                </a:solidFill>
                <a:effectLst>
                  <a:reflection blurRad="6350" stA="55000" endA="300" endPos="45500" dir="5400000" sy="-100000" algn="bl" rotWithShape="0"/>
                </a:effectLst>
                <a:latin typeface="EucrosiaUPC" pitchFamily="18" charset="-34"/>
                <a:cs typeface="EucrosiaUPC" pitchFamily="18" charset="-34"/>
              </a:rPr>
              <a:t>ของคณะกรรมการ</a:t>
            </a:r>
          </a:p>
        </p:txBody>
      </p:sp>
      <p:sp>
        <p:nvSpPr>
          <p:cNvPr id="17" name="คำบรรยายภาพแบบวงรี 3"/>
          <p:cNvSpPr/>
          <p:nvPr/>
        </p:nvSpPr>
        <p:spPr>
          <a:xfrm>
            <a:off x="6084168" y="116632"/>
            <a:ext cx="1368152" cy="1296144"/>
          </a:xfrm>
          <a:prstGeom prst="wedgeEllipseCallout">
            <a:avLst>
              <a:gd name="adj1" fmla="val -65637"/>
              <a:gd name="adj2" fmla="val 731"/>
            </a:avLst>
          </a:prstGeom>
          <a:solidFill>
            <a:srgbClr val="FFC000"/>
          </a:solidFill>
          <a:ln>
            <a:solidFill>
              <a:srgbClr val="FF6600"/>
            </a:solidFill>
          </a:ln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3000"/>
              </a:lnSpc>
            </a:pPr>
            <a:r>
              <a:rPr lang="th-TH" sz="2200" b="1" dirty="0" smtClean="0">
                <a:solidFill>
                  <a:schemeClr val="tx1"/>
                </a:solidFill>
                <a:latin typeface="EucrosiaUPC" pitchFamily="18" charset="-34"/>
                <a:cs typeface="EucrosiaUPC" pitchFamily="18" charset="-34"/>
              </a:rPr>
              <a:t>ระเบียบฯ</a:t>
            </a:r>
          </a:p>
          <a:p>
            <a:pPr algn="ctr">
              <a:lnSpc>
                <a:spcPts val="3000"/>
              </a:lnSpc>
            </a:pPr>
            <a:r>
              <a:rPr lang="th-TH" sz="2200" b="1" dirty="0" smtClean="0">
                <a:solidFill>
                  <a:schemeClr val="tx1"/>
                </a:solidFill>
                <a:latin typeface="EucrosiaUPC" pitchFamily="18" charset="-34"/>
                <a:cs typeface="EucrosiaUPC" pitchFamily="18" charset="-34"/>
              </a:rPr>
              <a:t>ข้อ </a:t>
            </a:r>
            <a:r>
              <a:rPr lang="en-US" sz="2200" b="1" dirty="0" smtClean="0">
                <a:solidFill>
                  <a:schemeClr val="tx1"/>
                </a:solidFill>
                <a:latin typeface="EucrosiaUPC" pitchFamily="18" charset="-34"/>
                <a:cs typeface="EucrosiaUPC" pitchFamily="18" charset="-34"/>
              </a:rPr>
              <a:t>107</a:t>
            </a:r>
            <a:r>
              <a:rPr lang="th-TH" sz="2200" b="1" dirty="0" smtClean="0">
                <a:solidFill>
                  <a:schemeClr val="tx1"/>
                </a:solidFill>
                <a:latin typeface="EucrosiaUPC" pitchFamily="18" charset="-34"/>
                <a:cs typeface="EucrosiaUPC" pitchFamily="18" charset="-34"/>
              </a:rPr>
              <a:t> </a:t>
            </a:r>
            <a:endParaRPr lang="th-TH" sz="2200" b="1" dirty="0">
              <a:solidFill>
                <a:schemeClr val="tx1"/>
              </a:solidFill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18" name="คำบรรยายภาพแบบวงรี 3"/>
          <p:cNvSpPr/>
          <p:nvPr/>
        </p:nvSpPr>
        <p:spPr>
          <a:xfrm>
            <a:off x="1115616" y="44624"/>
            <a:ext cx="1368152" cy="1296144"/>
          </a:xfrm>
          <a:prstGeom prst="wedgeEllipseCallout">
            <a:avLst>
              <a:gd name="adj1" fmla="val 58901"/>
              <a:gd name="adj2" fmla="val -435"/>
            </a:avLst>
          </a:prstGeom>
          <a:solidFill>
            <a:srgbClr val="FF00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3000"/>
              </a:lnSpc>
            </a:pPr>
            <a:r>
              <a:rPr lang="th-TH" sz="2200" b="1" dirty="0" smtClean="0">
                <a:solidFill>
                  <a:schemeClr val="bg1"/>
                </a:solidFill>
                <a:latin typeface="EucrosiaUPC" pitchFamily="18" charset="-34"/>
                <a:cs typeface="EucrosiaUPC" pitchFamily="18" charset="-34"/>
              </a:rPr>
              <a:t>ระเบียบฯ</a:t>
            </a:r>
          </a:p>
          <a:p>
            <a:pPr algn="ctr">
              <a:lnSpc>
                <a:spcPts val="3000"/>
              </a:lnSpc>
            </a:pPr>
            <a:r>
              <a:rPr lang="th-TH" sz="2200" b="1" dirty="0" smtClean="0">
                <a:solidFill>
                  <a:schemeClr val="bg1"/>
                </a:solidFill>
                <a:latin typeface="EucrosiaUPC" pitchFamily="18" charset="-34"/>
                <a:cs typeface="EucrosiaUPC" pitchFamily="18" charset="-34"/>
              </a:rPr>
              <a:t>ข้อ </a:t>
            </a:r>
            <a:r>
              <a:rPr lang="en-US" sz="2200" b="1" dirty="0" smtClean="0">
                <a:solidFill>
                  <a:schemeClr val="bg1"/>
                </a:solidFill>
                <a:latin typeface="EucrosiaUPC" pitchFamily="18" charset="-34"/>
                <a:cs typeface="EucrosiaUPC" pitchFamily="18" charset="-34"/>
              </a:rPr>
              <a:t>27</a:t>
            </a:r>
            <a:r>
              <a:rPr lang="th-TH" sz="2200" b="1" dirty="0" smtClean="0">
                <a:solidFill>
                  <a:schemeClr val="bg1"/>
                </a:solidFill>
                <a:latin typeface="EucrosiaUPC" pitchFamily="18" charset="-34"/>
                <a:cs typeface="EucrosiaUPC" pitchFamily="18" charset="-34"/>
              </a:rPr>
              <a:t> </a:t>
            </a:r>
            <a:endParaRPr lang="th-TH" sz="2200" b="1" dirty="0">
              <a:solidFill>
                <a:schemeClr val="bg1"/>
              </a:solidFill>
              <a:latin typeface="EucrosiaUPC" pitchFamily="18" charset="-34"/>
              <a:cs typeface="EucrosiaUPC" pitchFamily="18" charset="-34"/>
            </a:endParaRPr>
          </a:p>
        </p:txBody>
      </p:sp>
      <p:grpSp>
        <p:nvGrpSpPr>
          <p:cNvPr id="4" name="Group 19"/>
          <p:cNvGrpSpPr/>
          <p:nvPr/>
        </p:nvGrpSpPr>
        <p:grpSpPr>
          <a:xfrm>
            <a:off x="0" y="6237312"/>
            <a:ext cx="9144000" cy="576064"/>
            <a:chOff x="0" y="6165304"/>
            <a:chExt cx="9144000" cy="576064"/>
          </a:xfrm>
        </p:grpSpPr>
        <p:grpSp>
          <p:nvGrpSpPr>
            <p:cNvPr id="9" name="Group 10"/>
            <p:cNvGrpSpPr/>
            <p:nvPr/>
          </p:nvGrpSpPr>
          <p:grpSpPr>
            <a:xfrm>
              <a:off x="0" y="6165304"/>
              <a:ext cx="9144000" cy="576064"/>
              <a:chOff x="0" y="5877272"/>
              <a:chExt cx="9144000" cy="576064"/>
            </a:xfrm>
          </p:grpSpPr>
          <p:grpSp>
            <p:nvGrpSpPr>
              <p:cNvPr id="20" name="Group 23"/>
              <p:cNvGrpSpPr/>
              <p:nvPr/>
            </p:nvGrpSpPr>
            <p:grpSpPr>
              <a:xfrm>
                <a:off x="0" y="5877272"/>
                <a:ext cx="9144000" cy="576064"/>
                <a:chOff x="0" y="5877272"/>
                <a:chExt cx="9144000" cy="576064"/>
              </a:xfrm>
            </p:grpSpPr>
            <p:cxnSp>
              <p:nvCxnSpPr>
                <p:cNvPr id="25" name="Straight Connector 24"/>
                <p:cNvCxnSpPr/>
                <p:nvPr/>
              </p:nvCxnSpPr>
              <p:spPr>
                <a:xfrm>
                  <a:off x="0" y="6093296"/>
                  <a:ext cx="9144000" cy="72008"/>
                </a:xfrm>
                <a:prstGeom prst="line">
                  <a:avLst/>
                </a:prstGeom>
                <a:ln>
                  <a:solidFill>
                    <a:srgbClr val="008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6" name="Rectangle 25"/>
                <p:cNvSpPr/>
                <p:nvPr/>
              </p:nvSpPr>
              <p:spPr>
                <a:xfrm>
                  <a:off x="6444208" y="5877272"/>
                  <a:ext cx="2664296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Natchanon</a:t>
                  </a:r>
                  <a:r>
                    <a:rPr lang="en-US" sz="2000" b="1" dirty="0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  </a:t>
                  </a:r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Siriphongsurapa</a:t>
                  </a:r>
                  <a:endParaRPr lang="th-TH" sz="2000" b="1" dirty="0">
                    <a:solidFill>
                      <a:schemeClr val="tx1"/>
                    </a:solidFill>
                    <a:effectLst>
                      <a:innerShdw blurRad="63500" dist="50800" dir="5400000">
                        <a:prstClr val="black">
                          <a:alpha val="50000"/>
                        </a:prstClr>
                      </a:innerShdw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  <p:sp>
              <p:nvSpPr>
                <p:cNvPr id="27" name="Rectangle 26"/>
                <p:cNvSpPr/>
                <p:nvPr/>
              </p:nvSpPr>
              <p:spPr>
                <a:xfrm>
                  <a:off x="6804248" y="6165304"/>
                  <a:ext cx="2160240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smtClean="0">
                      <a:solidFill>
                        <a:srgbClr val="FF6600"/>
                      </a:solidFill>
                      <a:effectLst>
                        <a:innerShdw blurRad="114300">
                          <a:prstClr val="black"/>
                        </a:innerShdw>
                        <a:reflection blurRad="6350" stA="55000" endA="300" endPos="45500" dir="5400000" sy="-100000" algn="bl" rotWithShape="0"/>
                      </a:effectLst>
                      <a:latin typeface="Angsana New" pitchFamily="18" charset="-34"/>
                      <a:cs typeface="Angsana New" pitchFamily="18" charset="-34"/>
                    </a:rPr>
                    <a:t> C    O P Y R I G H T</a:t>
                  </a:r>
                  <a:endParaRPr lang="th-TH" sz="2000" b="1" dirty="0">
                    <a:solidFill>
                      <a:srgbClr val="FF6600"/>
                    </a:solidFill>
                    <a:effectLst>
                      <a:innerShdw blurRad="114300">
                        <a:prstClr val="black"/>
                      </a:innerShdw>
                      <a:reflection blurRad="6350" stA="55000" endA="300" endPos="45500" dir="5400000" sy="-100000" algn="bl" rotWithShape="0"/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</p:grpSp>
          <p:cxnSp>
            <p:nvCxnSpPr>
              <p:cNvPr id="24" name="Straight Connector 23"/>
              <p:cNvCxnSpPr/>
              <p:nvPr/>
            </p:nvCxnSpPr>
            <p:spPr>
              <a:xfrm>
                <a:off x="0" y="6165304"/>
                <a:ext cx="9144000" cy="72008"/>
              </a:xfrm>
              <a:prstGeom prst="line">
                <a:avLst/>
              </a:prstGeom>
              <a:ln>
                <a:solidFill>
                  <a:srgbClr val="008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2" name="Oval 21"/>
            <p:cNvSpPr/>
            <p:nvPr/>
          </p:nvSpPr>
          <p:spPr>
            <a:xfrm>
              <a:off x="7092280" y="6453336"/>
              <a:ext cx="288032" cy="288032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FF6600"/>
              </a:solidFill>
            </a:ln>
            <a:scene3d>
              <a:camera prst="orthographicFront"/>
              <a:lightRig rig="threePt" dir="t"/>
            </a:scene3d>
            <a:sp3d>
              <a:bevelT w="114300" prst="hardEdg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tx1"/>
                  </a:solidFill>
                  <a:effectLst>
                    <a:innerShdw blurRad="114300">
                      <a:prstClr val="black"/>
                    </a:innerShdw>
                    <a:reflection blurRad="6350" stA="55000" endA="300" endPos="45500" dir="5400000" sy="-100000" algn="bl" rotWithShape="0"/>
                  </a:effectLst>
                  <a:latin typeface="Angsana New" pitchFamily="18" charset="-34"/>
                </a:rPr>
                <a:t>C</a:t>
              </a:r>
              <a:endParaRPr lang="th-TH" sz="2000" b="1" dirty="0">
                <a:solidFill>
                  <a:schemeClr val="tx1"/>
                </a:solidFill>
                <a:effectLst>
                  <a:innerShdw blurRad="114300">
                    <a:prstClr val="black"/>
                  </a:innerShdw>
                  <a:reflection blurRad="6350" stA="55000" endA="300" endPos="45500" dir="5400000" sy="-100000" algn="bl" rotWithShape="0"/>
                </a:effectLst>
                <a:latin typeface="Angsana New" pitchFamily="18" charset="-3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87078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457200" y="1628800"/>
          <a:ext cx="8229600" cy="49685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D85E7-25CD-47EF-B19D-98B9F94D8257}" type="slidenum">
              <a:rPr lang="th-TH" smtClean="0"/>
              <a:pPr/>
              <a:t>43</a:t>
            </a:fld>
            <a:endParaRPr lang="th-TH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259632" y="274638"/>
            <a:ext cx="5184576" cy="634082"/>
          </a:xfrm>
        </p:spPr>
        <p:txBody>
          <a:bodyPr>
            <a:noAutofit/>
          </a:bodyPr>
          <a:lstStyle/>
          <a:p>
            <a:pPr>
              <a:lnSpc>
                <a:spcPts val="3500"/>
              </a:lnSpc>
            </a:pPr>
            <a:r>
              <a:rPr lang="th-TH" sz="4000" b="1" dirty="0" smtClean="0"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EucrosiaUPC" pitchFamily="18" charset="-34"/>
                <a:cs typeface="EucrosiaUPC" pitchFamily="18" charset="-34"/>
              </a:rPr>
              <a:t>การมีส่วนได้เสียในเรื่องที่ประชุม</a:t>
            </a:r>
            <a:endParaRPr lang="th-TH" sz="4000" b="1" dirty="0">
              <a:solidFill>
                <a:srgbClr val="FF0000"/>
              </a:solidFill>
              <a:effectLst>
                <a:reflection blurRad="6350" stA="55000" endA="300" endPos="45500" dir="5400000" sy="-100000" algn="bl" rotWithShape="0"/>
              </a:effectLst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7" name="Oval 6"/>
          <p:cNvSpPr/>
          <p:nvPr/>
        </p:nvSpPr>
        <p:spPr>
          <a:xfrm>
            <a:off x="467544" y="1628800"/>
            <a:ext cx="648072" cy="648072"/>
          </a:xfrm>
          <a:prstGeom prst="ellipse">
            <a:avLst/>
          </a:prstGeom>
          <a:solidFill>
            <a:srgbClr val="00B0F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b="1" dirty="0" smtClean="0">
                <a:solidFill>
                  <a:schemeClr val="tx1"/>
                </a:solidFill>
                <a:latin typeface="EucrosiaUPC" pitchFamily="18" charset="-34"/>
                <a:cs typeface="EucrosiaUPC" pitchFamily="18" charset="-34"/>
              </a:rPr>
              <a:t>1</a:t>
            </a:r>
            <a:endParaRPr lang="th-TH" b="1" dirty="0">
              <a:solidFill>
                <a:schemeClr val="tx1"/>
              </a:solidFill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8" name="Oval 7"/>
          <p:cNvSpPr/>
          <p:nvPr/>
        </p:nvSpPr>
        <p:spPr>
          <a:xfrm>
            <a:off x="467544" y="2492896"/>
            <a:ext cx="648072" cy="648072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b="1" dirty="0" smtClean="0">
                <a:solidFill>
                  <a:schemeClr val="tx1"/>
                </a:solidFill>
                <a:latin typeface="EucrosiaUPC" pitchFamily="18" charset="-34"/>
                <a:cs typeface="EucrosiaUPC" pitchFamily="18" charset="-34"/>
              </a:rPr>
              <a:t>2</a:t>
            </a:r>
            <a:endParaRPr lang="th-TH" b="1" dirty="0">
              <a:solidFill>
                <a:schemeClr val="tx1"/>
              </a:solidFill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9" name="Oval 8"/>
          <p:cNvSpPr/>
          <p:nvPr/>
        </p:nvSpPr>
        <p:spPr>
          <a:xfrm>
            <a:off x="467544" y="3356992"/>
            <a:ext cx="648072" cy="648072"/>
          </a:xfrm>
          <a:prstGeom prst="ellipse">
            <a:avLst/>
          </a:prstGeom>
          <a:solidFill>
            <a:srgbClr val="00B05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b="1" dirty="0" smtClean="0">
                <a:solidFill>
                  <a:schemeClr val="tx1"/>
                </a:solidFill>
                <a:latin typeface="EucrosiaUPC" pitchFamily="18" charset="-34"/>
                <a:cs typeface="EucrosiaUPC" pitchFamily="18" charset="-34"/>
              </a:rPr>
              <a:t>3</a:t>
            </a:r>
            <a:endParaRPr lang="th-TH" b="1" dirty="0">
              <a:solidFill>
                <a:schemeClr val="tx1"/>
              </a:solidFill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10" name="Oval 9"/>
          <p:cNvSpPr/>
          <p:nvPr/>
        </p:nvSpPr>
        <p:spPr>
          <a:xfrm>
            <a:off x="467544" y="4221088"/>
            <a:ext cx="648072" cy="648072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b="1" dirty="0" smtClean="0">
                <a:solidFill>
                  <a:schemeClr val="tx1"/>
                </a:solidFill>
                <a:latin typeface="EucrosiaUPC" pitchFamily="18" charset="-34"/>
                <a:cs typeface="EucrosiaUPC" pitchFamily="18" charset="-34"/>
              </a:rPr>
              <a:t>4</a:t>
            </a:r>
            <a:endParaRPr lang="th-TH" b="1" dirty="0">
              <a:solidFill>
                <a:schemeClr val="tx1"/>
              </a:solidFill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467544" y="5085184"/>
            <a:ext cx="648072" cy="648072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b="1" dirty="0" smtClean="0">
                <a:solidFill>
                  <a:schemeClr val="tx1"/>
                </a:solidFill>
                <a:latin typeface="EucrosiaUPC" pitchFamily="18" charset="-34"/>
                <a:cs typeface="EucrosiaUPC" pitchFamily="18" charset="-34"/>
              </a:rPr>
              <a:t>5</a:t>
            </a:r>
            <a:endParaRPr lang="th-TH" b="1" dirty="0">
              <a:solidFill>
                <a:schemeClr val="tx1"/>
              </a:solidFill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16" name="สี่เหลี่ยมผืนผ้า 3"/>
          <p:cNvSpPr/>
          <p:nvPr/>
        </p:nvSpPr>
        <p:spPr>
          <a:xfrm>
            <a:off x="899592" y="1124744"/>
            <a:ext cx="5904656" cy="360040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lnSpc>
                <a:spcPts val="2800"/>
              </a:lnSpc>
              <a:buFont typeface="Courier New" pitchFamily="49" charset="0"/>
              <a:buChar char="o"/>
            </a:pPr>
            <a:r>
              <a:rPr lang="th-TH" sz="2600" b="1" dirty="0" smtClean="0">
                <a:solidFill>
                  <a:srgbClr val="0000FF"/>
                </a:solidFill>
                <a:latin typeface="EucrosiaUPC" pitchFamily="18" charset="-34"/>
                <a:cs typeface="EucrosiaUPC" pitchFamily="18" charset="-34"/>
              </a:rPr>
              <a:t> ให้เป็นไปตาม พ.ร.บ. วิธีปฏิบัติราชการทางปกครอง</a:t>
            </a:r>
          </a:p>
          <a:p>
            <a:pPr>
              <a:lnSpc>
                <a:spcPts val="2800"/>
              </a:lnSpc>
            </a:pPr>
            <a:r>
              <a:rPr lang="th-TH" sz="2600" b="1" dirty="0" smtClean="0">
                <a:solidFill>
                  <a:srgbClr val="0000FF"/>
                </a:solidFill>
                <a:latin typeface="EucrosiaUPC" pitchFamily="18" charset="-34"/>
                <a:cs typeface="EucrosiaUPC" pitchFamily="18" charset="-34"/>
              </a:rPr>
              <a:t>    พ.ศ.</a:t>
            </a:r>
            <a:r>
              <a:rPr lang="en-US" sz="2600" b="1" dirty="0" smtClean="0">
                <a:solidFill>
                  <a:srgbClr val="0000FF"/>
                </a:solidFill>
                <a:latin typeface="EucrosiaUPC" pitchFamily="18" charset="-34"/>
                <a:cs typeface="EucrosiaUPC" pitchFamily="18" charset="-34"/>
              </a:rPr>
              <a:t> 2539</a:t>
            </a:r>
            <a:r>
              <a:rPr lang="th-TH" sz="2600" b="1" dirty="0" smtClean="0">
                <a:solidFill>
                  <a:srgbClr val="0000FF"/>
                </a:solidFill>
                <a:latin typeface="EucrosiaUPC" pitchFamily="18" charset="-34"/>
                <a:cs typeface="EucrosiaUPC" pitchFamily="18" charset="-34"/>
              </a:rPr>
              <a:t> มาตรา </a:t>
            </a:r>
            <a:r>
              <a:rPr lang="en-US" sz="2600" b="1" dirty="0" smtClean="0">
                <a:solidFill>
                  <a:srgbClr val="0000FF"/>
                </a:solidFill>
                <a:latin typeface="EucrosiaUPC" pitchFamily="18" charset="-34"/>
                <a:cs typeface="EucrosiaUPC" pitchFamily="18" charset="-34"/>
              </a:rPr>
              <a:t>13</a:t>
            </a:r>
            <a:endParaRPr lang="th-TH" sz="2600" b="1" dirty="0">
              <a:solidFill>
                <a:srgbClr val="0000FF"/>
              </a:solidFill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13" name="คำบรรยายภาพแบบวงรี 3"/>
          <p:cNvSpPr/>
          <p:nvPr/>
        </p:nvSpPr>
        <p:spPr>
          <a:xfrm>
            <a:off x="7380312" y="1268760"/>
            <a:ext cx="1368152" cy="1368152"/>
          </a:xfrm>
          <a:prstGeom prst="wedgeEllipseCallout">
            <a:avLst>
              <a:gd name="adj1" fmla="val -60042"/>
              <a:gd name="adj2" fmla="val -42271"/>
            </a:avLst>
          </a:prstGeom>
          <a:solidFill>
            <a:srgbClr val="00B0F0"/>
          </a:solidFill>
          <a:ln>
            <a:solidFill>
              <a:srgbClr val="0066FF"/>
            </a:solidFill>
          </a:ln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3000"/>
              </a:lnSpc>
            </a:pPr>
            <a:r>
              <a:rPr lang="th-TH" sz="2200" b="1" dirty="0" smtClean="0">
                <a:solidFill>
                  <a:schemeClr val="bg1"/>
                </a:solidFill>
                <a:latin typeface="EucrosiaUPC" pitchFamily="18" charset="-34"/>
                <a:cs typeface="EucrosiaUPC" pitchFamily="18" charset="-34"/>
              </a:rPr>
              <a:t>ระเบียบฯ</a:t>
            </a:r>
          </a:p>
          <a:p>
            <a:pPr algn="ctr">
              <a:lnSpc>
                <a:spcPts val="3000"/>
              </a:lnSpc>
            </a:pPr>
            <a:r>
              <a:rPr lang="th-TH" sz="2200" b="1" dirty="0" smtClean="0">
                <a:solidFill>
                  <a:schemeClr val="bg1"/>
                </a:solidFill>
                <a:latin typeface="EucrosiaUPC" pitchFamily="18" charset="-34"/>
                <a:cs typeface="EucrosiaUPC" pitchFamily="18" charset="-34"/>
              </a:rPr>
              <a:t>ข้อ </a:t>
            </a:r>
            <a:r>
              <a:rPr lang="en-US" sz="2200" b="1" dirty="0" smtClean="0">
                <a:solidFill>
                  <a:schemeClr val="bg1"/>
                </a:solidFill>
                <a:latin typeface="EucrosiaUPC" pitchFamily="18" charset="-34"/>
                <a:cs typeface="EucrosiaUPC" pitchFamily="18" charset="-34"/>
              </a:rPr>
              <a:t>27 </a:t>
            </a:r>
            <a:r>
              <a:rPr lang="th-TH" sz="2200" b="1" dirty="0" smtClean="0">
                <a:solidFill>
                  <a:schemeClr val="bg1"/>
                </a:solidFill>
                <a:latin typeface="EucrosiaUPC" pitchFamily="18" charset="-34"/>
                <a:cs typeface="EucrosiaUPC" pitchFamily="18" charset="-34"/>
              </a:rPr>
              <a:t>วรรคสาม </a:t>
            </a:r>
            <a:endParaRPr lang="th-TH" sz="2200" b="1" dirty="0">
              <a:solidFill>
                <a:schemeClr val="bg1"/>
              </a:solidFill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14" name="คำบรรยายภาพแบบวงรี 3"/>
          <p:cNvSpPr/>
          <p:nvPr/>
        </p:nvSpPr>
        <p:spPr>
          <a:xfrm>
            <a:off x="6588224" y="116632"/>
            <a:ext cx="1296144" cy="1296144"/>
          </a:xfrm>
          <a:prstGeom prst="wedgeEllipseCallout">
            <a:avLst>
              <a:gd name="adj1" fmla="val -76279"/>
              <a:gd name="adj2" fmla="val -14062"/>
            </a:avLst>
          </a:prstGeom>
          <a:solidFill>
            <a:srgbClr val="FF00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3000"/>
              </a:lnSpc>
            </a:pPr>
            <a:r>
              <a:rPr lang="th-TH" sz="2200" b="1" dirty="0" smtClean="0">
                <a:solidFill>
                  <a:schemeClr val="bg1"/>
                </a:solidFill>
                <a:latin typeface="EucrosiaUPC" pitchFamily="18" charset="-34"/>
                <a:cs typeface="EucrosiaUPC" pitchFamily="18" charset="-34"/>
              </a:rPr>
              <a:t>พ.ร.บ.มาตรา 1</a:t>
            </a:r>
            <a:r>
              <a:rPr lang="en-US" sz="2200" b="1" dirty="0" smtClean="0">
                <a:solidFill>
                  <a:schemeClr val="bg1"/>
                </a:solidFill>
                <a:latin typeface="EucrosiaUPC" pitchFamily="18" charset="-34"/>
                <a:cs typeface="EucrosiaUPC" pitchFamily="18" charset="-34"/>
              </a:rPr>
              <a:t>3</a:t>
            </a:r>
            <a:r>
              <a:rPr lang="th-TH" sz="2200" b="1" dirty="0" smtClean="0">
                <a:solidFill>
                  <a:schemeClr val="bg1"/>
                </a:solidFill>
                <a:latin typeface="EucrosiaUPC" pitchFamily="18" charset="-34"/>
                <a:cs typeface="EucrosiaUPC" pitchFamily="18" charset="-34"/>
              </a:rPr>
              <a:t> </a:t>
            </a:r>
            <a:endParaRPr lang="th-TH" sz="2200" b="1" dirty="0">
              <a:solidFill>
                <a:schemeClr val="bg1"/>
              </a:solidFill>
              <a:latin typeface="EucrosiaUPC" pitchFamily="18" charset="-34"/>
              <a:cs typeface="EucrosiaUPC" pitchFamily="18" charset="-34"/>
            </a:endParaRPr>
          </a:p>
        </p:txBody>
      </p:sp>
      <p:grpSp>
        <p:nvGrpSpPr>
          <p:cNvPr id="2" name="Group 14"/>
          <p:cNvGrpSpPr/>
          <p:nvPr/>
        </p:nvGrpSpPr>
        <p:grpSpPr>
          <a:xfrm>
            <a:off x="0" y="6237312"/>
            <a:ext cx="9144000" cy="576064"/>
            <a:chOff x="0" y="6165304"/>
            <a:chExt cx="9144000" cy="576064"/>
          </a:xfrm>
        </p:grpSpPr>
        <p:grpSp>
          <p:nvGrpSpPr>
            <p:cNvPr id="3" name="Group 10"/>
            <p:cNvGrpSpPr/>
            <p:nvPr/>
          </p:nvGrpSpPr>
          <p:grpSpPr>
            <a:xfrm>
              <a:off x="0" y="6165304"/>
              <a:ext cx="9144000" cy="576064"/>
              <a:chOff x="0" y="5877272"/>
              <a:chExt cx="9144000" cy="576064"/>
            </a:xfrm>
          </p:grpSpPr>
          <p:grpSp>
            <p:nvGrpSpPr>
              <p:cNvPr id="15" name="Group 23"/>
              <p:cNvGrpSpPr/>
              <p:nvPr/>
            </p:nvGrpSpPr>
            <p:grpSpPr>
              <a:xfrm>
                <a:off x="0" y="5877272"/>
                <a:ext cx="9144000" cy="576064"/>
                <a:chOff x="0" y="5877272"/>
                <a:chExt cx="9144000" cy="576064"/>
              </a:xfrm>
            </p:grpSpPr>
            <p:cxnSp>
              <p:nvCxnSpPr>
                <p:cNvPr id="21" name="Straight Connector 20"/>
                <p:cNvCxnSpPr/>
                <p:nvPr/>
              </p:nvCxnSpPr>
              <p:spPr>
                <a:xfrm>
                  <a:off x="0" y="6093296"/>
                  <a:ext cx="9144000" cy="72008"/>
                </a:xfrm>
                <a:prstGeom prst="line">
                  <a:avLst/>
                </a:prstGeom>
                <a:ln>
                  <a:solidFill>
                    <a:srgbClr val="008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2" name="Rectangle 21"/>
                <p:cNvSpPr/>
                <p:nvPr/>
              </p:nvSpPr>
              <p:spPr>
                <a:xfrm>
                  <a:off x="6444208" y="5877272"/>
                  <a:ext cx="2664296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Natchanon</a:t>
                  </a:r>
                  <a:r>
                    <a:rPr lang="en-US" sz="2000" b="1" dirty="0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  </a:t>
                  </a:r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Siriphongsurapa</a:t>
                  </a:r>
                  <a:endParaRPr lang="th-TH" sz="2000" b="1" dirty="0">
                    <a:solidFill>
                      <a:schemeClr val="tx1"/>
                    </a:solidFill>
                    <a:effectLst>
                      <a:innerShdw blurRad="63500" dist="50800" dir="5400000">
                        <a:prstClr val="black">
                          <a:alpha val="50000"/>
                        </a:prstClr>
                      </a:innerShdw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  <p:sp>
              <p:nvSpPr>
                <p:cNvPr id="23" name="Rectangle 22"/>
                <p:cNvSpPr/>
                <p:nvPr/>
              </p:nvSpPr>
              <p:spPr>
                <a:xfrm>
                  <a:off x="6804248" y="6165304"/>
                  <a:ext cx="2160240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smtClean="0">
                      <a:solidFill>
                        <a:srgbClr val="FF6600"/>
                      </a:solidFill>
                      <a:effectLst>
                        <a:innerShdw blurRad="114300">
                          <a:prstClr val="black"/>
                        </a:innerShdw>
                        <a:reflection blurRad="6350" stA="55000" endA="300" endPos="45500" dir="5400000" sy="-100000" algn="bl" rotWithShape="0"/>
                      </a:effectLst>
                      <a:latin typeface="Angsana New" pitchFamily="18" charset="-34"/>
                      <a:cs typeface="Angsana New" pitchFamily="18" charset="-34"/>
                    </a:rPr>
                    <a:t> C    O P Y R I G H T</a:t>
                  </a:r>
                  <a:endParaRPr lang="th-TH" sz="2000" b="1" dirty="0">
                    <a:solidFill>
                      <a:srgbClr val="FF6600"/>
                    </a:solidFill>
                    <a:effectLst>
                      <a:innerShdw blurRad="114300">
                        <a:prstClr val="black"/>
                      </a:innerShdw>
                      <a:reflection blurRad="6350" stA="55000" endA="300" endPos="45500" dir="5400000" sy="-100000" algn="bl" rotWithShape="0"/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</p:grpSp>
          <p:cxnSp>
            <p:nvCxnSpPr>
              <p:cNvPr id="20" name="Straight Connector 19"/>
              <p:cNvCxnSpPr/>
              <p:nvPr/>
            </p:nvCxnSpPr>
            <p:spPr>
              <a:xfrm>
                <a:off x="0" y="6165304"/>
                <a:ext cx="9144000" cy="72008"/>
              </a:xfrm>
              <a:prstGeom prst="line">
                <a:avLst/>
              </a:prstGeom>
              <a:ln>
                <a:solidFill>
                  <a:srgbClr val="008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8" name="Oval 17"/>
            <p:cNvSpPr/>
            <p:nvPr/>
          </p:nvSpPr>
          <p:spPr>
            <a:xfrm>
              <a:off x="7092280" y="6453336"/>
              <a:ext cx="288032" cy="288032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FF6600"/>
              </a:solidFill>
            </a:ln>
            <a:scene3d>
              <a:camera prst="orthographicFront"/>
              <a:lightRig rig="threePt" dir="t"/>
            </a:scene3d>
            <a:sp3d>
              <a:bevelT w="114300" prst="hardEdg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tx1"/>
                  </a:solidFill>
                  <a:effectLst>
                    <a:innerShdw blurRad="114300">
                      <a:prstClr val="black"/>
                    </a:innerShdw>
                    <a:reflection blurRad="6350" stA="55000" endA="300" endPos="45500" dir="5400000" sy="-100000" algn="bl" rotWithShape="0"/>
                  </a:effectLst>
                  <a:latin typeface="Angsana New" pitchFamily="18" charset="-34"/>
                </a:rPr>
                <a:t>C</a:t>
              </a:r>
              <a:endParaRPr lang="th-TH" sz="2000" b="1" dirty="0">
                <a:solidFill>
                  <a:schemeClr val="tx1"/>
                </a:solidFill>
                <a:effectLst>
                  <a:innerShdw blurRad="114300">
                    <a:prstClr val="black"/>
                  </a:innerShdw>
                  <a:reflection blurRad="6350" stA="55000" endA="300" endPos="45500" dir="5400000" sy="-100000" algn="bl" rotWithShape="0"/>
                </a:effectLst>
                <a:latin typeface="Angsana New" pitchFamily="18" charset="-34"/>
              </a:endParaRPr>
            </a:p>
          </p:txBody>
        </p:sp>
      </p:grpSp>
      <p:sp>
        <p:nvSpPr>
          <p:cNvPr id="12" name="Oval 11"/>
          <p:cNvSpPr/>
          <p:nvPr/>
        </p:nvSpPr>
        <p:spPr>
          <a:xfrm>
            <a:off x="467544" y="5949280"/>
            <a:ext cx="648072" cy="648072"/>
          </a:xfrm>
          <a:prstGeom prst="ellipse">
            <a:avLst/>
          </a:prstGeom>
          <a:solidFill>
            <a:srgbClr val="00B0F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b="1" dirty="0" smtClean="0">
                <a:solidFill>
                  <a:schemeClr val="tx1"/>
                </a:solidFill>
                <a:latin typeface="EucrosiaUPC" pitchFamily="18" charset="-34"/>
                <a:cs typeface="EucrosiaUPC" pitchFamily="18" charset="-34"/>
              </a:rPr>
              <a:t>6</a:t>
            </a:r>
            <a:endParaRPr lang="th-TH" b="1" dirty="0">
              <a:solidFill>
                <a:schemeClr val="tx1"/>
              </a:solidFill>
              <a:latin typeface="EucrosiaUPC" pitchFamily="18" charset="-34"/>
              <a:cs typeface="EucrosiaUPC" pitchFamily="18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500063" y="271463"/>
            <a:ext cx="8248650" cy="1357337"/>
          </a:xfrm>
          <a:solidFill>
            <a:srgbClr val="CCFFFF"/>
          </a:solidFill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eaLnBrk="1" hangingPunct="1">
              <a:defRPr/>
            </a:pPr>
            <a:r>
              <a:rPr lang="th-TH" altLang="th-TH" sz="4000" b="1" dirty="0" smtClean="0"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EucrosiaUPC" pitchFamily="18" charset="-34"/>
                <a:cs typeface="EucrosiaUPC" pitchFamily="18" charset="-34"/>
              </a:rPr>
              <a:t>การแต่งตั้งคณะกรรมการ</a:t>
            </a:r>
            <a:br>
              <a:rPr lang="th-TH" altLang="th-TH" sz="4000" b="1" dirty="0" smtClean="0"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EucrosiaUPC" pitchFamily="18" charset="-34"/>
                <a:cs typeface="EucrosiaUPC" pitchFamily="18" charset="-34"/>
              </a:rPr>
            </a:br>
            <a:r>
              <a:rPr lang="th-TH" altLang="th-TH" sz="4000" b="1" dirty="0" smtClean="0"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EucrosiaUPC" pitchFamily="18" charset="-34"/>
                <a:cs typeface="EucrosiaUPC" pitchFamily="18" charset="-34"/>
              </a:rPr>
              <a:t>ดำเนินการจ้างที่ปรึกษา</a:t>
            </a: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539552" y="1772816"/>
            <a:ext cx="8208963" cy="4392488"/>
          </a:xfrm>
          <a:prstGeom prst="rect">
            <a:avLst/>
          </a:prstGeom>
          <a:ln w="25400" cap="flat" cmpd="sng" algn="ctr">
            <a:noFill/>
            <a:prstDash val="solid"/>
            <a:miter lim="800000"/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th-TH" altLang="th-TH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EucrosiaUPC" pitchFamily="18" charset="-34"/>
                <a:ea typeface="+mn-ea"/>
                <a:cs typeface="EucrosiaUPC" pitchFamily="18" charset="-34"/>
              </a:rPr>
              <a:t>ให้ผู้มีอำนาจแต่งตั้งคณะกรรมการดำเนินงานจ้างที่ปรึกษา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th-TH" altLang="th-TH" sz="2000" b="1" i="0" u="none" strike="noStrike" kern="120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EucrosiaUPC" pitchFamily="18" charset="-34"/>
              <a:ea typeface="+mn-ea"/>
              <a:cs typeface="EucrosiaUPC" pitchFamily="18" charset="-34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th-TH" altLang="th-TH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EucrosiaUPC" pitchFamily="18" charset="-34"/>
                <a:ea typeface="+mn-ea"/>
                <a:cs typeface="EucrosiaUPC" pitchFamily="18" charset="-34"/>
              </a:rPr>
              <a:t>                                 * </a:t>
            </a:r>
            <a:r>
              <a:rPr kumimoji="0" lang="th-TH" altLang="th-TH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EucrosiaUPC" pitchFamily="18" charset="-34"/>
                <a:ea typeface="+mn-ea"/>
                <a:cs typeface="EucrosiaUPC" pitchFamily="18" charset="-34"/>
              </a:rPr>
              <a:t>องค์ประกอบ  องค์ประชุม และ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th-TH" altLang="th-TH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EucrosiaUPC" pitchFamily="18" charset="-34"/>
                <a:ea typeface="+mn-ea"/>
                <a:cs typeface="EucrosiaUPC" pitchFamily="18" charset="-34"/>
              </a:rPr>
              <a:t>                                   หน้าที่ของ คณะกรรมการ ให้เป็น</a:t>
            </a:r>
            <a:br>
              <a:rPr kumimoji="0" lang="th-TH" altLang="th-TH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EucrosiaUPC" pitchFamily="18" charset="-34"/>
                <a:ea typeface="+mn-ea"/>
                <a:cs typeface="EucrosiaUPC" pitchFamily="18" charset="-34"/>
              </a:rPr>
            </a:br>
            <a:r>
              <a:rPr kumimoji="0" lang="th-TH" altLang="th-TH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EucrosiaUPC" pitchFamily="18" charset="-34"/>
                <a:ea typeface="+mn-ea"/>
                <a:cs typeface="EucrosiaUPC" pitchFamily="18" charset="-34"/>
              </a:rPr>
              <a:t>                                ไปตามระเบียบที่รัฐมนตรีกำหนด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th-TH" altLang="th-TH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EucrosiaUPC" pitchFamily="18" charset="-34"/>
                <a:ea typeface="+mn-ea"/>
                <a:cs typeface="EucrosiaUPC" pitchFamily="18" charset="-34"/>
              </a:rPr>
              <a:t>                                 * </a:t>
            </a:r>
            <a:r>
              <a:rPr kumimoji="0" lang="th-TH" altLang="th-TH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EucrosiaUPC" pitchFamily="18" charset="-34"/>
                <a:ea typeface="+mn-ea"/>
                <a:cs typeface="EucrosiaUPC" pitchFamily="18" charset="-34"/>
              </a:rPr>
              <a:t>ค่าตอบแทน</a:t>
            </a:r>
            <a:r>
              <a:rPr kumimoji="0" lang="th-TH" altLang="th-TH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EucrosiaUPC" pitchFamily="18" charset="-34"/>
                <a:ea typeface="+mn-ea"/>
                <a:cs typeface="EucrosiaUPC" pitchFamily="18" charset="-34"/>
              </a:rPr>
              <a:t> </a:t>
            </a:r>
            <a:r>
              <a:rPr kumimoji="0" lang="th-TH" altLang="th-TH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EucrosiaUPC" pitchFamily="18" charset="-34"/>
                <a:ea typeface="+mn-ea"/>
                <a:cs typeface="EucrosiaUPC" pitchFamily="18" charset="-34"/>
              </a:rPr>
              <a:t>ให้เป็นไปตามที่</a:t>
            </a:r>
            <a:br>
              <a:rPr kumimoji="0" lang="th-TH" altLang="th-TH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EucrosiaUPC" pitchFamily="18" charset="-34"/>
                <a:ea typeface="+mn-ea"/>
                <a:cs typeface="EucrosiaUPC" pitchFamily="18" charset="-34"/>
              </a:rPr>
            </a:br>
            <a:r>
              <a:rPr kumimoji="0" lang="th-TH" altLang="th-TH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EucrosiaUPC" pitchFamily="18" charset="-34"/>
                <a:ea typeface="+mn-ea"/>
                <a:cs typeface="EucrosiaUPC" pitchFamily="18" charset="-34"/>
              </a:rPr>
              <a:t>                                กระทรวงการคลังกำหนด</a:t>
            </a:r>
            <a:endParaRPr kumimoji="0" lang="en-US" altLang="th-TH" sz="3600" b="1" i="0" u="none" strike="noStrike" kern="1200" cap="none" spc="0" normalizeH="0" baseline="0" noProof="0" dirty="0" smtClean="0">
              <a:ln>
                <a:noFill/>
              </a:ln>
              <a:solidFill>
                <a:srgbClr val="008000"/>
              </a:solidFill>
              <a:effectLst/>
              <a:uLnTx/>
              <a:uFillTx/>
              <a:latin typeface="EucrosiaUPC" pitchFamily="18" charset="-34"/>
              <a:ea typeface="+mn-ea"/>
              <a:cs typeface="EucrosiaUPC" pitchFamily="18" charset="-34"/>
            </a:endParaRPr>
          </a:p>
        </p:txBody>
      </p:sp>
      <p:pic>
        <p:nvPicPr>
          <p:cNvPr id="8" name="Picture 7" descr="ประชุม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3371" y="3284984"/>
            <a:ext cx="3264362" cy="24482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คำบรรยายภาพแบบวงรี 3"/>
          <p:cNvSpPr/>
          <p:nvPr/>
        </p:nvSpPr>
        <p:spPr>
          <a:xfrm>
            <a:off x="6876256" y="260648"/>
            <a:ext cx="1512168" cy="1440160"/>
          </a:xfrm>
          <a:prstGeom prst="wedgeEllipseCallout">
            <a:avLst>
              <a:gd name="adj1" fmla="val -67034"/>
              <a:gd name="adj2" fmla="val -11669"/>
            </a:avLst>
          </a:prstGeom>
          <a:solidFill>
            <a:srgbClr val="FF0000"/>
          </a:solidFill>
          <a:ln>
            <a:solidFill>
              <a:srgbClr val="FF6600"/>
            </a:solidFill>
          </a:ln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3000"/>
              </a:lnSpc>
            </a:pPr>
            <a:r>
              <a:rPr lang="th-TH" sz="2600" b="1" dirty="0" smtClean="0">
                <a:latin typeface="EucrosiaUPC" pitchFamily="18" charset="-34"/>
                <a:cs typeface="EucrosiaUPC" pitchFamily="18" charset="-34"/>
              </a:rPr>
              <a:t>พ.ร.บ. มาตรา74</a:t>
            </a:r>
            <a:endParaRPr lang="th-TH" sz="2600" b="1" dirty="0">
              <a:latin typeface="EucrosiaUPC" pitchFamily="18" charset="-34"/>
              <a:cs typeface="EucrosiaUPC" pitchFamily="18" charset="-34"/>
            </a:endParaRPr>
          </a:p>
        </p:txBody>
      </p:sp>
      <p:grpSp>
        <p:nvGrpSpPr>
          <p:cNvPr id="2" name="Group 5"/>
          <p:cNvGrpSpPr/>
          <p:nvPr/>
        </p:nvGrpSpPr>
        <p:grpSpPr>
          <a:xfrm>
            <a:off x="0" y="6237312"/>
            <a:ext cx="9144000" cy="576064"/>
            <a:chOff x="0" y="6165304"/>
            <a:chExt cx="9144000" cy="576064"/>
          </a:xfrm>
        </p:grpSpPr>
        <p:grpSp>
          <p:nvGrpSpPr>
            <p:cNvPr id="3" name="Group 10"/>
            <p:cNvGrpSpPr/>
            <p:nvPr/>
          </p:nvGrpSpPr>
          <p:grpSpPr>
            <a:xfrm>
              <a:off x="0" y="6165304"/>
              <a:ext cx="9144000" cy="576064"/>
              <a:chOff x="0" y="5877272"/>
              <a:chExt cx="9144000" cy="576064"/>
            </a:xfrm>
          </p:grpSpPr>
          <p:grpSp>
            <p:nvGrpSpPr>
              <p:cNvPr id="4" name="Group 23"/>
              <p:cNvGrpSpPr/>
              <p:nvPr/>
            </p:nvGrpSpPr>
            <p:grpSpPr>
              <a:xfrm>
                <a:off x="0" y="5877272"/>
                <a:ext cx="9144000" cy="576064"/>
                <a:chOff x="0" y="5877272"/>
                <a:chExt cx="9144000" cy="576064"/>
              </a:xfrm>
            </p:grpSpPr>
            <p:cxnSp>
              <p:nvCxnSpPr>
                <p:cNvPr id="13" name="Straight Connector 12"/>
                <p:cNvCxnSpPr/>
                <p:nvPr/>
              </p:nvCxnSpPr>
              <p:spPr>
                <a:xfrm>
                  <a:off x="0" y="6093296"/>
                  <a:ext cx="9144000" cy="72008"/>
                </a:xfrm>
                <a:prstGeom prst="line">
                  <a:avLst/>
                </a:prstGeom>
                <a:ln>
                  <a:solidFill>
                    <a:srgbClr val="008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4" name="Rectangle 13"/>
                <p:cNvSpPr/>
                <p:nvPr/>
              </p:nvSpPr>
              <p:spPr>
                <a:xfrm>
                  <a:off x="6444208" y="5877272"/>
                  <a:ext cx="2664296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Natchanon</a:t>
                  </a:r>
                  <a:r>
                    <a:rPr lang="en-US" sz="2000" b="1" dirty="0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  </a:t>
                  </a:r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Siriphongsurapa</a:t>
                  </a:r>
                  <a:endParaRPr lang="th-TH" sz="2000" b="1" dirty="0">
                    <a:solidFill>
                      <a:schemeClr val="tx1"/>
                    </a:solidFill>
                    <a:effectLst>
                      <a:innerShdw blurRad="63500" dist="50800" dir="5400000">
                        <a:prstClr val="black">
                          <a:alpha val="50000"/>
                        </a:prstClr>
                      </a:innerShdw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  <p:sp>
              <p:nvSpPr>
                <p:cNvPr id="15" name="Rectangle 14"/>
                <p:cNvSpPr/>
                <p:nvPr/>
              </p:nvSpPr>
              <p:spPr>
                <a:xfrm>
                  <a:off x="6804248" y="6165304"/>
                  <a:ext cx="2160240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smtClean="0">
                      <a:solidFill>
                        <a:srgbClr val="FF6600"/>
                      </a:solidFill>
                      <a:effectLst>
                        <a:innerShdw blurRad="114300">
                          <a:prstClr val="black"/>
                        </a:innerShdw>
                        <a:reflection blurRad="6350" stA="55000" endA="300" endPos="45500" dir="5400000" sy="-100000" algn="bl" rotWithShape="0"/>
                      </a:effectLst>
                      <a:latin typeface="Angsana New" pitchFamily="18" charset="-34"/>
                      <a:cs typeface="Angsana New" pitchFamily="18" charset="-34"/>
                    </a:rPr>
                    <a:t> C    O P Y R I G H T</a:t>
                  </a:r>
                  <a:endParaRPr lang="th-TH" sz="2000" b="1" dirty="0">
                    <a:solidFill>
                      <a:srgbClr val="FF6600"/>
                    </a:solidFill>
                    <a:effectLst>
                      <a:innerShdw blurRad="114300">
                        <a:prstClr val="black"/>
                      </a:innerShdw>
                      <a:reflection blurRad="6350" stA="55000" endA="300" endPos="45500" dir="5400000" sy="-100000" algn="bl" rotWithShape="0"/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</p:grpSp>
          <p:cxnSp>
            <p:nvCxnSpPr>
              <p:cNvPr id="12" name="Straight Connector 11"/>
              <p:cNvCxnSpPr/>
              <p:nvPr/>
            </p:nvCxnSpPr>
            <p:spPr>
              <a:xfrm>
                <a:off x="0" y="6165304"/>
                <a:ext cx="9144000" cy="72008"/>
              </a:xfrm>
              <a:prstGeom prst="line">
                <a:avLst/>
              </a:prstGeom>
              <a:ln>
                <a:solidFill>
                  <a:srgbClr val="008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" name="Oval 9"/>
            <p:cNvSpPr/>
            <p:nvPr/>
          </p:nvSpPr>
          <p:spPr>
            <a:xfrm>
              <a:off x="7092280" y="6453336"/>
              <a:ext cx="288032" cy="288032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FF6600"/>
              </a:solidFill>
            </a:ln>
            <a:scene3d>
              <a:camera prst="orthographicFront"/>
              <a:lightRig rig="threePt" dir="t"/>
            </a:scene3d>
            <a:sp3d>
              <a:bevelT w="114300" prst="hardEdg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tx1"/>
                  </a:solidFill>
                  <a:effectLst>
                    <a:innerShdw blurRad="114300">
                      <a:prstClr val="black"/>
                    </a:innerShdw>
                    <a:reflection blurRad="6350" stA="55000" endA="300" endPos="45500" dir="5400000" sy="-100000" algn="bl" rotWithShape="0"/>
                  </a:effectLst>
                  <a:latin typeface="Angsana New" pitchFamily="18" charset="-34"/>
                </a:rPr>
                <a:t>C</a:t>
              </a:r>
              <a:endParaRPr lang="th-TH" sz="2000" b="1" dirty="0">
                <a:solidFill>
                  <a:schemeClr val="tx1"/>
                </a:solidFill>
                <a:effectLst>
                  <a:innerShdw blurRad="114300">
                    <a:prstClr val="black"/>
                  </a:innerShdw>
                  <a:reflection blurRad="6350" stA="55000" endA="300" endPos="45500" dir="5400000" sy="-100000" algn="bl" rotWithShape="0"/>
                </a:effectLst>
                <a:latin typeface="Angsana New" pitchFamily="18" charset="-34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แผนผังลำดับงาน: กระบวนการ 1"/>
          <p:cNvSpPr/>
          <p:nvPr/>
        </p:nvSpPr>
        <p:spPr>
          <a:xfrm>
            <a:off x="539552" y="2060848"/>
            <a:ext cx="7561566" cy="2294699"/>
          </a:xfrm>
          <a:prstGeom prst="flowChartProcess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th-TH" b="1" dirty="0" smtClean="0">
                <a:solidFill>
                  <a:srgbClr val="FF6600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EucrosiaUPC" pitchFamily="18" charset="-34"/>
                <a:cs typeface="EucrosiaUPC" pitchFamily="18" charset="-34"/>
              </a:rPr>
              <a:t>(1) คณะกรรมการดำเนินการจ้างที่ปรึกษาโดยวิธีประกาศเชิญชวนทั่วไป</a:t>
            </a:r>
          </a:p>
          <a:p>
            <a:r>
              <a:rPr lang="th-TH" b="1" dirty="0" smtClean="0">
                <a:solidFill>
                  <a:srgbClr val="0000FF"/>
                </a:solidFill>
                <a:latin typeface="EucrosiaUPC" pitchFamily="18" charset="-34"/>
                <a:cs typeface="EucrosiaUPC" pitchFamily="18" charset="-34"/>
              </a:rPr>
              <a:t>(2) คณะกรรมการดำเนินการจ้างที่ปรึกษาโดยวิธีคัดเลือก </a:t>
            </a:r>
          </a:p>
          <a:p>
            <a:pPr marL="442913" indent="-442913"/>
            <a:r>
              <a:rPr lang="th-TH" b="1" dirty="0" smtClean="0">
                <a:solidFill>
                  <a:srgbClr val="00682F"/>
                </a:solidFill>
                <a:latin typeface="EucrosiaUPC" pitchFamily="18" charset="-34"/>
                <a:cs typeface="EucrosiaUPC" pitchFamily="18" charset="-34"/>
              </a:rPr>
              <a:t>(3) คณะกรรมการดำเนินการจ้างที่ปรึกษา</a:t>
            </a:r>
          </a:p>
          <a:p>
            <a:pPr marL="442913" indent="-442913"/>
            <a:r>
              <a:rPr lang="th-TH" b="1" dirty="0" smtClean="0">
                <a:solidFill>
                  <a:srgbClr val="00682F"/>
                </a:solidFill>
                <a:latin typeface="EucrosiaUPC" pitchFamily="18" charset="-34"/>
                <a:cs typeface="EucrosiaUPC" pitchFamily="18" charset="-34"/>
              </a:rPr>
              <a:t>      โดยวิธีเฉพาะเจาะจง</a:t>
            </a:r>
          </a:p>
          <a:p>
            <a:pPr marL="442913" indent="-442913"/>
            <a:r>
              <a:rPr lang="th-TH" b="1" dirty="0" smtClean="0">
                <a:solidFill>
                  <a:srgbClr val="660066"/>
                </a:solidFill>
                <a:latin typeface="EucrosiaUPC" pitchFamily="18" charset="-34"/>
                <a:cs typeface="EucrosiaUPC" pitchFamily="18" charset="-34"/>
              </a:rPr>
              <a:t>(4)</a:t>
            </a:r>
            <a:r>
              <a:rPr lang="th-TH" b="1" dirty="0" smtClean="0">
                <a:latin typeface="EucrosiaUPC" pitchFamily="18" charset="-34"/>
                <a:cs typeface="EucrosiaUPC" pitchFamily="18" charset="-34"/>
              </a:rPr>
              <a:t> คณะกรรมการตรวจรับพัสดุในงานจ้างที่ปรึกษา </a:t>
            </a:r>
            <a:endParaRPr lang="th-TH" b="1" dirty="0" smtClean="0">
              <a:solidFill>
                <a:srgbClr val="660066"/>
              </a:solidFill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3" name="แผนผังลำดับงาน: กระบวนการ 2"/>
          <p:cNvSpPr/>
          <p:nvPr/>
        </p:nvSpPr>
        <p:spPr>
          <a:xfrm>
            <a:off x="1187624" y="188640"/>
            <a:ext cx="7884368" cy="576064"/>
          </a:xfrm>
          <a:prstGeom prst="flowChartProcess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3600" b="1" dirty="0" smtClean="0">
                <a:solidFill>
                  <a:srgbClr val="0000FF"/>
                </a:solidFill>
                <a:effectLst>
                  <a:reflection blurRad="6350" stA="55000" endA="300" endPos="45500" dir="5400000" sy="-100000" algn="bl" rotWithShape="0"/>
                </a:effectLst>
                <a:latin typeface="EucrosiaUPC" pitchFamily="18" charset="-34"/>
                <a:cs typeface="EucrosiaUPC" pitchFamily="18" charset="-34"/>
              </a:rPr>
              <a:t>การแต่งตั้งคณะกรรมการดำเนินการจ้างที่ปรึกษา </a:t>
            </a:r>
            <a:endParaRPr lang="th-TH" sz="3600" b="1" dirty="0">
              <a:solidFill>
                <a:srgbClr val="0000FF"/>
              </a:solidFill>
              <a:effectLst>
                <a:reflection blurRad="6350" stA="55000" endA="300" endPos="45500" dir="5400000" sy="-100000" algn="bl" rotWithShape="0"/>
              </a:effectLst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4" name="แผนผังลำดับงาน: กระบวนการ 3"/>
          <p:cNvSpPr/>
          <p:nvPr/>
        </p:nvSpPr>
        <p:spPr>
          <a:xfrm>
            <a:off x="1691680" y="857570"/>
            <a:ext cx="7272808" cy="1419302"/>
          </a:xfrm>
          <a:prstGeom prst="flowChart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sz="2600" b="1" u="sng" dirty="0" smtClean="0">
                <a:solidFill>
                  <a:schemeClr val="tx1"/>
                </a:solidFill>
                <a:latin typeface="EucrosiaUPC" pitchFamily="18" charset="-34"/>
                <a:cs typeface="EucrosiaUPC" pitchFamily="18" charset="-34"/>
              </a:rPr>
              <a:t>ในการซื้อหรือจ้างแต่ละครั้ง </a:t>
            </a:r>
            <a:r>
              <a:rPr lang="th-TH" sz="2600" b="1" dirty="0" smtClean="0">
                <a:solidFill>
                  <a:schemeClr val="tx1"/>
                </a:solidFill>
                <a:latin typeface="EucrosiaUPC" pitchFamily="18" charset="-34"/>
                <a:cs typeface="EucrosiaUPC" pitchFamily="18" charset="-34"/>
              </a:rPr>
              <a:t>ให้หัวหน้าหน่วยงานของรัฐ </a:t>
            </a:r>
            <a:r>
              <a:rPr lang="th-TH" sz="2600" b="1" u="sng" dirty="0" smtClean="0">
                <a:solidFill>
                  <a:schemeClr val="tx1"/>
                </a:solidFill>
                <a:latin typeface="EucrosiaUPC" pitchFamily="18" charset="-34"/>
                <a:cs typeface="EucrosiaUPC" pitchFamily="18" charset="-34"/>
              </a:rPr>
              <a:t>แต่งตั้ง คณะกรรมการดำเนินการจ้างที่ปรึกษา</a:t>
            </a:r>
            <a:r>
              <a:rPr lang="th-TH" sz="2600" b="1" dirty="0" smtClean="0">
                <a:solidFill>
                  <a:schemeClr val="tx1"/>
                </a:solidFill>
                <a:latin typeface="EucrosiaUPC" pitchFamily="18" charset="-34"/>
                <a:cs typeface="EucrosiaUPC" pitchFamily="18" charset="-34"/>
              </a:rPr>
              <a:t> เพื่อปฏิบัติการตามระเบียบนี้ พร้อมกับกำหนดระยะเวลาในการพิจารณาของคณะกรรมการ แล้วแต่กรณี คือ </a:t>
            </a:r>
          </a:p>
        </p:txBody>
      </p:sp>
      <p:sp>
        <p:nvSpPr>
          <p:cNvPr id="6" name="แผนผังลำดับงาน: กระบวนการ 5"/>
          <p:cNvSpPr/>
          <p:nvPr/>
        </p:nvSpPr>
        <p:spPr>
          <a:xfrm>
            <a:off x="1619672" y="4365104"/>
            <a:ext cx="7344816" cy="1903863"/>
          </a:xfrm>
          <a:prstGeom prst="flowChartProcess">
            <a:avLst/>
          </a:prstGeom>
          <a:solidFill>
            <a:srgbClr val="CCFFCC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2600" b="1" dirty="0" smtClean="0">
                <a:latin typeface="EucrosiaUPC" pitchFamily="18" charset="-34"/>
                <a:cs typeface="EucrosiaUPC" pitchFamily="18" charset="-34"/>
              </a:rPr>
              <a:t>ให้คณะกรรมการซื้อหรือจ้างแต่ละคณะ </a:t>
            </a:r>
          </a:p>
          <a:p>
            <a:pPr algn="ctr"/>
            <a:r>
              <a:rPr lang="th-TH" sz="2600" b="1" u="sng" dirty="0" smtClean="0">
                <a:solidFill>
                  <a:srgbClr val="FF0000"/>
                </a:solidFill>
                <a:latin typeface="EucrosiaUPC" pitchFamily="18" charset="-34"/>
                <a:cs typeface="EucrosiaUPC" pitchFamily="18" charset="-34"/>
              </a:rPr>
              <a:t>รายงานผลการพิจารณาต่อหัวหน้าหน่วยงานของรัฐ </a:t>
            </a:r>
          </a:p>
          <a:p>
            <a:pPr algn="ctr"/>
            <a:r>
              <a:rPr lang="th-TH" sz="2600" b="1" u="sng" dirty="0" smtClean="0">
                <a:solidFill>
                  <a:srgbClr val="FF0000"/>
                </a:solidFill>
                <a:latin typeface="EucrosiaUPC" pitchFamily="18" charset="-34"/>
                <a:cs typeface="EucrosiaUPC" pitchFamily="18" charset="-34"/>
              </a:rPr>
              <a:t>ภายในระยะเวลาที่กำหนด </a:t>
            </a:r>
          </a:p>
          <a:p>
            <a:pPr algn="ctr"/>
            <a:r>
              <a:rPr lang="th-TH" sz="2600" b="1" dirty="0" smtClean="0">
                <a:latin typeface="EucrosiaUPC" pitchFamily="18" charset="-34"/>
                <a:cs typeface="EucrosiaUPC" pitchFamily="18" charset="-34"/>
              </a:rPr>
              <a:t>ถ้ามีเหตุที่ทำให้การรายงานล่าช้า ให้เสนอหัวหน้าหน่วยงานของรัฐพิจารณาขยายเวลาให้ตามความจำเป็น</a:t>
            </a:r>
            <a:endParaRPr lang="th-TH" sz="2600" b="1" dirty="0"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7" name="แผนผังลำดับงาน: กระบวนการ 6"/>
          <p:cNvSpPr/>
          <p:nvPr/>
        </p:nvSpPr>
        <p:spPr>
          <a:xfrm>
            <a:off x="179512" y="4365104"/>
            <a:ext cx="1728192" cy="1944216"/>
          </a:xfrm>
          <a:prstGeom prst="flowChartProcess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 smtClean="0">
                <a:latin typeface="EucrosiaUPC" pitchFamily="18" charset="-34"/>
                <a:cs typeface="EucrosiaUPC" pitchFamily="18" charset="-34"/>
              </a:rPr>
              <a:t>การรายงานผลของคณะกรรมการ</a:t>
            </a:r>
            <a:endParaRPr lang="th-TH" sz="2600" dirty="0">
              <a:latin typeface="EucrosiaUPC" pitchFamily="18" charset="-34"/>
              <a:cs typeface="EucrosiaUPC" pitchFamily="18" charset="-34"/>
            </a:endParaRPr>
          </a:p>
        </p:txBody>
      </p:sp>
      <p:pic>
        <p:nvPicPr>
          <p:cNvPr id="5" name="รูปภาพ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208" y="2636912"/>
            <a:ext cx="2329952" cy="1717178"/>
          </a:xfrm>
          <a:prstGeom prst="rect">
            <a:avLst/>
          </a:prstGeom>
        </p:spPr>
      </p:pic>
      <p:sp>
        <p:nvSpPr>
          <p:cNvPr id="8" name="ตัวแทนหมายเลขภาพนิ่ง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D85E7-25CD-47EF-B19D-98B9F94D8257}" type="slidenum">
              <a:rPr lang="th-TH" smtClean="0">
                <a:latin typeface="EucrosiaUPC" pitchFamily="18" charset="-34"/>
                <a:cs typeface="EucrosiaUPC" pitchFamily="18" charset="-34"/>
              </a:rPr>
              <a:pPr/>
              <a:t>45</a:t>
            </a:fld>
            <a:endParaRPr lang="th-TH" dirty="0"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9" name="คำบรรยายภาพแบบวงรี 3"/>
          <p:cNvSpPr/>
          <p:nvPr/>
        </p:nvSpPr>
        <p:spPr>
          <a:xfrm>
            <a:off x="251520" y="332656"/>
            <a:ext cx="1440160" cy="1368152"/>
          </a:xfrm>
          <a:prstGeom prst="wedgeEllipseCallout">
            <a:avLst>
              <a:gd name="adj1" fmla="val 66636"/>
              <a:gd name="adj2" fmla="val -27862"/>
            </a:avLst>
          </a:prstGeom>
          <a:solidFill>
            <a:srgbClr val="FF00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3000"/>
              </a:lnSpc>
            </a:pPr>
            <a:r>
              <a:rPr lang="th-TH" sz="2400" b="1" dirty="0" smtClean="0">
                <a:solidFill>
                  <a:schemeClr val="bg1"/>
                </a:solidFill>
                <a:latin typeface="EucrosiaUPC" pitchFamily="18" charset="-34"/>
                <a:cs typeface="EucrosiaUPC" pitchFamily="18" charset="-34"/>
              </a:rPr>
              <a:t>ระเบียบฯ</a:t>
            </a:r>
          </a:p>
          <a:p>
            <a:pPr algn="ctr">
              <a:lnSpc>
                <a:spcPts val="3000"/>
              </a:lnSpc>
            </a:pPr>
            <a:r>
              <a:rPr lang="th-TH" sz="2400" b="1" dirty="0" smtClean="0">
                <a:solidFill>
                  <a:schemeClr val="bg1"/>
                </a:solidFill>
                <a:latin typeface="EucrosiaUPC" pitchFamily="18" charset="-34"/>
                <a:cs typeface="EucrosiaUPC" pitchFamily="18" charset="-34"/>
              </a:rPr>
              <a:t>ข้อ </a:t>
            </a:r>
            <a:r>
              <a:rPr lang="en-US" sz="2400" b="1" dirty="0" smtClean="0">
                <a:solidFill>
                  <a:schemeClr val="bg1"/>
                </a:solidFill>
                <a:latin typeface="EucrosiaUPC" pitchFamily="18" charset="-34"/>
                <a:cs typeface="EucrosiaUPC" pitchFamily="18" charset="-34"/>
              </a:rPr>
              <a:t>105</a:t>
            </a:r>
            <a:r>
              <a:rPr lang="th-TH" sz="2400" b="1" dirty="0" smtClean="0">
                <a:solidFill>
                  <a:schemeClr val="bg1"/>
                </a:solidFill>
                <a:latin typeface="EucrosiaUPC" pitchFamily="18" charset="-34"/>
                <a:cs typeface="EucrosiaUPC" pitchFamily="18" charset="-34"/>
              </a:rPr>
              <a:t> </a:t>
            </a:r>
            <a:endParaRPr lang="th-TH" sz="2400" b="1" dirty="0">
              <a:solidFill>
                <a:schemeClr val="bg1"/>
              </a:solidFill>
              <a:latin typeface="EucrosiaUPC" pitchFamily="18" charset="-34"/>
              <a:cs typeface="EucrosiaUPC" pitchFamily="18" charset="-34"/>
            </a:endParaRPr>
          </a:p>
        </p:txBody>
      </p:sp>
      <p:grpSp>
        <p:nvGrpSpPr>
          <p:cNvPr id="10" name="Group 5"/>
          <p:cNvGrpSpPr/>
          <p:nvPr/>
        </p:nvGrpSpPr>
        <p:grpSpPr>
          <a:xfrm>
            <a:off x="0" y="6237312"/>
            <a:ext cx="9144000" cy="576064"/>
            <a:chOff x="0" y="6165304"/>
            <a:chExt cx="9144000" cy="576064"/>
          </a:xfrm>
        </p:grpSpPr>
        <p:grpSp>
          <p:nvGrpSpPr>
            <p:cNvPr id="11" name="Group 10"/>
            <p:cNvGrpSpPr/>
            <p:nvPr/>
          </p:nvGrpSpPr>
          <p:grpSpPr>
            <a:xfrm>
              <a:off x="0" y="6165304"/>
              <a:ext cx="9144000" cy="576064"/>
              <a:chOff x="0" y="5877272"/>
              <a:chExt cx="9144000" cy="576064"/>
            </a:xfrm>
          </p:grpSpPr>
          <p:grpSp>
            <p:nvGrpSpPr>
              <p:cNvPr id="13" name="Group 23"/>
              <p:cNvGrpSpPr/>
              <p:nvPr/>
            </p:nvGrpSpPr>
            <p:grpSpPr>
              <a:xfrm>
                <a:off x="0" y="5877272"/>
                <a:ext cx="9144000" cy="576064"/>
                <a:chOff x="0" y="5877272"/>
                <a:chExt cx="9144000" cy="576064"/>
              </a:xfrm>
            </p:grpSpPr>
            <p:cxnSp>
              <p:nvCxnSpPr>
                <p:cNvPr id="15" name="Straight Connector 14"/>
                <p:cNvCxnSpPr/>
                <p:nvPr/>
              </p:nvCxnSpPr>
              <p:spPr>
                <a:xfrm>
                  <a:off x="0" y="6093296"/>
                  <a:ext cx="9144000" cy="72008"/>
                </a:xfrm>
                <a:prstGeom prst="line">
                  <a:avLst/>
                </a:prstGeom>
                <a:ln>
                  <a:solidFill>
                    <a:srgbClr val="008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6" name="Rectangle 15"/>
                <p:cNvSpPr/>
                <p:nvPr/>
              </p:nvSpPr>
              <p:spPr>
                <a:xfrm>
                  <a:off x="6444208" y="5877272"/>
                  <a:ext cx="2664296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Natchanon</a:t>
                  </a:r>
                  <a:r>
                    <a:rPr lang="en-US" sz="2000" b="1" dirty="0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  </a:t>
                  </a:r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Siriphongsurapa</a:t>
                  </a:r>
                  <a:endParaRPr lang="th-TH" sz="2000" b="1" dirty="0">
                    <a:solidFill>
                      <a:schemeClr val="tx1"/>
                    </a:solidFill>
                    <a:effectLst>
                      <a:innerShdw blurRad="63500" dist="50800" dir="5400000">
                        <a:prstClr val="black">
                          <a:alpha val="50000"/>
                        </a:prstClr>
                      </a:innerShdw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  <p:sp>
              <p:nvSpPr>
                <p:cNvPr id="17" name="Rectangle 16"/>
                <p:cNvSpPr/>
                <p:nvPr/>
              </p:nvSpPr>
              <p:spPr>
                <a:xfrm>
                  <a:off x="6804248" y="6165304"/>
                  <a:ext cx="2160240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smtClean="0">
                      <a:solidFill>
                        <a:srgbClr val="FF6600"/>
                      </a:solidFill>
                      <a:effectLst>
                        <a:innerShdw blurRad="114300">
                          <a:prstClr val="black"/>
                        </a:innerShdw>
                        <a:reflection blurRad="6350" stA="55000" endA="300" endPos="45500" dir="5400000" sy="-100000" algn="bl" rotWithShape="0"/>
                      </a:effectLst>
                      <a:latin typeface="Angsana New" pitchFamily="18" charset="-34"/>
                      <a:cs typeface="Angsana New" pitchFamily="18" charset="-34"/>
                    </a:rPr>
                    <a:t> C    O P Y R I G H T</a:t>
                  </a:r>
                  <a:endParaRPr lang="th-TH" sz="2000" b="1" dirty="0">
                    <a:solidFill>
                      <a:srgbClr val="FF6600"/>
                    </a:solidFill>
                    <a:effectLst>
                      <a:innerShdw blurRad="114300">
                        <a:prstClr val="black"/>
                      </a:innerShdw>
                      <a:reflection blurRad="6350" stA="55000" endA="300" endPos="45500" dir="5400000" sy="-100000" algn="bl" rotWithShape="0"/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</p:grpSp>
          <p:cxnSp>
            <p:nvCxnSpPr>
              <p:cNvPr id="14" name="Straight Connector 13"/>
              <p:cNvCxnSpPr/>
              <p:nvPr/>
            </p:nvCxnSpPr>
            <p:spPr>
              <a:xfrm>
                <a:off x="0" y="6165304"/>
                <a:ext cx="9144000" cy="72008"/>
              </a:xfrm>
              <a:prstGeom prst="line">
                <a:avLst/>
              </a:prstGeom>
              <a:ln>
                <a:solidFill>
                  <a:srgbClr val="008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2" name="Oval 11"/>
            <p:cNvSpPr/>
            <p:nvPr/>
          </p:nvSpPr>
          <p:spPr>
            <a:xfrm>
              <a:off x="7092280" y="6453336"/>
              <a:ext cx="288032" cy="288032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FF6600"/>
              </a:solidFill>
            </a:ln>
            <a:scene3d>
              <a:camera prst="orthographicFront"/>
              <a:lightRig rig="threePt" dir="t"/>
            </a:scene3d>
            <a:sp3d>
              <a:bevelT w="114300" prst="hardEdg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tx1"/>
                  </a:solidFill>
                  <a:effectLst>
                    <a:innerShdw blurRad="114300">
                      <a:prstClr val="black"/>
                    </a:innerShdw>
                    <a:reflection blurRad="6350" stA="55000" endA="300" endPos="45500" dir="5400000" sy="-100000" algn="bl" rotWithShape="0"/>
                  </a:effectLst>
                  <a:latin typeface="Angsana New" pitchFamily="18" charset="-34"/>
                </a:rPr>
                <a:t>C</a:t>
              </a:r>
              <a:endParaRPr lang="th-TH" sz="2000" b="1" dirty="0">
                <a:solidFill>
                  <a:schemeClr val="tx1"/>
                </a:solidFill>
                <a:effectLst>
                  <a:innerShdw blurRad="114300">
                    <a:prstClr val="black"/>
                  </a:innerShdw>
                  <a:reflection blurRad="6350" stA="55000" endA="300" endPos="45500" dir="5400000" sy="-100000" algn="bl" rotWithShape="0"/>
                </a:effectLst>
                <a:latin typeface="Angsana New" pitchFamily="18" charset="-3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38159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สี่เหลี่ยมผืนผ้า 1"/>
          <p:cNvSpPr/>
          <p:nvPr/>
        </p:nvSpPr>
        <p:spPr>
          <a:xfrm>
            <a:off x="3347864" y="404664"/>
            <a:ext cx="5544616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4000" b="1" dirty="0" smtClean="0">
                <a:solidFill>
                  <a:srgbClr val="FF0000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  <a:reflection blurRad="6350" stA="55000" endA="300" endPos="45500" dir="5400000" sy="-100000" algn="bl" rotWithShape="0"/>
                </a:effectLst>
                <a:latin typeface="EucrosiaUPC" pitchFamily="18" charset="-34"/>
                <a:cs typeface="EucrosiaUPC" pitchFamily="18" charset="-34"/>
              </a:rPr>
              <a:t>องค์ประกอบของคณะกรรมการ</a:t>
            </a:r>
            <a:endParaRPr lang="th-TH" sz="4000" b="1" dirty="0">
              <a:solidFill>
                <a:srgbClr val="FF0000"/>
              </a:solidFill>
              <a:effectLst>
                <a:innerShdw blurRad="63500" dist="50800" dir="5400000">
                  <a:prstClr val="black">
                    <a:alpha val="50000"/>
                  </a:prstClr>
                </a:innerShdw>
                <a:reflection blurRad="6350" stA="55000" endA="300" endPos="45500" dir="5400000" sy="-100000" algn="bl" rotWithShape="0"/>
              </a:effectLst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3" name="สี่เหลี่ยมผืนผ้า 2"/>
          <p:cNvSpPr/>
          <p:nvPr/>
        </p:nvSpPr>
        <p:spPr>
          <a:xfrm>
            <a:off x="251520" y="1241376"/>
            <a:ext cx="3024336" cy="1728192"/>
          </a:xfrm>
          <a:prstGeom prst="rect">
            <a:avLst/>
          </a:prstGeom>
          <a:solidFill>
            <a:srgbClr val="FFFF66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600" b="1" dirty="0" smtClean="0">
                <a:solidFill>
                  <a:srgbClr val="00339A"/>
                </a:solidFill>
                <a:latin typeface="EucrosiaUPC" pitchFamily="18" charset="-34"/>
                <a:cs typeface="EucrosiaUPC" pitchFamily="18" charset="-34"/>
              </a:rPr>
              <a:t>คณะกรรมการตาม</a:t>
            </a:r>
            <a:r>
              <a:rPr lang="th-TH" sz="2600" b="1" dirty="0">
                <a:solidFill>
                  <a:srgbClr val="00339A"/>
                </a:solidFill>
                <a:latin typeface="EucrosiaUPC" pitchFamily="18" charset="-34"/>
                <a:cs typeface="EucrosiaUPC" pitchFamily="18" charset="-34"/>
              </a:rPr>
              <a:t>ข้อ </a:t>
            </a:r>
            <a:r>
              <a:rPr lang="th-TH" sz="2600" b="1" dirty="0" smtClean="0">
                <a:solidFill>
                  <a:srgbClr val="00339A"/>
                </a:solidFill>
                <a:latin typeface="EucrosiaUPC" pitchFamily="18" charset="-34"/>
                <a:cs typeface="EucrosiaUPC" pitchFamily="18" charset="-34"/>
              </a:rPr>
              <a:t>105</a:t>
            </a:r>
            <a:endParaRPr lang="en-US" sz="2600" b="1" dirty="0" smtClean="0">
              <a:solidFill>
                <a:srgbClr val="00339A"/>
              </a:solidFill>
              <a:latin typeface="EucrosiaUPC" pitchFamily="18" charset="-34"/>
              <a:cs typeface="EucrosiaUPC" pitchFamily="18" charset="-34"/>
            </a:endParaRPr>
          </a:p>
          <a:p>
            <a:pPr algn="ctr"/>
            <a:r>
              <a:rPr lang="th-TH" sz="2600" b="1" dirty="0" smtClean="0">
                <a:solidFill>
                  <a:srgbClr val="00339A"/>
                </a:solidFill>
                <a:latin typeface="EucrosiaUPC" pitchFamily="18" charset="-34"/>
                <a:cs typeface="EucrosiaUPC" pitchFamily="18" charset="-34"/>
              </a:rPr>
              <a:t>แต่</a:t>
            </a:r>
            <a:r>
              <a:rPr lang="th-TH" sz="2600" b="1" dirty="0">
                <a:solidFill>
                  <a:srgbClr val="00339A"/>
                </a:solidFill>
                <a:latin typeface="EucrosiaUPC" pitchFamily="18" charset="-34"/>
                <a:cs typeface="EucrosiaUPC" pitchFamily="18" charset="-34"/>
              </a:rPr>
              <a:t>ละคณะประกอบด้วย </a:t>
            </a:r>
            <a:endParaRPr lang="th-TH" sz="2600" b="1" dirty="0" smtClean="0">
              <a:solidFill>
                <a:srgbClr val="00339A"/>
              </a:solidFill>
              <a:latin typeface="EucrosiaUPC" pitchFamily="18" charset="-34"/>
              <a:cs typeface="EucrosiaUPC" pitchFamily="18" charset="-34"/>
            </a:endParaRPr>
          </a:p>
          <a:p>
            <a:pPr algn="ctr"/>
            <a:r>
              <a:rPr lang="th-TH" sz="2600" b="1" i="1" dirty="0" smtClean="0">
                <a:solidFill>
                  <a:srgbClr val="FF0000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EucrosiaUPC" pitchFamily="18" charset="-34"/>
                <a:cs typeface="EucrosiaUPC" pitchFamily="18" charset="-34"/>
              </a:rPr>
              <a:t>ประธานกรรมการ</a:t>
            </a:r>
            <a:r>
              <a:rPr lang="en-US" sz="2600" b="1" i="1" dirty="0" smtClean="0">
                <a:solidFill>
                  <a:srgbClr val="FF0000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EucrosiaUPC" pitchFamily="18" charset="-34"/>
                <a:cs typeface="EucrosiaUPC" pitchFamily="18" charset="-34"/>
              </a:rPr>
              <a:t> 1</a:t>
            </a:r>
            <a:r>
              <a:rPr lang="th-TH" sz="2600" b="1" i="1" dirty="0" smtClean="0">
                <a:solidFill>
                  <a:srgbClr val="FF0000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EucrosiaUPC" pitchFamily="18" charset="-34"/>
                <a:cs typeface="EucrosiaUPC" pitchFamily="18" charset="-34"/>
              </a:rPr>
              <a:t> คน </a:t>
            </a:r>
            <a:r>
              <a:rPr lang="th-TH" sz="2600" b="1" i="1" dirty="0">
                <a:solidFill>
                  <a:srgbClr val="FF0000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EucrosiaUPC" pitchFamily="18" charset="-34"/>
                <a:cs typeface="EucrosiaUPC" pitchFamily="18" charset="-34"/>
              </a:rPr>
              <a:t>และกรรมการอย่าง</a:t>
            </a:r>
            <a:r>
              <a:rPr lang="th-TH" sz="2600" b="1" i="1" dirty="0" smtClean="0">
                <a:solidFill>
                  <a:srgbClr val="FF0000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EucrosiaUPC" pitchFamily="18" charset="-34"/>
                <a:cs typeface="EucrosiaUPC" pitchFamily="18" charset="-34"/>
              </a:rPr>
              <a:t>น้อย</a:t>
            </a:r>
            <a:r>
              <a:rPr lang="en-US" sz="2600" b="1" i="1" dirty="0" smtClean="0">
                <a:solidFill>
                  <a:srgbClr val="FF0000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EucrosiaUPC" pitchFamily="18" charset="-34"/>
                <a:cs typeface="EucrosiaUPC" pitchFamily="18" charset="-34"/>
              </a:rPr>
              <a:t> </a:t>
            </a:r>
            <a:r>
              <a:rPr lang="th-TH" sz="2600" b="1" i="1" dirty="0" smtClean="0">
                <a:solidFill>
                  <a:srgbClr val="FF0000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EucrosiaUPC" pitchFamily="18" charset="-34"/>
                <a:cs typeface="EucrosiaUPC" pitchFamily="18" charset="-34"/>
              </a:rPr>
              <a:t>4 คน </a:t>
            </a:r>
            <a:endParaRPr lang="th-TH" sz="2600" i="1" dirty="0">
              <a:solidFill>
                <a:srgbClr val="FF0000"/>
              </a:solidFill>
              <a:effectLst>
                <a:innerShdw blurRad="63500" dist="50800" dir="5400000">
                  <a:prstClr val="black">
                    <a:alpha val="50000"/>
                  </a:prstClr>
                </a:innerShdw>
              </a:effectLst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4" name="รูปห้าเหลี่ยม 3"/>
          <p:cNvSpPr/>
          <p:nvPr/>
        </p:nvSpPr>
        <p:spPr>
          <a:xfrm>
            <a:off x="3419872" y="980728"/>
            <a:ext cx="5724128" cy="2160240"/>
          </a:xfrm>
          <a:prstGeom prst="homePlate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buFont typeface="Arial" pitchFamily="34" charset="0"/>
              <a:buChar char="•"/>
            </a:pPr>
            <a:r>
              <a:rPr lang="th-TH" sz="2400" b="1" dirty="0" smtClean="0">
                <a:effectLst>
                  <a:innerShdw blurRad="114300">
                    <a:prstClr val="black"/>
                  </a:innerShdw>
                </a:effectLst>
                <a:latin typeface="EucrosiaUPC" pitchFamily="18" charset="-34"/>
                <a:cs typeface="EucrosiaUPC" pitchFamily="18" charset="-34"/>
              </a:rPr>
              <a:t> แต่งตั้งจาก </a:t>
            </a:r>
            <a:r>
              <a:rPr lang="th-TH" sz="2400" b="1" dirty="0" smtClean="0">
                <a:solidFill>
                  <a:srgbClr val="00339A"/>
                </a:solidFill>
                <a:effectLst>
                  <a:innerShdw blurRad="114300">
                    <a:prstClr val="black"/>
                  </a:innerShdw>
                </a:effectLst>
                <a:latin typeface="EucrosiaUPC" pitchFamily="18" charset="-34"/>
                <a:cs typeface="EucrosiaUPC" pitchFamily="18" charset="-34"/>
              </a:rPr>
              <a:t>ข้าราชการ</a:t>
            </a:r>
            <a:r>
              <a:rPr lang="th-TH" sz="2400" b="1" dirty="0" smtClean="0">
                <a:effectLst>
                  <a:innerShdw blurRad="114300">
                    <a:prstClr val="black"/>
                  </a:innerShdw>
                </a:effectLst>
                <a:latin typeface="EucrosiaUPC" pitchFamily="18" charset="-34"/>
                <a:cs typeface="EucrosiaUPC" pitchFamily="18" charset="-34"/>
              </a:rPr>
              <a:t> </a:t>
            </a:r>
            <a:r>
              <a:rPr lang="th-TH" sz="2400" b="1" dirty="0">
                <a:solidFill>
                  <a:srgbClr val="00682F"/>
                </a:solidFill>
                <a:effectLst>
                  <a:innerShdw blurRad="114300">
                    <a:prstClr val="black"/>
                  </a:innerShdw>
                </a:effectLst>
                <a:latin typeface="EucrosiaUPC" pitchFamily="18" charset="-34"/>
                <a:cs typeface="EucrosiaUPC" pitchFamily="18" charset="-34"/>
              </a:rPr>
              <a:t>ลูกจ้างประจำ</a:t>
            </a:r>
            <a:r>
              <a:rPr lang="th-TH" sz="2400" b="1" dirty="0">
                <a:effectLst>
                  <a:innerShdw blurRad="114300">
                    <a:prstClr val="black"/>
                  </a:innerShdw>
                </a:effectLst>
                <a:latin typeface="EucrosiaUPC" pitchFamily="18" charset="-34"/>
                <a:cs typeface="EucrosiaUPC" pitchFamily="18" charset="-34"/>
              </a:rPr>
              <a:t> พนักงานราชการ </a:t>
            </a:r>
            <a:r>
              <a:rPr lang="th-TH" sz="2400" b="1" dirty="0">
                <a:solidFill>
                  <a:srgbClr val="FF0000"/>
                </a:solidFill>
                <a:effectLst>
                  <a:innerShdw blurRad="114300">
                    <a:prstClr val="black"/>
                  </a:innerShdw>
                </a:effectLst>
                <a:latin typeface="EucrosiaUPC" pitchFamily="18" charset="-34"/>
                <a:cs typeface="EucrosiaUPC" pitchFamily="18" charset="-34"/>
              </a:rPr>
              <a:t>พนักงานมหาวิทยาลัย </a:t>
            </a:r>
            <a:r>
              <a:rPr lang="th-TH" sz="2400" b="1" dirty="0">
                <a:solidFill>
                  <a:srgbClr val="00339A"/>
                </a:solidFill>
                <a:effectLst>
                  <a:innerShdw blurRad="114300">
                    <a:prstClr val="black"/>
                  </a:innerShdw>
                </a:effectLst>
                <a:latin typeface="EucrosiaUPC" pitchFamily="18" charset="-34"/>
                <a:cs typeface="EucrosiaUPC" pitchFamily="18" charset="-34"/>
              </a:rPr>
              <a:t>พนักงานของรัฐ </a:t>
            </a:r>
            <a:r>
              <a:rPr lang="th-TH" sz="2400" b="1" dirty="0">
                <a:effectLst>
                  <a:innerShdw blurRad="114300">
                    <a:prstClr val="black"/>
                  </a:innerShdw>
                </a:effectLst>
                <a:latin typeface="EucrosiaUPC" pitchFamily="18" charset="-34"/>
                <a:cs typeface="EucrosiaUPC" pitchFamily="18" charset="-34"/>
              </a:rPr>
              <a:t>หรือ</a:t>
            </a:r>
            <a:r>
              <a:rPr lang="th-TH" sz="2400" b="1" dirty="0">
                <a:solidFill>
                  <a:srgbClr val="800000"/>
                </a:solidFill>
                <a:effectLst>
                  <a:innerShdw blurRad="114300">
                    <a:prstClr val="black"/>
                  </a:innerShdw>
                </a:effectLst>
                <a:latin typeface="EucrosiaUPC" pitchFamily="18" charset="-34"/>
                <a:cs typeface="EucrosiaUPC" pitchFamily="18" charset="-34"/>
              </a:rPr>
              <a:t>พนักงานของหน่วยงานของรัฐที่เรียกชื่ออย่างอื่น </a:t>
            </a:r>
            <a:endParaRPr lang="th-TH" sz="2400" b="1" dirty="0" smtClean="0">
              <a:solidFill>
                <a:srgbClr val="800000"/>
              </a:solidFill>
              <a:effectLst>
                <a:innerShdw blurRad="114300">
                  <a:prstClr val="black"/>
                </a:innerShdw>
              </a:effectLst>
              <a:latin typeface="EucrosiaUPC" pitchFamily="18" charset="-34"/>
              <a:cs typeface="EucrosiaUPC" pitchFamily="18" charset="-34"/>
            </a:endParaRPr>
          </a:p>
          <a:p>
            <a:pPr algn="ctr">
              <a:buFont typeface="Arial" pitchFamily="34" charset="0"/>
              <a:buChar char="•"/>
            </a:pPr>
            <a:r>
              <a:rPr lang="th-TH" sz="2400" b="1" dirty="0" smtClean="0">
                <a:effectLst>
                  <a:innerShdw blurRad="114300">
                    <a:prstClr val="black"/>
                  </a:innerShdw>
                </a:effectLst>
                <a:latin typeface="EucrosiaUPC" pitchFamily="18" charset="-34"/>
                <a:cs typeface="EucrosiaUPC" pitchFamily="18" charset="-34"/>
              </a:rPr>
              <a:t> โดย</a:t>
            </a:r>
            <a:r>
              <a:rPr lang="th-TH" sz="2400" b="1" dirty="0">
                <a:effectLst>
                  <a:innerShdw blurRad="114300">
                    <a:prstClr val="black"/>
                  </a:innerShdw>
                </a:effectLst>
                <a:latin typeface="EucrosiaUPC" pitchFamily="18" charset="-34"/>
                <a:cs typeface="EucrosiaUPC" pitchFamily="18" charset="-34"/>
              </a:rPr>
              <a:t>ให้คำนึงถึง ลักษณะหน้าที่และความรับผิดชอบ</a:t>
            </a:r>
            <a:r>
              <a:rPr lang="th-TH" sz="2400" b="1" dirty="0" smtClean="0">
                <a:effectLst>
                  <a:innerShdw blurRad="114300">
                    <a:prstClr val="black"/>
                  </a:innerShdw>
                </a:effectLst>
                <a:latin typeface="EucrosiaUPC" pitchFamily="18" charset="-34"/>
                <a:cs typeface="EucrosiaUPC" pitchFamily="18" charset="-34"/>
              </a:rPr>
              <a:t>ของ</a:t>
            </a:r>
          </a:p>
          <a:p>
            <a:pPr algn="ctr"/>
            <a:r>
              <a:rPr lang="th-TH" sz="2400" b="1" dirty="0" smtClean="0">
                <a:effectLst>
                  <a:innerShdw blurRad="114300">
                    <a:prstClr val="black"/>
                  </a:innerShdw>
                </a:effectLst>
                <a:latin typeface="EucrosiaUPC" pitchFamily="18" charset="-34"/>
                <a:cs typeface="EucrosiaUPC" pitchFamily="18" charset="-34"/>
              </a:rPr>
              <a:t>ผู้</a:t>
            </a:r>
            <a:r>
              <a:rPr lang="th-TH" sz="2400" b="1" dirty="0">
                <a:effectLst>
                  <a:innerShdw blurRad="114300">
                    <a:prstClr val="black"/>
                  </a:innerShdw>
                </a:effectLst>
                <a:latin typeface="EucrosiaUPC" pitchFamily="18" charset="-34"/>
                <a:cs typeface="EucrosiaUPC" pitchFamily="18" charset="-34"/>
              </a:rPr>
              <a:t>ที่ได้รับแต่งตั้งเป็นสำคัญ </a:t>
            </a:r>
            <a:endParaRPr lang="th-TH" sz="2400" dirty="0">
              <a:effectLst>
                <a:innerShdw blurRad="114300">
                  <a:prstClr val="black"/>
                </a:innerShdw>
              </a:effectLst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5" name="สามเหลี่ยมหน้าจั่ว 4"/>
          <p:cNvSpPr/>
          <p:nvPr/>
        </p:nvSpPr>
        <p:spPr>
          <a:xfrm>
            <a:off x="251520" y="188640"/>
            <a:ext cx="3096344" cy="936104"/>
          </a:xfrm>
          <a:prstGeom prst="triangle">
            <a:avLst>
              <a:gd name="adj" fmla="val 49692"/>
            </a:avLst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3200" b="1" dirty="0" smtClean="0">
                <a:latin typeface="EucrosiaUPC" pitchFamily="18" charset="-34"/>
                <a:cs typeface="EucrosiaUPC" pitchFamily="18" charset="-34"/>
              </a:rPr>
              <a:t>ข้อ 10</a:t>
            </a:r>
            <a:r>
              <a:rPr lang="en-US" sz="3200" b="1" dirty="0" smtClean="0">
                <a:latin typeface="EucrosiaUPC" pitchFamily="18" charset="-34"/>
                <a:cs typeface="EucrosiaUPC" pitchFamily="18" charset="-34"/>
              </a:rPr>
              <a:t>6</a:t>
            </a:r>
            <a:r>
              <a:rPr lang="th-TH" sz="3200" b="1" dirty="0" smtClean="0">
                <a:latin typeface="EucrosiaUPC" pitchFamily="18" charset="-34"/>
                <a:cs typeface="EucrosiaUPC" pitchFamily="18" charset="-34"/>
              </a:rPr>
              <a:t> </a:t>
            </a:r>
            <a:endParaRPr lang="th-TH" sz="3200" dirty="0"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6" name="สี่เหลี่ยมผืนผ้ามุมมน 5"/>
          <p:cNvSpPr/>
          <p:nvPr/>
        </p:nvSpPr>
        <p:spPr>
          <a:xfrm>
            <a:off x="179512" y="3140968"/>
            <a:ext cx="3168352" cy="1512168"/>
          </a:xfrm>
          <a:prstGeom prst="roundRect">
            <a:avLst/>
          </a:prstGeom>
          <a:solidFill>
            <a:srgbClr val="00B05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400" b="1" dirty="0" smtClean="0">
              <a:solidFill>
                <a:schemeClr val="bg1"/>
              </a:solidFill>
              <a:latin typeface="EucrosiaUPC" pitchFamily="18" charset="-34"/>
              <a:cs typeface="EucrosiaUPC" pitchFamily="18" charset="-34"/>
            </a:endParaRPr>
          </a:p>
          <a:p>
            <a:pPr algn="ctr"/>
            <a:r>
              <a:rPr lang="th-TH" sz="2400" b="1" dirty="0" smtClean="0">
                <a:solidFill>
                  <a:schemeClr val="bg1"/>
                </a:solidFill>
                <a:latin typeface="EucrosiaUPC" pitchFamily="18" charset="-34"/>
                <a:cs typeface="EucrosiaUPC" pitchFamily="18" charset="-34"/>
              </a:rPr>
              <a:t>ใน</a:t>
            </a:r>
            <a:r>
              <a:rPr lang="th-TH" sz="2400" b="1" dirty="0">
                <a:solidFill>
                  <a:schemeClr val="bg1"/>
                </a:solidFill>
                <a:latin typeface="EucrosiaUPC" pitchFamily="18" charset="-34"/>
                <a:cs typeface="EucrosiaUPC" pitchFamily="18" charset="-34"/>
              </a:rPr>
              <a:t>กรณี</a:t>
            </a:r>
            <a:r>
              <a:rPr lang="th-TH" sz="2400" b="1" dirty="0" smtClean="0">
                <a:solidFill>
                  <a:schemeClr val="bg1"/>
                </a:solidFill>
                <a:latin typeface="EucrosiaUPC" pitchFamily="18" charset="-34"/>
                <a:cs typeface="EucrosiaUPC" pitchFamily="18" charset="-34"/>
              </a:rPr>
              <a:t>จำเป็นหรือ</a:t>
            </a:r>
          </a:p>
          <a:p>
            <a:pPr algn="ctr"/>
            <a:r>
              <a:rPr lang="th-TH" sz="2400" b="1" dirty="0" smtClean="0">
                <a:solidFill>
                  <a:schemeClr val="bg1"/>
                </a:solidFill>
                <a:latin typeface="EucrosiaUPC" pitchFamily="18" charset="-34"/>
                <a:cs typeface="EucrosiaUPC" pitchFamily="18" charset="-34"/>
              </a:rPr>
              <a:t>เพื่อ</a:t>
            </a:r>
            <a:r>
              <a:rPr lang="th-TH" sz="2400" b="1" dirty="0">
                <a:solidFill>
                  <a:schemeClr val="bg1"/>
                </a:solidFill>
                <a:latin typeface="EucrosiaUPC" pitchFamily="18" charset="-34"/>
                <a:cs typeface="EucrosiaUPC" pitchFamily="18" charset="-34"/>
              </a:rPr>
              <a:t>ประโยชน์ของหน่วยงานของรัฐ</a:t>
            </a:r>
            <a:r>
              <a:rPr lang="th-TH" sz="2400" b="1" u="sng" dirty="0">
                <a:solidFill>
                  <a:schemeClr val="bg1"/>
                </a:solidFill>
                <a:latin typeface="EucrosiaUPC" pitchFamily="18" charset="-34"/>
                <a:cs typeface="EucrosiaUPC" pitchFamily="18" charset="-34"/>
              </a:rPr>
              <a:t>จะแต่งตั้งบุคคลอื่นร่วมเป็นกรรมการ ด้วยก็</a:t>
            </a:r>
            <a:r>
              <a:rPr lang="th-TH" sz="2400" b="1" u="sng" dirty="0" smtClean="0">
                <a:solidFill>
                  <a:schemeClr val="bg1"/>
                </a:solidFill>
                <a:latin typeface="EucrosiaUPC" pitchFamily="18" charset="-34"/>
                <a:cs typeface="EucrosiaUPC" pitchFamily="18" charset="-34"/>
              </a:rPr>
              <a:t>ได้</a:t>
            </a:r>
          </a:p>
          <a:p>
            <a:pPr algn="ctr"/>
            <a:r>
              <a:rPr lang="th-TH" sz="2400" b="1" dirty="0" smtClean="0">
                <a:solidFill>
                  <a:schemeClr val="bg1"/>
                </a:solidFill>
                <a:latin typeface="EucrosiaUPC" pitchFamily="18" charset="-34"/>
                <a:cs typeface="EucrosiaUPC" pitchFamily="18" charset="-34"/>
              </a:rPr>
              <a:t> </a:t>
            </a:r>
            <a:endParaRPr lang="th-TH" sz="2400" dirty="0">
              <a:solidFill>
                <a:schemeClr val="bg1"/>
              </a:solidFill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7" name="รูปห้าเหลี่ยม 6"/>
          <p:cNvSpPr/>
          <p:nvPr/>
        </p:nvSpPr>
        <p:spPr>
          <a:xfrm>
            <a:off x="4572000" y="3212976"/>
            <a:ext cx="4499992" cy="1440160"/>
          </a:xfrm>
          <a:prstGeom prst="homePlate">
            <a:avLst/>
          </a:prstGeom>
          <a:solidFill>
            <a:srgbClr val="CCFFCC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006600"/>
                </a:solidFill>
                <a:effectLst>
                  <a:innerShdw blurRad="114300">
                    <a:prstClr val="black"/>
                  </a:innerShdw>
                </a:effectLst>
                <a:latin typeface="EucrosiaUPC" pitchFamily="18" charset="-34"/>
                <a:cs typeface="EucrosiaUPC" pitchFamily="18" charset="-34"/>
              </a:rPr>
              <a:t>จำนวน</a:t>
            </a:r>
            <a:r>
              <a:rPr lang="th-TH" sz="2400" b="1" dirty="0">
                <a:solidFill>
                  <a:srgbClr val="006600"/>
                </a:solidFill>
                <a:effectLst>
                  <a:innerShdw blurRad="114300">
                    <a:prstClr val="black"/>
                  </a:innerShdw>
                </a:effectLst>
                <a:latin typeface="EucrosiaUPC" pitchFamily="18" charset="-34"/>
                <a:cs typeface="EucrosiaUPC" pitchFamily="18" charset="-34"/>
              </a:rPr>
              <a:t>กรรมการที่เป็นบุคคล</a:t>
            </a:r>
            <a:r>
              <a:rPr lang="th-TH" sz="2400" b="1" dirty="0" smtClean="0">
                <a:solidFill>
                  <a:srgbClr val="006600"/>
                </a:solidFill>
                <a:effectLst>
                  <a:innerShdw blurRad="114300">
                    <a:prstClr val="black"/>
                  </a:innerShdw>
                </a:effectLst>
                <a:latin typeface="EucrosiaUPC" pitchFamily="18" charset="-34"/>
                <a:cs typeface="EucrosiaUPC" pitchFamily="18" charset="-34"/>
              </a:rPr>
              <a:t>อื่น</a:t>
            </a:r>
          </a:p>
          <a:p>
            <a:pPr algn="ctr"/>
            <a:r>
              <a:rPr lang="th-TH" sz="2400" b="1" dirty="0" smtClean="0">
                <a:solidFill>
                  <a:srgbClr val="006600"/>
                </a:solidFill>
                <a:effectLst>
                  <a:innerShdw blurRad="114300">
                    <a:prstClr val="black"/>
                  </a:innerShdw>
                </a:effectLst>
                <a:latin typeface="EucrosiaUPC" pitchFamily="18" charset="-34"/>
                <a:cs typeface="EucrosiaUPC" pitchFamily="18" charset="-34"/>
              </a:rPr>
              <a:t>จะต้องไม่</a:t>
            </a:r>
            <a:r>
              <a:rPr lang="th-TH" sz="2400" b="1" dirty="0">
                <a:solidFill>
                  <a:srgbClr val="006600"/>
                </a:solidFill>
                <a:effectLst>
                  <a:innerShdw blurRad="114300">
                    <a:prstClr val="black"/>
                  </a:innerShdw>
                </a:effectLst>
                <a:latin typeface="EucrosiaUPC" pitchFamily="18" charset="-34"/>
                <a:cs typeface="EucrosiaUPC" pitchFamily="18" charset="-34"/>
              </a:rPr>
              <a:t>มากกว่าจำนวน</a:t>
            </a:r>
            <a:r>
              <a:rPr lang="th-TH" sz="2400" b="1" dirty="0" smtClean="0">
                <a:solidFill>
                  <a:srgbClr val="006600"/>
                </a:solidFill>
                <a:effectLst>
                  <a:innerShdw blurRad="114300">
                    <a:prstClr val="black"/>
                  </a:innerShdw>
                </a:effectLst>
                <a:latin typeface="EucrosiaUPC" pitchFamily="18" charset="-34"/>
                <a:cs typeface="EucrosiaUPC" pitchFamily="18" charset="-34"/>
              </a:rPr>
              <a:t>กรรมการ</a:t>
            </a:r>
          </a:p>
          <a:p>
            <a:pPr algn="ctr"/>
            <a:r>
              <a:rPr lang="th-TH" sz="2400" b="1" dirty="0" smtClean="0">
                <a:solidFill>
                  <a:srgbClr val="006600"/>
                </a:solidFill>
                <a:effectLst>
                  <a:innerShdw blurRad="114300">
                    <a:prstClr val="black"/>
                  </a:innerShdw>
                </a:effectLst>
                <a:latin typeface="EucrosiaUPC" pitchFamily="18" charset="-34"/>
                <a:cs typeface="EucrosiaUPC" pitchFamily="18" charset="-34"/>
              </a:rPr>
              <a:t>ตามวรรคหนึ่ง</a:t>
            </a:r>
            <a:endParaRPr lang="th-TH" sz="2400" dirty="0">
              <a:solidFill>
                <a:srgbClr val="006600"/>
              </a:solidFill>
              <a:effectLst>
                <a:innerShdw blurRad="114300">
                  <a:prstClr val="black"/>
                </a:innerShdw>
              </a:effectLst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8" name="รูปห้าเหลี่ยม 7"/>
          <p:cNvSpPr/>
          <p:nvPr/>
        </p:nvSpPr>
        <p:spPr>
          <a:xfrm>
            <a:off x="4644008" y="4797152"/>
            <a:ext cx="4392488" cy="1440160"/>
          </a:xfrm>
          <a:prstGeom prst="homePlate">
            <a:avLst/>
          </a:prstGeom>
          <a:solidFill>
            <a:srgbClr val="CCFFFF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0000FF"/>
                </a:solidFill>
                <a:latin typeface="EucrosiaUPC" pitchFamily="18" charset="-34"/>
                <a:cs typeface="EucrosiaUPC" pitchFamily="18" charset="-34"/>
              </a:rPr>
              <a:t>ควร</a:t>
            </a:r>
            <a:r>
              <a:rPr lang="th-TH" sz="2400" b="1" dirty="0">
                <a:solidFill>
                  <a:srgbClr val="0000FF"/>
                </a:solidFill>
                <a:latin typeface="EucrosiaUPC" pitchFamily="18" charset="-34"/>
                <a:cs typeface="EucrosiaUPC" pitchFamily="18" charset="-34"/>
              </a:rPr>
              <a:t>แต่งตั้งผู้ชำนาญการหรือผู้ทรงคุณวุฒิเกี่ยวกับ</a:t>
            </a:r>
            <a:r>
              <a:rPr lang="th-TH" sz="2400" b="1" dirty="0" smtClean="0">
                <a:solidFill>
                  <a:srgbClr val="0000FF"/>
                </a:solidFill>
                <a:latin typeface="EucrosiaUPC" pitchFamily="18" charset="-34"/>
                <a:cs typeface="EucrosiaUPC" pitchFamily="18" charset="-34"/>
              </a:rPr>
              <a:t>งานจ้างนั้นๆ</a:t>
            </a:r>
          </a:p>
          <a:p>
            <a:pPr algn="ctr"/>
            <a:r>
              <a:rPr lang="th-TH" sz="2400" b="1" dirty="0" smtClean="0">
                <a:solidFill>
                  <a:srgbClr val="0000FF"/>
                </a:solidFill>
                <a:latin typeface="EucrosiaUPC" pitchFamily="18" charset="-34"/>
                <a:cs typeface="EucrosiaUPC" pitchFamily="18" charset="-34"/>
              </a:rPr>
              <a:t>เข้า</a:t>
            </a:r>
            <a:r>
              <a:rPr lang="th-TH" sz="2400" b="1" dirty="0">
                <a:solidFill>
                  <a:srgbClr val="0000FF"/>
                </a:solidFill>
                <a:latin typeface="EucrosiaUPC" pitchFamily="18" charset="-34"/>
                <a:cs typeface="EucrosiaUPC" pitchFamily="18" charset="-34"/>
              </a:rPr>
              <a:t>ร่วมเป็นกรรมการ</a:t>
            </a:r>
            <a:r>
              <a:rPr lang="th-TH" sz="2400" b="1" dirty="0" smtClean="0">
                <a:solidFill>
                  <a:srgbClr val="0000FF"/>
                </a:solidFill>
                <a:latin typeface="EucrosiaUPC" pitchFamily="18" charset="-34"/>
                <a:cs typeface="EucrosiaUPC" pitchFamily="18" charset="-34"/>
              </a:rPr>
              <a:t>ด้วย</a:t>
            </a:r>
            <a:endParaRPr lang="th-TH" sz="2400" b="1" dirty="0">
              <a:solidFill>
                <a:srgbClr val="0000FF"/>
              </a:solidFill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9" name="สี่เหลี่ยมผืนผ้า 8"/>
          <p:cNvSpPr/>
          <p:nvPr/>
        </p:nvSpPr>
        <p:spPr>
          <a:xfrm>
            <a:off x="179512" y="4797152"/>
            <a:ext cx="3168352" cy="1368152"/>
          </a:xfrm>
          <a:prstGeom prst="rect">
            <a:avLst/>
          </a:prstGeom>
          <a:solidFill>
            <a:srgbClr val="00B0F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b="1" dirty="0" smtClean="0">
                <a:solidFill>
                  <a:schemeClr val="bg1"/>
                </a:solidFill>
                <a:latin typeface="EucrosiaUPC" pitchFamily="18" charset="-34"/>
                <a:cs typeface="EucrosiaUPC" pitchFamily="18" charset="-34"/>
              </a:rPr>
              <a:t>คุณสมบัติของคณะกรรมการ</a:t>
            </a:r>
          </a:p>
          <a:p>
            <a:pPr algn="ctr"/>
            <a:r>
              <a:rPr lang="th-TH" b="1" dirty="0" smtClean="0">
                <a:solidFill>
                  <a:schemeClr val="bg1"/>
                </a:solidFill>
                <a:latin typeface="EucrosiaUPC" pitchFamily="18" charset="-34"/>
                <a:cs typeface="EucrosiaUPC" pitchFamily="18" charset="-34"/>
              </a:rPr>
              <a:t>ที่จะแต่งตั้ง ทุกคณะ</a:t>
            </a:r>
            <a:endParaRPr lang="th-TH" b="1" dirty="0">
              <a:solidFill>
                <a:schemeClr val="bg1"/>
              </a:solidFill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10" name="ลูกศรขวา 9"/>
          <p:cNvSpPr/>
          <p:nvPr/>
        </p:nvSpPr>
        <p:spPr>
          <a:xfrm>
            <a:off x="3347864" y="3284984"/>
            <a:ext cx="1368152" cy="1296144"/>
          </a:xfrm>
          <a:prstGeom prst="rightArrow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b="1" dirty="0" smtClean="0">
                <a:solidFill>
                  <a:schemeClr val="tx1"/>
                </a:solidFill>
                <a:latin typeface="EucrosiaUPC" pitchFamily="18" charset="-34"/>
                <a:cs typeface="EucrosiaUPC" pitchFamily="18" charset="-34"/>
              </a:rPr>
              <a:t>เงื่อนไข</a:t>
            </a:r>
            <a:endParaRPr lang="th-TH" b="1" dirty="0">
              <a:solidFill>
                <a:schemeClr val="tx1"/>
              </a:solidFill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13" name="ตัวแทนหมายเลขภาพนิ่ง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D85E7-25CD-47EF-B19D-98B9F94D8257}" type="slidenum">
              <a:rPr lang="th-TH" smtClean="0">
                <a:latin typeface="EucrosiaUPC" pitchFamily="18" charset="-34"/>
                <a:cs typeface="EucrosiaUPC" pitchFamily="18" charset="-34"/>
              </a:rPr>
              <a:pPr/>
              <a:t>46</a:t>
            </a:fld>
            <a:endParaRPr lang="th-TH" dirty="0"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11" name="ลูกศรขวา 10"/>
          <p:cNvSpPr/>
          <p:nvPr/>
        </p:nvSpPr>
        <p:spPr>
          <a:xfrm>
            <a:off x="3347864" y="4797152"/>
            <a:ext cx="1368152" cy="1296144"/>
          </a:xfrm>
          <a:prstGeom prst="rightArrow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b="1" dirty="0" smtClean="0">
                <a:solidFill>
                  <a:schemeClr val="tx1"/>
                </a:solidFill>
                <a:latin typeface="EucrosiaUPC" pitchFamily="18" charset="-34"/>
                <a:cs typeface="EucrosiaUPC" pitchFamily="18" charset="-34"/>
              </a:rPr>
              <a:t>เงื่อนไข</a:t>
            </a:r>
            <a:endParaRPr lang="th-TH" b="1" dirty="0">
              <a:solidFill>
                <a:schemeClr val="tx1"/>
              </a:solidFill>
              <a:latin typeface="EucrosiaUPC" pitchFamily="18" charset="-34"/>
              <a:cs typeface="EucrosiaUPC" pitchFamily="18" charset="-34"/>
            </a:endParaRPr>
          </a:p>
        </p:txBody>
      </p:sp>
      <p:grpSp>
        <p:nvGrpSpPr>
          <p:cNvPr id="12" name="Group 5"/>
          <p:cNvGrpSpPr/>
          <p:nvPr/>
        </p:nvGrpSpPr>
        <p:grpSpPr>
          <a:xfrm>
            <a:off x="0" y="6237312"/>
            <a:ext cx="9144000" cy="576064"/>
            <a:chOff x="0" y="6165304"/>
            <a:chExt cx="9144000" cy="576064"/>
          </a:xfrm>
        </p:grpSpPr>
        <p:grpSp>
          <p:nvGrpSpPr>
            <p:cNvPr id="14" name="Group 10"/>
            <p:cNvGrpSpPr/>
            <p:nvPr/>
          </p:nvGrpSpPr>
          <p:grpSpPr>
            <a:xfrm>
              <a:off x="0" y="6165304"/>
              <a:ext cx="9144000" cy="576064"/>
              <a:chOff x="0" y="5877272"/>
              <a:chExt cx="9144000" cy="576064"/>
            </a:xfrm>
          </p:grpSpPr>
          <p:grpSp>
            <p:nvGrpSpPr>
              <p:cNvPr id="15" name="Group 23"/>
              <p:cNvGrpSpPr/>
              <p:nvPr/>
            </p:nvGrpSpPr>
            <p:grpSpPr>
              <a:xfrm>
                <a:off x="0" y="5877272"/>
                <a:ext cx="9144000" cy="576064"/>
                <a:chOff x="0" y="5877272"/>
                <a:chExt cx="9144000" cy="576064"/>
              </a:xfrm>
            </p:grpSpPr>
            <p:cxnSp>
              <p:nvCxnSpPr>
                <p:cNvPr id="19" name="Straight Connector 18"/>
                <p:cNvCxnSpPr/>
                <p:nvPr/>
              </p:nvCxnSpPr>
              <p:spPr>
                <a:xfrm>
                  <a:off x="0" y="6093296"/>
                  <a:ext cx="9144000" cy="72008"/>
                </a:xfrm>
                <a:prstGeom prst="line">
                  <a:avLst/>
                </a:prstGeom>
                <a:ln>
                  <a:solidFill>
                    <a:srgbClr val="008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0" name="Rectangle 19"/>
                <p:cNvSpPr/>
                <p:nvPr/>
              </p:nvSpPr>
              <p:spPr>
                <a:xfrm>
                  <a:off x="6444208" y="5877272"/>
                  <a:ext cx="2664296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Natchanon</a:t>
                  </a:r>
                  <a:r>
                    <a:rPr lang="en-US" sz="2000" b="1" dirty="0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  </a:t>
                  </a:r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Siriphongsurapa</a:t>
                  </a:r>
                  <a:endParaRPr lang="th-TH" sz="2000" b="1" dirty="0">
                    <a:solidFill>
                      <a:schemeClr val="tx1"/>
                    </a:solidFill>
                    <a:effectLst>
                      <a:innerShdw blurRad="63500" dist="50800" dir="5400000">
                        <a:prstClr val="black">
                          <a:alpha val="50000"/>
                        </a:prstClr>
                      </a:innerShdw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  <p:sp>
              <p:nvSpPr>
                <p:cNvPr id="21" name="Rectangle 20"/>
                <p:cNvSpPr/>
                <p:nvPr/>
              </p:nvSpPr>
              <p:spPr>
                <a:xfrm>
                  <a:off x="6804248" y="6165304"/>
                  <a:ext cx="2160240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smtClean="0">
                      <a:solidFill>
                        <a:srgbClr val="FF6600"/>
                      </a:solidFill>
                      <a:effectLst>
                        <a:innerShdw blurRad="114300">
                          <a:prstClr val="black"/>
                        </a:innerShdw>
                        <a:reflection blurRad="6350" stA="55000" endA="300" endPos="45500" dir="5400000" sy="-100000" algn="bl" rotWithShape="0"/>
                      </a:effectLst>
                      <a:latin typeface="Angsana New" pitchFamily="18" charset="-34"/>
                      <a:cs typeface="Angsana New" pitchFamily="18" charset="-34"/>
                    </a:rPr>
                    <a:t> C    O P Y R I G H T</a:t>
                  </a:r>
                  <a:endParaRPr lang="th-TH" sz="2000" b="1" dirty="0">
                    <a:solidFill>
                      <a:srgbClr val="FF6600"/>
                    </a:solidFill>
                    <a:effectLst>
                      <a:innerShdw blurRad="114300">
                        <a:prstClr val="black"/>
                      </a:innerShdw>
                      <a:reflection blurRad="6350" stA="55000" endA="300" endPos="45500" dir="5400000" sy="-100000" algn="bl" rotWithShape="0"/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</p:grpSp>
          <p:cxnSp>
            <p:nvCxnSpPr>
              <p:cNvPr id="18" name="Straight Connector 17"/>
              <p:cNvCxnSpPr/>
              <p:nvPr/>
            </p:nvCxnSpPr>
            <p:spPr>
              <a:xfrm>
                <a:off x="0" y="6165304"/>
                <a:ext cx="9144000" cy="72008"/>
              </a:xfrm>
              <a:prstGeom prst="line">
                <a:avLst/>
              </a:prstGeom>
              <a:ln>
                <a:solidFill>
                  <a:srgbClr val="008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6" name="Oval 15"/>
            <p:cNvSpPr/>
            <p:nvPr/>
          </p:nvSpPr>
          <p:spPr>
            <a:xfrm>
              <a:off x="7092280" y="6453336"/>
              <a:ext cx="288032" cy="288032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FF6600"/>
              </a:solidFill>
            </a:ln>
            <a:scene3d>
              <a:camera prst="orthographicFront"/>
              <a:lightRig rig="threePt" dir="t"/>
            </a:scene3d>
            <a:sp3d>
              <a:bevelT w="114300" prst="hardEdg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tx1"/>
                  </a:solidFill>
                  <a:effectLst>
                    <a:innerShdw blurRad="114300">
                      <a:prstClr val="black"/>
                    </a:innerShdw>
                    <a:reflection blurRad="6350" stA="55000" endA="300" endPos="45500" dir="5400000" sy="-100000" algn="bl" rotWithShape="0"/>
                  </a:effectLst>
                  <a:latin typeface="Angsana New" pitchFamily="18" charset="-34"/>
                </a:rPr>
                <a:t>C</a:t>
              </a:r>
              <a:endParaRPr lang="th-TH" sz="2000" b="1" dirty="0">
                <a:solidFill>
                  <a:schemeClr val="tx1"/>
                </a:solidFill>
                <a:effectLst>
                  <a:innerShdw blurRad="114300">
                    <a:prstClr val="black"/>
                  </a:innerShdw>
                  <a:reflection blurRad="6350" stA="55000" endA="300" endPos="45500" dir="5400000" sy="-100000" algn="bl" rotWithShape="0"/>
                </a:effectLst>
                <a:latin typeface="Angsana New" pitchFamily="18" charset="-3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1332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ประชุม2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9512" y="-1184"/>
            <a:ext cx="2348880" cy="19900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สี่เหลี่ยมผืนผ้า 1"/>
          <p:cNvSpPr/>
          <p:nvPr/>
        </p:nvSpPr>
        <p:spPr>
          <a:xfrm>
            <a:off x="4716016" y="3933056"/>
            <a:ext cx="4104456" cy="1656184"/>
          </a:xfrm>
          <a:prstGeom prst="rect">
            <a:avLst/>
          </a:prstGeom>
          <a:solidFill>
            <a:srgbClr val="CCFFFF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buFont typeface="Courier New" pitchFamily="49" charset="0"/>
              <a:buChar char="o"/>
            </a:pPr>
            <a:r>
              <a:rPr lang="th-TH" sz="2600" b="1" dirty="0" smtClean="0">
                <a:solidFill>
                  <a:srgbClr val="0000FF"/>
                </a:solidFill>
                <a:latin typeface="EucrosiaUPC" pitchFamily="18" charset="-34"/>
                <a:cs typeface="EucrosiaUPC" pitchFamily="18" charset="-34"/>
              </a:rPr>
              <a:t> หากไม่สามารถปฏิบัติหน้าที่ได้</a:t>
            </a:r>
          </a:p>
          <a:p>
            <a:pPr>
              <a:buFont typeface="Courier New" pitchFamily="49" charset="0"/>
              <a:buChar char="o"/>
            </a:pPr>
            <a:r>
              <a:rPr lang="th-TH" sz="2600" b="1" dirty="0" smtClean="0">
                <a:solidFill>
                  <a:srgbClr val="0000FF"/>
                </a:solidFill>
                <a:latin typeface="EucrosiaUPC" pitchFamily="18" charset="-34"/>
                <a:cs typeface="EucrosiaUPC" pitchFamily="18" charset="-34"/>
              </a:rPr>
              <a:t> ให้แต่งตั้งประธานกรรมการคนใหม่</a:t>
            </a:r>
            <a:endParaRPr lang="th-TH" sz="2600" dirty="0">
              <a:solidFill>
                <a:srgbClr val="0000FF"/>
              </a:solidFill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5" name="สี่เหลี่ยมผืนผ้า 4"/>
          <p:cNvSpPr/>
          <p:nvPr/>
        </p:nvSpPr>
        <p:spPr>
          <a:xfrm>
            <a:off x="4716016" y="1890374"/>
            <a:ext cx="4141124" cy="182665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66700" indent="-266700">
              <a:buFont typeface="Courier New" pitchFamily="49" charset="0"/>
              <a:buChar char="o"/>
            </a:pPr>
            <a:r>
              <a:rPr lang="th-TH" sz="2400" b="1" dirty="0" smtClean="0">
                <a:solidFill>
                  <a:schemeClr val="tx1"/>
                </a:solidFill>
                <a:latin typeface="EucrosiaUPC" pitchFamily="18" charset="-34"/>
                <a:cs typeface="EucrosiaUPC" pitchFamily="18" charset="-34"/>
              </a:rPr>
              <a:t>ให้ประธานและกรรมการ</a:t>
            </a:r>
          </a:p>
          <a:p>
            <a:pPr marL="266700" indent="-266700"/>
            <a:r>
              <a:rPr lang="th-TH" sz="2400" b="1" dirty="0" smtClean="0">
                <a:solidFill>
                  <a:schemeClr val="tx1"/>
                </a:solidFill>
                <a:latin typeface="EucrosiaUPC" pitchFamily="18" charset="-34"/>
                <a:cs typeface="EucrosiaUPC" pitchFamily="18" charset="-34"/>
              </a:rPr>
              <a:t>ออกเสียงคนละหนึ่งเสียง</a:t>
            </a:r>
          </a:p>
          <a:p>
            <a:pPr marL="266700" indent="-266700">
              <a:buFont typeface="Courier New" pitchFamily="49" charset="0"/>
              <a:buChar char="o"/>
            </a:pPr>
            <a:r>
              <a:rPr lang="th-TH" sz="2400" b="1" dirty="0" smtClean="0">
                <a:solidFill>
                  <a:schemeClr val="tx1"/>
                </a:solidFill>
                <a:latin typeface="EucrosiaUPC" pitchFamily="18" charset="-34"/>
                <a:cs typeface="EucrosiaUPC" pitchFamily="18" charset="-34"/>
              </a:rPr>
              <a:t>มติกรรมการให้ถือเสียงข้างมาก เว้นแต่ </a:t>
            </a:r>
          </a:p>
          <a:p>
            <a:pPr marL="266700" indent="-266700">
              <a:buFont typeface="Courier New" pitchFamily="49" charset="0"/>
              <a:buChar char="o"/>
            </a:pPr>
            <a:r>
              <a:rPr lang="th-TH" sz="2400" b="1" dirty="0" err="1" smtClean="0">
                <a:solidFill>
                  <a:srgbClr val="C00000"/>
                </a:solidFill>
                <a:latin typeface="EucrosiaUPC" pitchFamily="18" charset="-34"/>
                <a:cs typeface="EucrosiaUPC" pitchFamily="18" charset="-34"/>
              </a:rPr>
              <a:t>คกก.</a:t>
            </a:r>
            <a:r>
              <a:rPr lang="th-TH" sz="2400" b="1" dirty="0" smtClean="0">
                <a:solidFill>
                  <a:srgbClr val="C00000"/>
                </a:solidFill>
                <a:latin typeface="EucrosiaUPC" pitchFamily="18" charset="-34"/>
                <a:cs typeface="EucrosiaUPC" pitchFamily="18" charset="-34"/>
              </a:rPr>
              <a:t>ตรวจรับพัสดุ ให้ถือมติเอกฉันท์</a:t>
            </a:r>
            <a:endParaRPr lang="th-TH" sz="2400" b="1" i="1" u="sng" dirty="0">
              <a:solidFill>
                <a:srgbClr val="C00000"/>
              </a:solidFill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6" name="สี่เหลี่ยมผืนผ้า 5"/>
          <p:cNvSpPr/>
          <p:nvPr/>
        </p:nvSpPr>
        <p:spPr>
          <a:xfrm>
            <a:off x="323528" y="1890374"/>
            <a:ext cx="3888432" cy="1800200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b="1" dirty="0" smtClean="0">
                <a:solidFill>
                  <a:schemeClr val="tx1"/>
                </a:solidFill>
                <a:latin typeface="EucrosiaUPC" pitchFamily="18" charset="-34"/>
                <a:cs typeface="EucrosiaUPC" pitchFamily="18" charset="-34"/>
              </a:rPr>
              <a:t>กรรมการต้องมาประชุมไม่น้อยกว่า              กึ่งหนึ่ง ของจำนวนกรรมการทั้งหมด</a:t>
            </a:r>
            <a:endParaRPr lang="th-TH" dirty="0">
              <a:solidFill>
                <a:schemeClr val="tx1"/>
              </a:solidFill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7" name="สี่เหลี่ยมผืนผ้า 6"/>
          <p:cNvSpPr/>
          <p:nvPr/>
        </p:nvSpPr>
        <p:spPr>
          <a:xfrm>
            <a:off x="179512" y="5733256"/>
            <a:ext cx="8784976" cy="64807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457200" indent="-371475" algn="ctr">
              <a:buFont typeface="Courier New" pitchFamily="49" charset="0"/>
              <a:buChar char="o"/>
            </a:pPr>
            <a:r>
              <a:rPr lang="th-TH" sz="3200" b="1" dirty="0" smtClean="0">
                <a:latin typeface="EucrosiaUPC" pitchFamily="18" charset="-34"/>
                <a:cs typeface="EucrosiaUPC" pitchFamily="18" charset="-34"/>
              </a:rPr>
              <a:t>กรรมการคนใดคณะใดไม่เห็นด้วย - ให้ทำความเห็นแย้งไว้</a:t>
            </a:r>
            <a:endParaRPr lang="th-TH" b="1" dirty="0"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8" name="สี่เหลี่ยมผืนผ้า 7"/>
          <p:cNvSpPr/>
          <p:nvPr/>
        </p:nvSpPr>
        <p:spPr>
          <a:xfrm>
            <a:off x="287524" y="3933056"/>
            <a:ext cx="3996444" cy="1656184"/>
          </a:xfrm>
          <a:prstGeom prst="rect">
            <a:avLst/>
          </a:prstGeom>
          <a:solidFill>
            <a:srgbClr val="00B0F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b="1" dirty="0" smtClean="0">
                <a:solidFill>
                  <a:schemeClr val="bg1"/>
                </a:solidFill>
                <a:latin typeface="EucrosiaUPC" pitchFamily="18" charset="-34"/>
                <a:cs typeface="EucrosiaUPC" pitchFamily="18" charset="-34"/>
              </a:rPr>
              <a:t>ประธานต้องอยู่ในที่ประชุม</a:t>
            </a:r>
          </a:p>
          <a:p>
            <a:pPr algn="ctr"/>
            <a:r>
              <a:rPr lang="th-TH" b="1" dirty="0" smtClean="0">
                <a:solidFill>
                  <a:schemeClr val="bg1"/>
                </a:solidFill>
                <a:latin typeface="EucrosiaUPC" pitchFamily="18" charset="-34"/>
                <a:cs typeface="EucrosiaUPC" pitchFamily="18" charset="-34"/>
              </a:rPr>
              <a:t>ด้วยทุกครั้ง</a:t>
            </a:r>
          </a:p>
        </p:txBody>
      </p:sp>
      <p:sp>
        <p:nvSpPr>
          <p:cNvPr id="13" name="ลูกศรขวา 12"/>
          <p:cNvSpPr/>
          <p:nvPr/>
        </p:nvSpPr>
        <p:spPr>
          <a:xfrm>
            <a:off x="4211960" y="2538446"/>
            <a:ext cx="504056" cy="360040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14" name="ลูกศรขวา 13"/>
          <p:cNvSpPr/>
          <p:nvPr/>
        </p:nvSpPr>
        <p:spPr>
          <a:xfrm>
            <a:off x="4247964" y="4581128"/>
            <a:ext cx="504056" cy="360040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10" name="ตัวแทนหมายเลขภาพนิ่ง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D85E7-25CD-47EF-B19D-98B9F94D8257}" type="slidenum">
              <a:rPr lang="th-TH" smtClean="0">
                <a:latin typeface="EucrosiaUPC" pitchFamily="18" charset="-34"/>
                <a:cs typeface="EucrosiaUPC" pitchFamily="18" charset="-34"/>
              </a:rPr>
              <a:pPr/>
              <a:t>47</a:t>
            </a:fld>
            <a:endParaRPr lang="th-TH"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16" name="สี่เหลี่ยมผืนผ้า 6"/>
          <p:cNvSpPr/>
          <p:nvPr/>
        </p:nvSpPr>
        <p:spPr>
          <a:xfrm>
            <a:off x="1763688" y="548680"/>
            <a:ext cx="4608512" cy="936104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457200" indent="-457200" algn="ctr">
              <a:lnSpc>
                <a:spcPts val="4800"/>
              </a:lnSpc>
            </a:pPr>
            <a:r>
              <a:rPr lang="th-TH" sz="4200" b="1" dirty="0" smtClean="0">
                <a:solidFill>
                  <a:srgbClr val="0000FF"/>
                </a:solidFill>
                <a:effectLst>
                  <a:reflection blurRad="6350" stA="55000" endA="300" endPos="45500" dir="5400000" sy="-100000" algn="bl" rotWithShape="0"/>
                </a:effectLst>
                <a:latin typeface="EucrosiaUPC" pitchFamily="18" charset="-34"/>
                <a:cs typeface="EucrosiaUPC" pitchFamily="18" charset="-34"/>
              </a:rPr>
              <a:t>องค์ประชุม </a:t>
            </a:r>
            <a:r>
              <a:rPr lang="en-US" sz="4200" b="1" dirty="0" smtClean="0">
                <a:solidFill>
                  <a:srgbClr val="0000FF"/>
                </a:solidFill>
                <a:effectLst>
                  <a:reflection blurRad="6350" stA="55000" endA="300" endPos="45500" dir="5400000" sy="-100000" algn="bl" rotWithShape="0"/>
                </a:effectLst>
                <a:latin typeface="EucrosiaUPC" pitchFamily="18" charset="-34"/>
                <a:cs typeface="EucrosiaUPC" pitchFamily="18" charset="-34"/>
              </a:rPr>
              <a:t>&amp; </a:t>
            </a:r>
            <a:r>
              <a:rPr lang="th-TH" sz="4200" b="1" dirty="0" smtClean="0">
                <a:solidFill>
                  <a:srgbClr val="0000FF"/>
                </a:solidFill>
                <a:effectLst>
                  <a:reflection blurRad="6350" stA="55000" endA="300" endPos="45500" dir="5400000" sy="-100000" algn="bl" rotWithShape="0"/>
                </a:effectLst>
                <a:latin typeface="EucrosiaUPC" pitchFamily="18" charset="-34"/>
                <a:cs typeface="EucrosiaUPC" pitchFamily="18" charset="-34"/>
              </a:rPr>
              <a:t>มติ</a:t>
            </a:r>
          </a:p>
          <a:p>
            <a:pPr marL="457200" indent="-457200" algn="ctr">
              <a:lnSpc>
                <a:spcPts val="4800"/>
              </a:lnSpc>
            </a:pPr>
            <a:r>
              <a:rPr lang="th-TH" sz="4200" b="1" dirty="0" smtClean="0">
                <a:solidFill>
                  <a:srgbClr val="0000FF"/>
                </a:solidFill>
                <a:effectLst>
                  <a:reflection blurRad="6350" stA="55000" endA="300" endPos="45500" dir="5400000" sy="-100000" algn="bl" rotWithShape="0"/>
                </a:effectLst>
                <a:latin typeface="EucrosiaUPC" pitchFamily="18" charset="-34"/>
                <a:cs typeface="EucrosiaUPC" pitchFamily="18" charset="-34"/>
              </a:rPr>
              <a:t>ของคณะกรรมการ</a:t>
            </a:r>
          </a:p>
        </p:txBody>
      </p:sp>
      <p:sp>
        <p:nvSpPr>
          <p:cNvPr id="17" name="คำบรรยายภาพแบบวงรี 3"/>
          <p:cNvSpPr/>
          <p:nvPr/>
        </p:nvSpPr>
        <p:spPr>
          <a:xfrm>
            <a:off x="5796136" y="332656"/>
            <a:ext cx="1440160" cy="1368152"/>
          </a:xfrm>
          <a:prstGeom prst="wedgeEllipseCallout">
            <a:avLst>
              <a:gd name="adj1" fmla="val -62334"/>
              <a:gd name="adj2" fmla="val 6948"/>
            </a:avLst>
          </a:prstGeom>
          <a:solidFill>
            <a:srgbClr val="FF00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3000"/>
              </a:lnSpc>
            </a:pPr>
            <a:r>
              <a:rPr lang="th-TH" sz="2400" b="1" dirty="0" smtClean="0">
                <a:solidFill>
                  <a:schemeClr val="bg1"/>
                </a:solidFill>
                <a:latin typeface="EucrosiaUPC" pitchFamily="18" charset="-34"/>
                <a:cs typeface="EucrosiaUPC" pitchFamily="18" charset="-34"/>
              </a:rPr>
              <a:t>ระเบียบฯ</a:t>
            </a:r>
          </a:p>
          <a:p>
            <a:pPr algn="ctr">
              <a:lnSpc>
                <a:spcPts val="3000"/>
              </a:lnSpc>
            </a:pPr>
            <a:r>
              <a:rPr lang="th-TH" sz="2400" b="1" dirty="0" smtClean="0">
                <a:solidFill>
                  <a:schemeClr val="bg1"/>
                </a:solidFill>
                <a:latin typeface="EucrosiaUPC" pitchFamily="18" charset="-34"/>
                <a:cs typeface="EucrosiaUPC" pitchFamily="18" charset="-34"/>
              </a:rPr>
              <a:t>ข้อ </a:t>
            </a:r>
            <a:r>
              <a:rPr lang="en-US" sz="2400" b="1" dirty="0" smtClean="0">
                <a:solidFill>
                  <a:schemeClr val="bg1"/>
                </a:solidFill>
                <a:latin typeface="EucrosiaUPC" pitchFamily="18" charset="-34"/>
                <a:cs typeface="EucrosiaUPC" pitchFamily="18" charset="-34"/>
              </a:rPr>
              <a:t>27</a:t>
            </a:r>
            <a:r>
              <a:rPr lang="th-TH" sz="2400" b="1" dirty="0" smtClean="0">
                <a:solidFill>
                  <a:schemeClr val="bg1"/>
                </a:solidFill>
                <a:latin typeface="EucrosiaUPC" pitchFamily="18" charset="-34"/>
                <a:cs typeface="EucrosiaUPC" pitchFamily="18" charset="-34"/>
              </a:rPr>
              <a:t> </a:t>
            </a:r>
            <a:endParaRPr lang="th-TH" sz="2400" b="1" dirty="0">
              <a:solidFill>
                <a:schemeClr val="bg1"/>
              </a:solidFill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18" name="คำบรรยายภาพแบบวงรี 3"/>
          <p:cNvSpPr/>
          <p:nvPr/>
        </p:nvSpPr>
        <p:spPr>
          <a:xfrm>
            <a:off x="7308304" y="620688"/>
            <a:ext cx="1440160" cy="1368152"/>
          </a:xfrm>
          <a:prstGeom prst="wedgeEllipseCallout">
            <a:avLst>
              <a:gd name="adj1" fmla="val -60627"/>
              <a:gd name="adj2" fmla="val -15978"/>
            </a:avLst>
          </a:prstGeom>
          <a:solidFill>
            <a:srgbClr val="00B0F0"/>
          </a:solidFill>
          <a:ln>
            <a:solidFill>
              <a:srgbClr val="0066FF"/>
            </a:solidFill>
          </a:ln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3000"/>
              </a:lnSpc>
            </a:pPr>
            <a:r>
              <a:rPr lang="th-TH" sz="2400" b="1" dirty="0" smtClean="0">
                <a:solidFill>
                  <a:schemeClr val="tx1"/>
                </a:solidFill>
                <a:latin typeface="EucrosiaUPC" pitchFamily="18" charset="-34"/>
                <a:cs typeface="EucrosiaUPC" pitchFamily="18" charset="-34"/>
              </a:rPr>
              <a:t>ระเบียบฯ</a:t>
            </a:r>
          </a:p>
          <a:p>
            <a:pPr algn="ctr">
              <a:lnSpc>
                <a:spcPts val="3000"/>
              </a:lnSpc>
            </a:pPr>
            <a:r>
              <a:rPr lang="th-TH" sz="2400" b="1" dirty="0" smtClean="0">
                <a:solidFill>
                  <a:schemeClr val="tx1"/>
                </a:solidFill>
                <a:latin typeface="EucrosiaUPC" pitchFamily="18" charset="-34"/>
                <a:cs typeface="EucrosiaUPC" pitchFamily="18" charset="-34"/>
              </a:rPr>
              <a:t>ข้อ </a:t>
            </a:r>
            <a:r>
              <a:rPr lang="en-US" sz="2400" b="1" dirty="0" smtClean="0">
                <a:solidFill>
                  <a:schemeClr val="tx1"/>
                </a:solidFill>
                <a:latin typeface="EucrosiaUPC" pitchFamily="18" charset="-34"/>
                <a:cs typeface="EucrosiaUPC" pitchFamily="18" charset="-34"/>
              </a:rPr>
              <a:t>107</a:t>
            </a:r>
            <a:r>
              <a:rPr lang="th-TH" sz="2400" b="1" dirty="0" smtClean="0">
                <a:solidFill>
                  <a:schemeClr val="tx1"/>
                </a:solidFill>
                <a:latin typeface="EucrosiaUPC" pitchFamily="18" charset="-34"/>
                <a:cs typeface="EucrosiaUPC" pitchFamily="18" charset="-34"/>
              </a:rPr>
              <a:t> </a:t>
            </a:r>
            <a:endParaRPr lang="th-TH" sz="2400" b="1" dirty="0">
              <a:solidFill>
                <a:schemeClr val="tx1"/>
              </a:solidFill>
              <a:latin typeface="EucrosiaUPC" pitchFamily="18" charset="-34"/>
              <a:cs typeface="EucrosiaUPC" pitchFamily="18" charset="-34"/>
            </a:endParaRPr>
          </a:p>
        </p:txBody>
      </p:sp>
      <p:grpSp>
        <p:nvGrpSpPr>
          <p:cNvPr id="3" name="Group 5"/>
          <p:cNvGrpSpPr/>
          <p:nvPr/>
        </p:nvGrpSpPr>
        <p:grpSpPr>
          <a:xfrm>
            <a:off x="0" y="6237312"/>
            <a:ext cx="9144000" cy="576064"/>
            <a:chOff x="0" y="6165304"/>
            <a:chExt cx="9144000" cy="576064"/>
          </a:xfrm>
        </p:grpSpPr>
        <p:grpSp>
          <p:nvGrpSpPr>
            <p:cNvPr id="4" name="Group 10"/>
            <p:cNvGrpSpPr/>
            <p:nvPr/>
          </p:nvGrpSpPr>
          <p:grpSpPr>
            <a:xfrm>
              <a:off x="0" y="6165304"/>
              <a:ext cx="9144000" cy="576064"/>
              <a:chOff x="0" y="5877272"/>
              <a:chExt cx="9144000" cy="576064"/>
            </a:xfrm>
          </p:grpSpPr>
          <p:grpSp>
            <p:nvGrpSpPr>
              <p:cNvPr id="9" name="Group 23"/>
              <p:cNvGrpSpPr/>
              <p:nvPr/>
            </p:nvGrpSpPr>
            <p:grpSpPr>
              <a:xfrm>
                <a:off x="0" y="5877272"/>
                <a:ext cx="9144000" cy="576064"/>
                <a:chOff x="0" y="5877272"/>
                <a:chExt cx="9144000" cy="576064"/>
              </a:xfrm>
            </p:grpSpPr>
            <p:cxnSp>
              <p:nvCxnSpPr>
                <p:cNvPr id="24" name="Straight Connector 23"/>
                <p:cNvCxnSpPr/>
                <p:nvPr/>
              </p:nvCxnSpPr>
              <p:spPr>
                <a:xfrm>
                  <a:off x="0" y="6093296"/>
                  <a:ext cx="9144000" cy="72008"/>
                </a:xfrm>
                <a:prstGeom prst="line">
                  <a:avLst/>
                </a:prstGeom>
                <a:ln>
                  <a:solidFill>
                    <a:srgbClr val="008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5" name="Rectangle 24"/>
                <p:cNvSpPr/>
                <p:nvPr/>
              </p:nvSpPr>
              <p:spPr>
                <a:xfrm>
                  <a:off x="6444208" y="5877272"/>
                  <a:ext cx="2664296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Natchanon</a:t>
                  </a:r>
                  <a:r>
                    <a:rPr lang="en-US" sz="2000" b="1" dirty="0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  </a:t>
                  </a:r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Siriphongsurapa</a:t>
                  </a:r>
                  <a:endParaRPr lang="th-TH" sz="2000" b="1" dirty="0">
                    <a:solidFill>
                      <a:schemeClr val="tx1"/>
                    </a:solidFill>
                    <a:effectLst>
                      <a:innerShdw blurRad="63500" dist="50800" dir="5400000">
                        <a:prstClr val="black">
                          <a:alpha val="50000"/>
                        </a:prstClr>
                      </a:innerShdw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  <p:sp>
              <p:nvSpPr>
                <p:cNvPr id="26" name="Rectangle 25"/>
                <p:cNvSpPr/>
                <p:nvPr/>
              </p:nvSpPr>
              <p:spPr>
                <a:xfrm>
                  <a:off x="6804248" y="6165304"/>
                  <a:ext cx="2160240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smtClean="0">
                      <a:solidFill>
                        <a:srgbClr val="FF6600"/>
                      </a:solidFill>
                      <a:effectLst>
                        <a:innerShdw blurRad="114300">
                          <a:prstClr val="black"/>
                        </a:innerShdw>
                        <a:reflection blurRad="6350" stA="55000" endA="300" endPos="45500" dir="5400000" sy="-100000" algn="bl" rotWithShape="0"/>
                      </a:effectLst>
                      <a:latin typeface="Angsana New" pitchFamily="18" charset="-34"/>
                      <a:cs typeface="Angsana New" pitchFamily="18" charset="-34"/>
                    </a:rPr>
                    <a:t> C    O P Y R I G H T</a:t>
                  </a:r>
                  <a:endParaRPr lang="th-TH" sz="2000" b="1" dirty="0">
                    <a:solidFill>
                      <a:srgbClr val="FF6600"/>
                    </a:solidFill>
                    <a:effectLst>
                      <a:innerShdw blurRad="114300">
                        <a:prstClr val="black"/>
                      </a:innerShdw>
                      <a:reflection blurRad="6350" stA="55000" endA="300" endPos="45500" dir="5400000" sy="-100000" algn="bl" rotWithShape="0"/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</p:grpSp>
          <p:cxnSp>
            <p:nvCxnSpPr>
              <p:cNvPr id="23" name="Straight Connector 22"/>
              <p:cNvCxnSpPr/>
              <p:nvPr/>
            </p:nvCxnSpPr>
            <p:spPr>
              <a:xfrm>
                <a:off x="0" y="6165304"/>
                <a:ext cx="9144000" cy="72008"/>
              </a:xfrm>
              <a:prstGeom prst="line">
                <a:avLst/>
              </a:prstGeom>
              <a:ln>
                <a:solidFill>
                  <a:srgbClr val="008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Oval 20"/>
            <p:cNvSpPr/>
            <p:nvPr/>
          </p:nvSpPr>
          <p:spPr>
            <a:xfrm>
              <a:off x="7092280" y="6453336"/>
              <a:ext cx="288032" cy="288032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FF6600"/>
              </a:solidFill>
            </a:ln>
            <a:scene3d>
              <a:camera prst="orthographicFront"/>
              <a:lightRig rig="threePt" dir="t"/>
            </a:scene3d>
            <a:sp3d>
              <a:bevelT w="114300" prst="hardEdg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tx1"/>
                  </a:solidFill>
                  <a:effectLst>
                    <a:innerShdw blurRad="114300">
                      <a:prstClr val="black"/>
                    </a:innerShdw>
                    <a:reflection blurRad="6350" stA="55000" endA="300" endPos="45500" dir="5400000" sy="-100000" algn="bl" rotWithShape="0"/>
                  </a:effectLst>
                  <a:latin typeface="Angsana New" pitchFamily="18" charset="-34"/>
                </a:rPr>
                <a:t>C</a:t>
              </a:r>
              <a:endParaRPr lang="th-TH" sz="2000" b="1" dirty="0">
                <a:solidFill>
                  <a:schemeClr val="tx1"/>
                </a:solidFill>
                <a:effectLst>
                  <a:innerShdw blurRad="114300">
                    <a:prstClr val="black"/>
                  </a:innerShdw>
                  <a:reflection blurRad="6350" stA="55000" endA="300" endPos="45500" dir="5400000" sy="-100000" algn="bl" rotWithShape="0"/>
                </a:effectLst>
                <a:latin typeface="Angsana New" pitchFamily="18" charset="-3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08955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คำบรรยายภาพแบบวงรี 3"/>
          <p:cNvSpPr/>
          <p:nvPr/>
        </p:nvSpPr>
        <p:spPr>
          <a:xfrm>
            <a:off x="6876256" y="404664"/>
            <a:ext cx="1368152" cy="1296144"/>
          </a:xfrm>
          <a:prstGeom prst="wedgeEllipseCallout">
            <a:avLst>
              <a:gd name="adj1" fmla="val -73619"/>
              <a:gd name="adj2" fmla="val -16055"/>
            </a:avLst>
          </a:prstGeom>
          <a:solidFill>
            <a:srgbClr val="00B0F0"/>
          </a:solidFill>
          <a:ln>
            <a:solidFill>
              <a:srgbClr val="0066FF"/>
            </a:solidFill>
          </a:ln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3000"/>
              </a:lnSpc>
            </a:pPr>
            <a:r>
              <a:rPr lang="th-TH" sz="2200" b="1" dirty="0" smtClean="0">
                <a:solidFill>
                  <a:schemeClr val="bg1"/>
                </a:solidFill>
                <a:latin typeface="EucrosiaUPC" pitchFamily="18" charset="-34"/>
                <a:cs typeface="EucrosiaUPC" pitchFamily="18" charset="-34"/>
              </a:rPr>
              <a:t>ระเบียบฯ</a:t>
            </a:r>
          </a:p>
          <a:p>
            <a:pPr algn="ctr">
              <a:lnSpc>
                <a:spcPts val="3000"/>
              </a:lnSpc>
            </a:pPr>
            <a:r>
              <a:rPr lang="th-TH" sz="2200" b="1" dirty="0" smtClean="0">
                <a:solidFill>
                  <a:schemeClr val="bg1"/>
                </a:solidFill>
                <a:latin typeface="EucrosiaUPC" pitchFamily="18" charset="-34"/>
                <a:cs typeface="EucrosiaUPC" pitchFamily="18" charset="-34"/>
              </a:rPr>
              <a:t>ข้อ </a:t>
            </a:r>
            <a:r>
              <a:rPr lang="en-US" sz="2200" b="1" dirty="0" smtClean="0">
                <a:solidFill>
                  <a:schemeClr val="bg1"/>
                </a:solidFill>
                <a:latin typeface="EucrosiaUPC" pitchFamily="18" charset="-34"/>
                <a:cs typeface="EucrosiaUPC" pitchFamily="18" charset="-34"/>
              </a:rPr>
              <a:t>107</a:t>
            </a:r>
            <a:r>
              <a:rPr lang="th-TH" sz="2200" b="1" dirty="0" smtClean="0">
                <a:solidFill>
                  <a:schemeClr val="bg1"/>
                </a:solidFill>
                <a:latin typeface="EucrosiaUPC" pitchFamily="18" charset="-34"/>
                <a:cs typeface="EucrosiaUPC" pitchFamily="18" charset="-34"/>
              </a:rPr>
              <a:t> </a:t>
            </a:r>
            <a:endParaRPr lang="th-TH" sz="2200" b="1" dirty="0">
              <a:solidFill>
                <a:schemeClr val="bg1"/>
              </a:solidFill>
              <a:latin typeface="EucrosiaUPC" pitchFamily="18" charset="-34"/>
              <a:cs typeface="EucrosiaUPC" pitchFamily="18" charset="-34"/>
            </a:endParaRPr>
          </a:p>
        </p:txBody>
      </p:sp>
      <p:pic>
        <p:nvPicPr>
          <p:cNvPr id="15" name="Picture 14" descr="เด่น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8032" y="945232"/>
            <a:ext cx="1979712" cy="19797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สี่เหลี่ยมผืนผ้า 1"/>
          <p:cNvSpPr/>
          <p:nvPr/>
        </p:nvSpPr>
        <p:spPr>
          <a:xfrm>
            <a:off x="4860032" y="4293096"/>
            <a:ext cx="4032448" cy="1656184"/>
          </a:xfrm>
          <a:prstGeom prst="rect">
            <a:avLst/>
          </a:prstGeom>
          <a:noFill/>
          <a:effectLst>
            <a:outerShdw blurRad="40000" dist="20000" dir="5400000" rotWithShape="0">
              <a:srgbClr val="000000">
                <a:alpha val="38000"/>
              </a:srgbClr>
            </a:outerShdw>
            <a:softEdge rad="317500"/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265113" indent="-265113">
              <a:buFont typeface="Courier New" pitchFamily="49" charset="0"/>
              <a:buChar char="o"/>
            </a:pPr>
            <a:r>
              <a:rPr lang="th-TH" sz="2600" b="1" dirty="0" smtClean="0">
                <a:solidFill>
                  <a:srgbClr val="0000FF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EucrosiaUPC" pitchFamily="18" charset="-34"/>
                <a:cs typeface="EucrosiaUPC" pitchFamily="18" charset="-34"/>
              </a:rPr>
              <a:t>ให้</a:t>
            </a:r>
            <a:r>
              <a:rPr lang="th-TH" sz="2600" b="1" dirty="0">
                <a:solidFill>
                  <a:srgbClr val="0000FF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EucrosiaUPC" pitchFamily="18" charset="-34"/>
                <a:cs typeface="EucrosiaUPC" pitchFamily="18" charset="-34"/>
              </a:rPr>
              <a:t>ประธานหรือกรรมการผู้</a:t>
            </a:r>
            <a:r>
              <a:rPr lang="th-TH" sz="2600" b="1" dirty="0" smtClean="0">
                <a:solidFill>
                  <a:srgbClr val="0000FF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EucrosiaUPC" pitchFamily="18" charset="-34"/>
                <a:cs typeface="EucrosiaUPC" pitchFamily="18" charset="-34"/>
              </a:rPr>
              <a:t>นั้น</a:t>
            </a:r>
          </a:p>
          <a:p>
            <a:pPr marL="265113" indent="-265113">
              <a:buFont typeface="Courier New" pitchFamily="49" charset="0"/>
              <a:buChar char="o"/>
            </a:pPr>
            <a:r>
              <a:rPr lang="th-TH" sz="2600" b="1" dirty="0" smtClean="0">
                <a:solidFill>
                  <a:srgbClr val="0000FF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EucrosiaUPC" pitchFamily="18" charset="-34"/>
                <a:cs typeface="EucrosiaUPC" pitchFamily="18" charset="-34"/>
              </a:rPr>
              <a:t>ลาออก</a:t>
            </a:r>
            <a:r>
              <a:rPr lang="th-TH" sz="2600" b="1" dirty="0">
                <a:solidFill>
                  <a:srgbClr val="0000FF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EucrosiaUPC" pitchFamily="18" charset="-34"/>
                <a:cs typeface="EucrosiaUPC" pitchFamily="18" charset="-34"/>
              </a:rPr>
              <a:t>จากการเป็นประธานหรือ</a:t>
            </a:r>
            <a:r>
              <a:rPr lang="th-TH" sz="2600" b="1" dirty="0" smtClean="0">
                <a:solidFill>
                  <a:srgbClr val="0000FF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EucrosiaUPC" pitchFamily="18" charset="-34"/>
                <a:cs typeface="EucrosiaUPC" pitchFamily="18" charset="-34"/>
              </a:rPr>
              <a:t>กรรมการ ใน</a:t>
            </a:r>
            <a:r>
              <a:rPr lang="th-TH" sz="2600" b="1" dirty="0">
                <a:solidFill>
                  <a:srgbClr val="0000FF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EucrosiaUPC" pitchFamily="18" charset="-34"/>
                <a:cs typeface="EucrosiaUPC" pitchFamily="18" charset="-34"/>
              </a:rPr>
              <a:t>คณะกรรมการ</a:t>
            </a:r>
            <a:r>
              <a:rPr lang="th-TH" sz="2600" b="1" dirty="0" smtClean="0">
                <a:solidFill>
                  <a:srgbClr val="0000FF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EucrosiaUPC" pitchFamily="18" charset="-34"/>
                <a:cs typeface="EucrosiaUPC" pitchFamily="18" charset="-34"/>
              </a:rPr>
              <a:t>ที่ตน</a:t>
            </a:r>
            <a:r>
              <a:rPr lang="th-TH" sz="2600" b="1" dirty="0">
                <a:solidFill>
                  <a:srgbClr val="0000FF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EucrosiaUPC" pitchFamily="18" charset="-34"/>
                <a:cs typeface="EucrosiaUPC" pitchFamily="18" charset="-34"/>
              </a:rPr>
              <a:t>ที่ได้รับการแต่งตั้งนั้น </a:t>
            </a:r>
            <a:endParaRPr lang="th-TH" sz="2600" b="1" dirty="0" smtClean="0">
              <a:solidFill>
                <a:srgbClr val="0000FF"/>
              </a:solidFill>
              <a:effectLst>
                <a:innerShdw blurRad="63500" dist="50800" dir="5400000">
                  <a:prstClr val="black">
                    <a:alpha val="50000"/>
                  </a:prstClr>
                </a:innerShdw>
              </a:effectLst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3" name="สี่เหลี่ยมผืนผ้า 2"/>
          <p:cNvSpPr/>
          <p:nvPr/>
        </p:nvSpPr>
        <p:spPr>
          <a:xfrm>
            <a:off x="2123728" y="1412776"/>
            <a:ext cx="2808312" cy="129614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00B05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2600" b="1" dirty="0">
                <a:solidFill>
                  <a:schemeClr val="tx1"/>
                </a:solidFill>
                <a:latin typeface="EucrosiaUPC" pitchFamily="18" charset="-34"/>
                <a:cs typeface="EucrosiaUPC" pitchFamily="18" charset="-34"/>
              </a:rPr>
              <a:t>ประธานกรรมการและ</a:t>
            </a:r>
            <a:r>
              <a:rPr lang="th-TH" sz="2600" b="1" dirty="0" smtClean="0">
                <a:solidFill>
                  <a:schemeClr val="tx1"/>
                </a:solidFill>
                <a:latin typeface="EucrosiaUPC" pitchFamily="18" charset="-34"/>
                <a:cs typeface="EucrosiaUPC" pitchFamily="18" charset="-34"/>
              </a:rPr>
              <a:t>กรรมการจัดซื้อจัดจ้าง</a:t>
            </a:r>
          </a:p>
          <a:p>
            <a:pPr algn="ctr"/>
            <a:r>
              <a:rPr lang="th-TH" sz="2600" b="1" dirty="0" smtClean="0">
                <a:solidFill>
                  <a:schemeClr val="tx1"/>
                </a:solidFill>
                <a:latin typeface="EucrosiaUPC" pitchFamily="18" charset="-34"/>
                <a:cs typeface="EucrosiaUPC" pitchFamily="18" charset="-34"/>
              </a:rPr>
              <a:t>ใน</a:t>
            </a:r>
            <a:r>
              <a:rPr lang="th-TH" sz="2600" b="1" dirty="0">
                <a:solidFill>
                  <a:schemeClr val="tx1"/>
                </a:solidFill>
                <a:latin typeface="EucrosiaUPC" pitchFamily="18" charset="-34"/>
                <a:cs typeface="EucrosiaUPC" pitchFamily="18" charset="-34"/>
              </a:rPr>
              <a:t>การซื้อหรือจ้างครั้งนั้น </a:t>
            </a:r>
            <a:endParaRPr lang="th-TH" sz="2600" dirty="0">
              <a:solidFill>
                <a:schemeClr val="tx1"/>
              </a:solidFill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5" name="สี่เหลี่ยมผืนผ้า 4"/>
          <p:cNvSpPr/>
          <p:nvPr/>
        </p:nvSpPr>
        <p:spPr>
          <a:xfrm>
            <a:off x="4860032" y="2879393"/>
            <a:ext cx="4032448" cy="1413703"/>
          </a:xfrm>
          <a:prstGeom prst="rect">
            <a:avLst/>
          </a:prstGeom>
          <a:noFill/>
          <a:ln w="6350"/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66700" indent="-266700">
              <a:buFont typeface="Courier New" pitchFamily="49" charset="0"/>
              <a:buChar char="o"/>
            </a:pPr>
            <a:r>
              <a:rPr lang="th-TH" sz="2600" b="1" dirty="0" smtClean="0">
                <a:solidFill>
                  <a:schemeClr val="tx1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EucrosiaUPC" pitchFamily="18" charset="-34"/>
                <a:cs typeface="EucrosiaUPC" pitchFamily="18" charset="-34"/>
              </a:rPr>
              <a:t>ให้</a:t>
            </a:r>
            <a:r>
              <a:rPr lang="th-TH" sz="2600" b="1" dirty="0">
                <a:solidFill>
                  <a:schemeClr val="tx1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EucrosiaUPC" pitchFamily="18" charset="-34"/>
                <a:cs typeface="EucrosiaUPC" pitchFamily="18" charset="-34"/>
              </a:rPr>
              <a:t>เป็นไป</a:t>
            </a:r>
            <a:r>
              <a:rPr lang="th-TH" sz="2600" b="1" dirty="0" smtClean="0">
                <a:solidFill>
                  <a:schemeClr val="tx1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EucrosiaUPC" pitchFamily="18" charset="-34"/>
                <a:cs typeface="EucrosiaUPC" pitchFamily="18" charset="-34"/>
              </a:rPr>
              <a:t>ตามกฎหมาย</a:t>
            </a:r>
            <a:r>
              <a:rPr lang="th-TH" sz="2600" b="1" dirty="0">
                <a:solidFill>
                  <a:schemeClr val="tx1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EucrosiaUPC" pitchFamily="18" charset="-34"/>
                <a:cs typeface="EucrosiaUPC" pitchFamily="18" charset="-34"/>
              </a:rPr>
              <a:t>ว่าด้วยวิธีปฏิบัติราชการทางปกครอง</a:t>
            </a:r>
          </a:p>
        </p:txBody>
      </p:sp>
      <p:sp>
        <p:nvSpPr>
          <p:cNvPr id="6" name="สี่เหลี่ยมผืนผ้า 5"/>
          <p:cNvSpPr/>
          <p:nvPr/>
        </p:nvSpPr>
        <p:spPr>
          <a:xfrm>
            <a:off x="251520" y="2852936"/>
            <a:ext cx="3960440" cy="1440160"/>
          </a:xfrm>
          <a:prstGeom prst="rect">
            <a:avLst/>
          </a:prstGeom>
          <a:solidFill>
            <a:srgbClr val="FFFFB7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2600" b="1" dirty="0" smtClean="0">
                <a:solidFill>
                  <a:schemeClr val="tx1"/>
                </a:solidFill>
                <a:latin typeface="EucrosiaUPC" pitchFamily="18" charset="-34"/>
                <a:cs typeface="EucrosiaUPC" pitchFamily="18" charset="-34"/>
              </a:rPr>
              <a:t>การ</a:t>
            </a:r>
            <a:r>
              <a:rPr lang="th-TH" sz="2600" b="1" dirty="0">
                <a:solidFill>
                  <a:schemeClr val="tx1"/>
                </a:solidFill>
                <a:latin typeface="EucrosiaUPC" pitchFamily="18" charset="-34"/>
                <a:cs typeface="EucrosiaUPC" pitchFamily="18" charset="-34"/>
              </a:rPr>
              <a:t>มีส่วนได้เสียในเรื่องซึ่งที่ประชุมพิจารณาของประธาน</a:t>
            </a:r>
            <a:r>
              <a:rPr lang="th-TH" sz="2600" b="1" dirty="0" smtClean="0">
                <a:solidFill>
                  <a:schemeClr val="tx1"/>
                </a:solidFill>
                <a:latin typeface="EucrosiaUPC" pitchFamily="18" charset="-34"/>
                <a:cs typeface="EucrosiaUPC" pitchFamily="18" charset="-34"/>
              </a:rPr>
              <a:t>กรรมการ</a:t>
            </a:r>
          </a:p>
          <a:p>
            <a:pPr algn="ctr"/>
            <a:r>
              <a:rPr lang="th-TH" sz="2600" b="1" dirty="0" smtClean="0">
                <a:solidFill>
                  <a:schemeClr val="tx1"/>
                </a:solidFill>
                <a:latin typeface="EucrosiaUPC" pitchFamily="18" charset="-34"/>
                <a:cs typeface="EucrosiaUPC" pitchFamily="18" charset="-34"/>
              </a:rPr>
              <a:t>และ </a:t>
            </a:r>
            <a:r>
              <a:rPr lang="th-TH" sz="2600" b="1" dirty="0">
                <a:solidFill>
                  <a:schemeClr val="tx1"/>
                </a:solidFill>
                <a:latin typeface="EucrosiaUPC" pitchFamily="18" charset="-34"/>
                <a:cs typeface="EucrosiaUPC" pitchFamily="18" charset="-34"/>
              </a:rPr>
              <a:t>กรรมการ</a:t>
            </a:r>
            <a:endParaRPr lang="th-TH" sz="2600" dirty="0">
              <a:solidFill>
                <a:schemeClr val="tx1"/>
              </a:solidFill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7" name="สี่เหลี่ยมผืนผ้า 6"/>
          <p:cNvSpPr/>
          <p:nvPr/>
        </p:nvSpPr>
        <p:spPr>
          <a:xfrm>
            <a:off x="179512" y="5877272"/>
            <a:ext cx="8784976" cy="576064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457200" indent="-371475" algn="ctr">
              <a:buFont typeface="Wingdings" pitchFamily="2" charset="2"/>
              <a:buChar char="Ø"/>
            </a:pPr>
            <a:r>
              <a:rPr lang="th-TH" sz="2600" b="1" dirty="0">
                <a:latin typeface="EucrosiaUPC" pitchFamily="18" charset="-34"/>
                <a:cs typeface="EucrosiaUPC" pitchFamily="18" charset="-34"/>
              </a:rPr>
              <a:t>และให้หัวหน้าหน่วยงานของรัฐ</a:t>
            </a:r>
            <a:r>
              <a:rPr lang="th-TH" sz="2600" b="1" i="1" u="sng" dirty="0">
                <a:solidFill>
                  <a:srgbClr val="FF0000"/>
                </a:solidFill>
                <a:latin typeface="EucrosiaUPC" pitchFamily="18" charset="-34"/>
                <a:cs typeface="EucrosiaUPC" pitchFamily="18" charset="-34"/>
              </a:rPr>
              <a:t>แต่งตั้งผู้อื่นเพื่อปฏิบัติหน้าที่</a:t>
            </a:r>
            <a:r>
              <a:rPr lang="th-TH" sz="2600" b="1" i="1" u="sng" dirty="0" smtClean="0">
                <a:solidFill>
                  <a:srgbClr val="FF0000"/>
                </a:solidFill>
                <a:latin typeface="EucrosiaUPC" pitchFamily="18" charset="-34"/>
                <a:cs typeface="EucrosiaUPC" pitchFamily="18" charset="-34"/>
              </a:rPr>
              <a:t>แทน</a:t>
            </a:r>
          </a:p>
        </p:txBody>
      </p:sp>
      <p:sp>
        <p:nvSpPr>
          <p:cNvPr id="8" name="สี่เหลี่ยมผืนผ้า 7"/>
          <p:cNvSpPr/>
          <p:nvPr/>
        </p:nvSpPr>
        <p:spPr>
          <a:xfrm>
            <a:off x="215516" y="4437112"/>
            <a:ext cx="3996444" cy="1410502"/>
          </a:xfrm>
          <a:prstGeom prst="rect">
            <a:avLst/>
          </a:prstGeom>
          <a:solidFill>
            <a:srgbClr val="CCFFFF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2600" b="1" dirty="0">
                <a:solidFill>
                  <a:schemeClr val="tx1"/>
                </a:solidFill>
                <a:latin typeface="EucrosiaUPC" pitchFamily="18" charset="-34"/>
                <a:cs typeface="EucrosiaUPC" pitchFamily="18" charset="-34"/>
              </a:rPr>
              <a:t>หากประธานหรือกรรมการทราบ</a:t>
            </a:r>
            <a:r>
              <a:rPr lang="th-TH" sz="2600" b="1" dirty="0" smtClean="0">
                <a:solidFill>
                  <a:schemeClr val="tx1"/>
                </a:solidFill>
                <a:latin typeface="EucrosiaUPC" pitchFamily="18" charset="-34"/>
                <a:cs typeface="EucrosiaUPC" pitchFamily="18" charset="-34"/>
              </a:rPr>
              <a:t>ว่า</a:t>
            </a:r>
          </a:p>
          <a:p>
            <a:pPr algn="ctr"/>
            <a:r>
              <a:rPr lang="th-TH" sz="2600" b="1" dirty="0" smtClean="0">
                <a:solidFill>
                  <a:schemeClr val="tx1"/>
                </a:solidFill>
                <a:latin typeface="EucrosiaUPC" pitchFamily="18" charset="-34"/>
                <a:cs typeface="EucrosiaUPC" pitchFamily="18" charset="-34"/>
              </a:rPr>
              <a:t>ตน</a:t>
            </a:r>
            <a:r>
              <a:rPr lang="th-TH" sz="2600" b="1" dirty="0">
                <a:solidFill>
                  <a:schemeClr val="tx1"/>
                </a:solidFill>
                <a:latin typeface="EucrosiaUPC" pitchFamily="18" charset="-34"/>
                <a:cs typeface="EucrosiaUPC" pitchFamily="18" charset="-34"/>
              </a:rPr>
              <a:t>เป็นผู้มีส่วนได้เสียกับผู้ยื่น</a:t>
            </a:r>
            <a:r>
              <a:rPr lang="th-TH" sz="2600" b="1" dirty="0" smtClean="0">
                <a:solidFill>
                  <a:schemeClr val="tx1"/>
                </a:solidFill>
                <a:latin typeface="EucrosiaUPC" pitchFamily="18" charset="-34"/>
                <a:cs typeface="EucrosiaUPC" pitchFamily="18" charset="-34"/>
              </a:rPr>
              <a:t>ข้อเสนอ</a:t>
            </a:r>
          </a:p>
          <a:p>
            <a:pPr algn="ctr"/>
            <a:r>
              <a:rPr lang="th-TH" sz="2600" b="1" dirty="0" smtClean="0">
                <a:solidFill>
                  <a:schemeClr val="tx1"/>
                </a:solidFill>
                <a:latin typeface="EucrosiaUPC" pitchFamily="18" charset="-34"/>
                <a:cs typeface="EucrosiaUPC" pitchFamily="18" charset="-34"/>
              </a:rPr>
              <a:t>หรือ</a:t>
            </a:r>
            <a:r>
              <a:rPr lang="th-TH" sz="2600" b="1" dirty="0">
                <a:solidFill>
                  <a:schemeClr val="tx1"/>
                </a:solidFill>
                <a:latin typeface="EucrosiaUPC" pitchFamily="18" charset="-34"/>
                <a:cs typeface="EucrosiaUPC" pitchFamily="18" charset="-34"/>
              </a:rPr>
              <a:t>คู่สัญญาใน</a:t>
            </a:r>
            <a:r>
              <a:rPr lang="th-TH" sz="2600" b="1" dirty="0" smtClean="0">
                <a:solidFill>
                  <a:schemeClr val="tx1"/>
                </a:solidFill>
                <a:latin typeface="EucrosiaUPC" pitchFamily="18" charset="-34"/>
                <a:cs typeface="EucrosiaUPC" pitchFamily="18" charset="-34"/>
              </a:rPr>
              <a:t>การซื้อ</a:t>
            </a:r>
            <a:r>
              <a:rPr lang="th-TH" sz="2600" b="1" dirty="0">
                <a:solidFill>
                  <a:schemeClr val="tx1"/>
                </a:solidFill>
                <a:latin typeface="EucrosiaUPC" pitchFamily="18" charset="-34"/>
                <a:cs typeface="EucrosiaUPC" pitchFamily="18" charset="-34"/>
              </a:rPr>
              <a:t>หรือจ้างครั้งนั้น </a:t>
            </a:r>
            <a:endParaRPr lang="th-TH" sz="2600" dirty="0">
              <a:solidFill>
                <a:schemeClr val="tx1"/>
              </a:solidFill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13" name="ลูกศรขวา 12"/>
          <p:cNvSpPr/>
          <p:nvPr/>
        </p:nvSpPr>
        <p:spPr>
          <a:xfrm>
            <a:off x="4283968" y="3284984"/>
            <a:ext cx="576064" cy="648072"/>
          </a:xfrm>
          <a:prstGeom prst="rightArrow">
            <a:avLst/>
          </a:pr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14" name="ลูกศรขวา 13"/>
          <p:cNvSpPr/>
          <p:nvPr/>
        </p:nvSpPr>
        <p:spPr>
          <a:xfrm>
            <a:off x="4283968" y="4725144"/>
            <a:ext cx="576064" cy="605722"/>
          </a:xfrm>
          <a:prstGeom prst="rightArrow">
            <a:avLst/>
          </a:prstGeom>
          <a:solidFill>
            <a:srgbClr val="CCFFFF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10" name="ตัวแทนหมายเลขภาพนิ่ง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D85E7-25CD-47EF-B19D-98B9F94D8257}" type="slidenum">
              <a:rPr lang="th-TH" smtClean="0">
                <a:latin typeface="EucrosiaUPC" pitchFamily="18" charset="-34"/>
                <a:cs typeface="EucrosiaUPC" pitchFamily="18" charset="-34"/>
              </a:rPr>
              <a:pPr/>
              <a:t>48</a:t>
            </a:fld>
            <a:endParaRPr lang="th-TH"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11" name="สี่เหลี่ยมผืนผ้า 10"/>
          <p:cNvSpPr/>
          <p:nvPr/>
        </p:nvSpPr>
        <p:spPr>
          <a:xfrm>
            <a:off x="5364088" y="1615121"/>
            <a:ext cx="3312368" cy="1165807"/>
          </a:xfrm>
          <a:prstGeom prst="rect">
            <a:avLst/>
          </a:prstGeom>
          <a:noFill/>
          <a:effectLst>
            <a:outerShdw blurRad="40000" dist="20000" dir="5400000" rotWithShape="0">
              <a:srgbClr val="000000">
                <a:alpha val="38000"/>
              </a:srgbClr>
            </a:outerShdw>
            <a:softEdge rad="317500"/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2600" b="1" dirty="0">
                <a:solidFill>
                  <a:srgbClr val="FF0000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EucrosiaUPC" pitchFamily="18" charset="-34"/>
                <a:cs typeface="EucrosiaUPC" pitchFamily="18" charset="-34"/>
              </a:rPr>
              <a:t>จะต้องไม่เป็นผู้มีส่วนได้เสีย</a:t>
            </a:r>
            <a:r>
              <a:rPr lang="th-TH" sz="2600" b="1" dirty="0" smtClean="0">
                <a:solidFill>
                  <a:srgbClr val="FF0000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EucrosiaUPC" pitchFamily="18" charset="-34"/>
                <a:cs typeface="EucrosiaUPC" pitchFamily="18" charset="-34"/>
              </a:rPr>
              <a:t>กับ</a:t>
            </a:r>
          </a:p>
          <a:p>
            <a:pPr algn="ctr"/>
            <a:r>
              <a:rPr lang="th-TH" sz="2600" b="1" dirty="0" smtClean="0">
                <a:solidFill>
                  <a:srgbClr val="FF0000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EucrosiaUPC" pitchFamily="18" charset="-34"/>
                <a:cs typeface="EucrosiaUPC" pitchFamily="18" charset="-34"/>
              </a:rPr>
              <a:t>ผู้</a:t>
            </a:r>
            <a:r>
              <a:rPr lang="th-TH" sz="2600" b="1" dirty="0">
                <a:solidFill>
                  <a:srgbClr val="FF0000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EucrosiaUPC" pitchFamily="18" charset="-34"/>
                <a:cs typeface="EucrosiaUPC" pitchFamily="18" charset="-34"/>
              </a:rPr>
              <a:t>ยื่นข้อเสนอ หรือคู่สัญญา</a:t>
            </a:r>
          </a:p>
        </p:txBody>
      </p:sp>
      <p:sp>
        <p:nvSpPr>
          <p:cNvPr id="12" name="ลูกศรขวา 11"/>
          <p:cNvSpPr/>
          <p:nvPr/>
        </p:nvSpPr>
        <p:spPr>
          <a:xfrm>
            <a:off x="5076056" y="1843328"/>
            <a:ext cx="432048" cy="577560"/>
          </a:xfrm>
          <a:prstGeom prst="rightArrow">
            <a:avLst/>
          </a:prstGeom>
          <a:solidFill>
            <a:srgbClr val="FF6600"/>
          </a:solidFill>
          <a:ln w="28575">
            <a:solidFill>
              <a:srgbClr val="FF0000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16" name="สี่เหลี่ยมผืนผ้า 6"/>
          <p:cNvSpPr/>
          <p:nvPr/>
        </p:nvSpPr>
        <p:spPr>
          <a:xfrm>
            <a:off x="2483768" y="260648"/>
            <a:ext cx="4968552" cy="936104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457200" indent="-457200" algn="ctr">
              <a:lnSpc>
                <a:spcPts val="4000"/>
              </a:lnSpc>
            </a:pPr>
            <a:r>
              <a:rPr lang="th-TH" sz="3600" b="1" dirty="0" smtClean="0">
                <a:solidFill>
                  <a:srgbClr val="0000FF"/>
                </a:solidFill>
                <a:effectLst/>
                <a:latin typeface="EucrosiaUPC" pitchFamily="18" charset="-34"/>
                <a:cs typeface="EucrosiaUPC" pitchFamily="18" charset="-34"/>
              </a:rPr>
              <a:t>การมีส่วนได้เสีย</a:t>
            </a:r>
          </a:p>
          <a:p>
            <a:pPr marL="457200" indent="-457200" algn="ctr">
              <a:lnSpc>
                <a:spcPts val="4000"/>
              </a:lnSpc>
            </a:pPr>
            <a:r>
              <a:rPr lang="th-TH" sz="3600" b="1" dirty="0" smtClean="0">
                <a:solidFill>
                  <a:srgbClr val="0000FF"/>
                </a:solidFill>
                <a:effectLst>
                  <a:reflection blurRad="6350" stA="55000" endA="300" endPos="45500" dir="5400000" sy="-100000" algn="bl" rotWithShape="0"/>
                </a:effectLst>
                <a:latin typeface="EucrosiaUPC" pitchFamily="18" charset="-34"/>
                <a:cs typeface="EucrosiaUPC" pitchFamily="18" charset="-34"/>
              </a:rPr>
              <a:t>ของคณะกรรมการ</a:t>
            </a:r>
          </a:p>
        </p:txBody>
      </p:sp>
      <p:sp>
        <p:nvSpPr>
          <p:cNvPr id="18" name="คำบรรยายภาพแบบวงรี 3"/>
          <p:cNvSpPr/>
          <p:nvPr/>
        </p:nvSpPr>
        <p:spPr>
          <a:xfrm>
            <a:off x="1115616" y="116632"/>
            <a:ext cx="1368152" cy="1296144"/>
          </a:xfrm>
          <a:prstGeom prst="wedgeEllipseCallout">
            <a:avLst>
              <a:gd name="adj1" fmla="val 70040"/>
              <a:gd name="adj2" fmla="val 1770"/>
            </a:avLst>
          </a:prstGeom>
          <a:solidFill>
            <a:srgbClr val="FF00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3000"/>
              </a:lnSpc>
            </a:pPr>
            <a:r>
              <a:rPr lang="th-TH" sz="2200" b="1" dirty="0" smtClean="0">
                <a:solidFill>
                  <a:schemeClr val="bg1"/>
                </a:solidFill>
                <a:latin typeface="EucrosiaUPC" pitchFamily="18" charset="-34"/>
                <a:cs typeface="EucrosiaUPC" pitchFamily="18" charset="-34"/>
              </a:rPr>
              <a:t>ระเบียบฯ</a:t>
            </a:r>
          </a:p>
          <a:p>
            <a:pPr algn="ctr">
              <a:lnSpc>
                <a:spcPts val="3000"/>
              </a:lnSpc>
            </a:pPr>
            <a:r>
              <a:rPr lang="th-TH" sz="2200" b="1" dirty="0" smtClean="0">
                <a:solidFill>
                  <a:schemeClr val="bg1"/>
                </a:solidFill>
                <a:latin typeface="EucrosiaUPC" pitchFamily="18" charset="-34"/>
                <a:cs typeface="EucrosiaUPC" pitchFamily="18" charset="-34"/>
              </a:rPr>
              <a:t>ข้อ </a:t>
            </a:r>
            <a:r>
              <a:rPr lang="en-US" sz="2200" b="1" dirty="0" smtClean="0">
                <a:solidFill>
                  <a:schemeClr val="bg1"/>
                </a:solidFill>
                <a:latin typeface="EucrosiaUPC" pitchFamily="18" charset="-34"/>
                <a:cs typeface="EucrosiaUPC" pitchFamily="18" charset="-34"/>
              </a:rPr>
              <a:t>27</a:t>
            </a:r>
            <a:r>
              <a:rPr lang="th-TH" sz="2200" b="1" dirty="0" smtClean="0">
                <a:solidFill>
                  <a:schemeClr val="bg1"/>
                </a:solidFill>
                <a:latin typeface="EucrosiaUPC" pitchFamily="18" charset="-34"/>
                <a:cs typeface="EucrosiaUPC" pitchFamily="18" charset="-34"/>
              </a:rPr>
              <a:t> </a:t>
            </a:r>
            <a:endParaRPr lang="th-TH" sz="2200" b="1" dirty="0">
              <a:solidFill>
                <a:schemeClr val="bg1"/>
              </a:solidFill>
              <a:latin typeface="EucrosiaUPC" pitchFamily="18" charset="-34"/>
              <a:cs typeface="EucrosiaUPC" pitchFamily="18" charset="-34"/>
            </a:endParaRPr>
          </a:p>
        </p:txBody>
      </p:sp>
      <p:grpSp>
        <p:nvGrpSpPr>
          <p:cNvPr id="4" name="Group 5"/>
          <p:cNvGrpSpPr/>
          <p:nvPr/>
        </p:nvGrpSpPr>
        <p:grpSpPr>
          <a:xfrm>
            <a:off x="0" y="6237312"/>
            <a:ext cx="9144000" cy="576064"/>
            <a:chOff x="0" y="6165304"/>
            <a:chExt cx="9144000" cy="576064"/>
          </a:xfrm>
        </p:grpSpPr>
        <p:grpSp>
          <p:nvGrpSpPr>
            <p:cNvPr id="9" name="Group 10"/>
            <p:cNvGrpSpPr/>
            <p:nvPr/>
          </p:nvGrpSpPr>
          <p:grpSpPr>
            <a:xfrm>
              <a:off x="0" y="6165304"/>
              <a:ext cx="9144000" cy="576064"/>
              <a:chOff x="0" y="5877272"/>
              <a:chExt cx="9144000" cy="576064"/>
            </a:xfrm>
          </p:grpSpPr>
          <p:grpSp>
            <p:nvGrpSpPr>
              <p:cNvPr id="17" name="Group 23"/>
              <p:cNvGrpSpPr/>
              <p:nvPr/>
            </p:nvGrpSpPr>
            <p:grpSpPr>
              <a:xfrm>
                <a:off x="0" y="5877272"/>
                <a:ext cx="9144000" cy="576064"/>
                <a:chOff x="0" y="5877272"/>
                <a:chExt cx="9144000" cy="576064"/>
              </a:xfrm>
            </p:grpSpPr>
            <p:cxnSp>
              <p:nvCxnSpPr>
                <p:cNvPr id="24" name="Straight Connector 23"/>
                <p:cNvCxnSpPr/>
                <p:nvPr/>
              </p:nvCxnSpPr>
              <p:spPr>
                <a:xfrm>
                  <a:off x="0" y="6093296"/>
                  <a:ext cx="9144000" cy="72008"/>
                </a:xfrm>
                <a:prstGeom prst="line">
                  <a:avLst/>
                </a:prstGeom>
                <a:ln>
                  <a:solidFill>
                    <a:srgbClr val="008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5" name="Rectangle 24"/>
                <p:cNvSpPr/>
                <p:nvPr/>
              </p:nvSpPr>
              <p:spPr>
                <a:xfrm>
                  <a:off x="6444208" y="5877272"/>
                  <a:ext cx="2664296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Natchanon</a:t>
                  </a:r>
                  <a:r>
                    <a:rPr lang="en-US" sz="2000" b="1" dirty="0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  </a:t>
                  </a:r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Siriphongsurapa</a:t>
                  </a:r>
                  <a:endParaRPr lang="th-TH" sz="2000" b="1" dirty="0">
                    <a:solidFill>
                      <a:schemeClr val="tx1"/>
                    </a:solidFill>
                    <a:effectLst>
                      <a:innerShdw blurRad="63500" dist="50800" dir="5400000">
                        <a:prstClr val="black">
                          <a:alpha val="50000"/>
                        </a:prstClr>
                      </a:innerShdw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  <p:sp>
              <p:nvSpPr>
                <p:cNvPr id="26" name="Rectangle 25"/>
                <p:cNvSpPr/>
                <p:nvPr/>
              </p:nvSpPr>
              <p:spPr>
                <a:xfrm>
                  <a:off x="6804248" y="6165304"/>
                  <a:ext cx="2160240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smtClean="0">
                      <a:solidFill>
                        <a:srgbClr val="FF6600"/>
                      </a:solidFill>
                      <a:effectLst>
                        <a:innerShdw blurRad="114300">
                          <a:prstClr val="black"/>
                        </a:innerShdw>
                        <a:reflection blurRad="6350" stA="55000" endA="300" endPos="45500" dir="5400000" sy="-100000" algn="bl" rotWithShape="0"/>
                      </a:effectLst>
                      <a:latin typeface="Angsana New" pitchFamily="18" charset="-34"/>
                      <a:cs typeface="Angsana New" pitchFamily="18" charset="-34"/>
                    </a:rPr>
                    <a:t> C    O P Y R I G H T</a:t>
                  </a:r>
                  <a:endParaRPr lang="th-TH" sz="2000" b="1" dirty="0">
                    <a:solidFill>
                      <a:srgbClr val="FF6600"/>
                    </a:solidFill>
                    <a:effectLst>
                      <a:innerShdw blurRad="114300">
                        <a:prstClr val="black"/>
                      </a:innerShdw>
                      <a:reflection blurRad="6350" stA="55000" endA="300" endPos="45500" dir="5400000" sy="-100000" algn="bl" rotWithShape="0"/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</p:grpSp>
          <p:cxnSp>
            <p:nvCxnSpPr>
              <p:cNvPr id="23" name="Straight Connector 22"/>
              <p:cNvCxnSpPr/>
              <p:nvPr/>
            </p:nvCxnSpPr>
            <p:spPr>
              <a:xfrm>
                <a:off x="0" y="6165304"/>
                <a:ext cx="9144000" cy="72008"/>
              </a:xfrm>
              <a:prstGeom prst="line">
                <a:avLst/>
              </a:prstGeom>
              <a:ln>
                <a:solidFill>
                  <a:srgbClr val="008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Oval 20"/>
            <p:cNvSpPr/>
            <p:nvPr/>
          </p:nvSpPr>
          <p:spPr>
            <a:xfrm>
              <a:off x="7092280" y="6453336"/>
              <a:ext cx="288032" cy="288032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FF6600"/>
              </a:solidFill>
            </a:ln>
            <a:scene3d>
              <a:camera prst="orthographicFront"/>
              <a:lightRig rig="threePt" dir="t"/>
            </a:scene3d>
            <a:sp3d>
              <a:bevelT w="114300" prst="hardEdg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tx1"/>
                  </a:solidFill>
                  <a:effectLst>
                    <a:innerShdw blurRad="114300">
                      <a:prstClr val="black"/>
                    </a:innerShdw>
                    <a:reflection blurRad="6350" stA="55000" endA="300" endPos="45500" dir="5400000" sy="-100000" algn="bl" rotWithShape="0"/>
                  </a:effectLst>
                  <a:latin typeface="Angsana New" pitchFamily="18" charset="-34"/>
                </a:rPr>
                <a:t>C</a:t>
              </a:r>
              <a:endParaRPr lang="th-TH" sz="2000" b="1" dirty="0">
                <a:solidFill>
                  <a:schemeClr val="tx1"/>
                </a:solidFill>
                <a:effectLst>
                  <a:innerShdw blurRad="114300">
                    <a:prstClr val="black"/>
                  </a:innerShdw>
                  <a:reflection blurRad="6350" stA="55000" endA="300" endPos="45500" dir="5400000" sy="-100000" algn="bl" rotWithShape="0"/>
                </a:effectLst>
                <a:latin typeface="Angsana New" pitchFamily="18" charset="-3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87078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500063" y="271463"/>
            <a:ext cx="6664225" cy="1357337"/>
          </a:xfrm>
          <a:solidFill>
            <a:srgbClr val="CCFFFF"/>
          </a:solidFill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>
              <a:defRPr/>
            </a:pPr>
            <a:r>
              <a:rPr lang="th-TH" altLang="th-TH" sz="4000" b="1" dirty="0" smtClean="0">
                <a:solidFill>
                  <a:srgbClr val="FF0000"/>
                </a:solidFill>
                <a:latin typeface="EucrosiaUPC" pitchFamily="18" charset="-34"/>
                <a:cs typeface="EucrosiaUPC" pitchFamily="18" charset="-34"/>
              </a:rPr>
              <a:t>การแต่งตั้งคณะกรรมการ</a:t>
            </a:r>
            <a:br>
              <a:rPr lang="th-TH" altLang="th-TH" sz="4000" b="1" dirty="0" smtClean="0">
                <a:solidFill>
                  <a:srgbClr val="FF0000"/>
                </a:solidFill>
                <a:latin typeface="EucrosiaUPC" pitchFamily="18" charset="-34"/>
                <a:cs typeface="EucrosiaUPC" pitchFamily="18" charset="-34"/>
              </a:rPr>
            </a:br>
            <a:r>
              <a:rPr lang="th-TH" altLang="th-TH" sz="4000" b="1" dirty="0" smtClean="0">
                <a:solidFill>
                  <a:srgbClr val="FF0000"/>
                </a:solidFill>
                <a:latin typeface="EucrosiaUPC" pitchFamily="18" charset="-34"/>
                <a:cs typeface="EucrosiaUPC" pitchFamily="18" charset="-34"/>
              </a:rPr>
              <a:t>ดำเนินงาน</a:t>
            </a:r>
            <a:r>
              <a:rPr lang="th-TH" sz="4000" b="1" dirty="0" smtClean="0"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EucrosiaUPC" pitchFamily="18" charset="-34"/>
                <a:cs typeface="EucrosiaUPC" pitchFamily="18" charset="-34"/>
              </a:rPr>
              <a:t>จ้างออกแบบหรือควบคุมงานก่อสร้าง</a:t>
            </a:r>
            <a:endParaRPr lang="th-TH" altLang="th-TH" sz="4000" b="1" dirty="0" smtClean="0">
              <a:solidFill>
                <a:srgbClr val="FF0000"/>
              </a:solidFill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750" y="1772816"/>
            <a:ext cx="8208963" cy="4392488"/>
          </a:xfr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>
              <a:buFont typeface="Wingdings" panose="05000000000000000000" pitchFamily="2" charset="2"/>
              <a:buChar char="§"/>
              <a:defRPr/>
            </a:pPr>
            <a:r>
              <a:rPr lang="th-TH" altLang="th-TH" sz="3600" b="1" dirty="0" smtClean="0">
                <a:latin typeface="EucrosiaUPC" pitchFamily="18" charset="-34"/>
                <a:cs typeface="EucrosiaUPC" pitchFamily="18" charset="-34"/>
              </a:rPr>
              <a:t>ให้ผู้มีอำนาจแต่งตั้งคณะกรรมการดำเนินงานจ้างออกแบบหรือควบคุมงานก่อสร้าง</a:t>
            </a:r>
          </a:p>
          <a:p>
            <a:pPr>
              <a:buNone/>
              <a:defRPr/>
            </a:pPr>
            <a:r>
              <a:rPr lang="th-TH" altLang="th-TH" sz="3600" b="1" dirty="0" smtClean="0">
                <a:latin typeface="EucrosiaUPC" pitchFamily="18" charset="-34"/>
                <a:cs typeface="EucrosiaUPC" pitchFamily="18" charset="-34"/>
              </a:rPr>
              <a:t>                                 * </a:t>
            </a:r>
            <a:r>
              <a:rPr lang="th-TH" altLang="th-TH" sz="3600" b="1" dirty="0" smtClean="0">
                <a:solidFill>
                  <a:srgbClr val="0000FF"/>
                </a:solidFill>
                <a:latin typeface="EucrosiaUPC" pitchFamily="18" charset="-34"/>
                <a:cs typeface="EucrosiaUPC" pitchFamily="18" charset="-34"/>
              </a:rPr>
              <a:t>องค์ประกอบและองค์ประชุม และ</a:t>
            </a:r>
          </a:p>
          <a:p>
            <a:pPr>
              <a:buNone/>
              <a:defRPr/>
            </a:pPr>
            <a:r>
              <a:rPr lang="th-TH" altLang="th-TH" sz="3600" b="1" dirty="0" smtClean="0">
                <a:solidFill>
                  <a:srgbClr val="0000FF"/>
                </a:solidFill>
                <a:latin typeface="EucrosiaUPC" pitchFamily="18" charset="-34"/>
                <a:cs typeface="EucrosiaUPC" pitchFamily="18" charset="-34"/>
              </a:rPr>
              <a:t>                                 หน้าที่ของ คณะกรรมการ ให้เป็น</a:t>
            </a:r>
            <a:br>
              <a:rPr lang="th-TH" altLang="th-TH" sz="3600" b="1" dirty="0" smtClean="0">
                <a:solidFill>
                  <a:srgbClr val="0000FF"/>
                </a:solidFill>
                <a:latin typeface="EucrosiaUPC" pitchFamily="18" charset="-34"/>
                <a:cs typeface="EucrosiaUPC" pitchFamily="18" charset="-34"/>
              </a:rPr>
            </a:br>
            <a:r>
              <a:rPr lang="th-TH" altLang="th-TH" sz="3600" b="1" dirty="0" smtClean="0">
                <a:solidFill>
                  <a:srgbClr val="0000FF"/>
                </a:solidFill>
                <a:latin typeface="EucrosiaUPC" pitchFamily="18" charset="-34"/>
                <a:cs typeface="EucrosiaUPC" pitchFamily="18" charset="-34"/>
              </a:rPr>
              <a:t>                              ไปตามระเบียบที่รัฐมนตรีกำหนด</a:t>
            </a:r>
          </a:p>
          <a:p>
            <a:pPr>
              <a:buNone/>
              <a:defRPr/>
            </a:pPr>
            <a:r>
              <a:rPr lang="th-TH" altLang="th-TH" sz="3600" b="1" dirty="0" smtClean="0">
                <a:latin typeface="EucrosiaUPC" pitchFamily="18" charset="-34"/>
                <a:cs typeface="EucrosiaUPC" pitchFamily="18" charset="-34"/>
              </a:rPr>
              <a:t>                                 * </a:t>
            </a:r>
            <a:r>
              <a:rPr lang="th-TH" altLang="th-TH" sz="3600" b="1" dirty="0" smtClean="0">
                <a:solidFill>
                  <a:srgbClr val="FF0000"/>
                </a:solidFill>
                <a:latin typeface="EucrosiaUPC" pitchFamily="18" charset="-34"/>
                <a:cs typeface="EucrosiaUPC" pitchFamily="18" charset="-34"/>
              </a:rPr>
              <a:t>ค่าตอบแทน</a:t>
            </a:r>
            <a:r>
              <a:rPr lang="th-TH" altLang="th-TH" sz="3600" b="1" dirty="0" smtClean="0">
                <a:latin typeface="EucrosiaUPC" pitchFamily="18" charset="-34"/>
                <a:cs typeface="EucrosiaUPC" pitchFamily="18" charset="-34"/>
              </a:rPr>
              <a:t> </a:t>
            </a:r>
            <a:r>
              <a:rPr lang="th-TH" altLang="th-TH" sz="3600" b="1" dirty="0" smtClean="0">
                <a:solidFill>
                  <a:srgbClr val="008000"/>
                </a:solidFill>
                <a:latin typeface="EucrosiaUPC" pitchFamily="18" charset="-34"/>
                <a:cs typeface="EucrosiaUPC" pitchFamily="18" charset="-34"/>
              </a:rPr>
              <a:t>ให้เป็นไปตามที่</a:t>
            </a:r>
            <a:br>
              <a:rPr lang="th-TH" altLang="th-TH" sz="3600" b="1" dirty="0" smtClean="0">
                <a:solidFill>
                  <a:srgbClr val="008000"/>
                </a:solidFill>
                <a:latin typeface="EucrosiaUPC" pitchFamily="18" charset="-34"/>
                <a:cs typeface="EucrosiaUPC" pitchFamily="18" charset="-34"/>
              </a:rPr>
            </a:br>
            <a:r>
              <a:rPr lang="th-TH" altLang="th-TH" sz="3600" b="1" dirty="0" smtClean="0">
                <a:solidFill>
                  <a:srgbClr val="008000"/>
                </a:solidFill>
                <a:latin typeface="EucrosiaUPC" pitchFamily="18" charset="-34"/>
                <a:cs typeface="EucrosiaUPC" pitchFamily="18" charset="-34"/>
              </a:rPr>
              <a:t>                              กระทรวงการคลังกำหนด</a:t>
            </a:r>
            <a:endParaRPr lang="en-US" altLang="th-TH" sz="3600" b="1" dirty="0" smtClean="0">
              <a:solidFill>
                <a:srgbClr val="008000"/>
              </a:solidFill>
              <a:latin typeface="EucrosiaUPC" pitchFamily="18" charset="-34"/>
              <a:cs typeface="EucrosiaUPC" pitchFamily="18" charset="-34"/>
            </a:endParaRPr>
          </a:p>
        </p:txBody>
      </p:sp>
      <p:pic>
        <p:nvPicPr>
          <p:cNvPr id="4" name="Picture 3" descr="ประชุม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3569" y="3284984"/>
            <a:ext cx="3264362" cy="24482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539552" y="1772816"/>
            <a:ext cx="8208963" cy="4392488"/>
          </a:xfrm>
          <a:prstGeom prst="rect">
            <a:avLst/>
          </a:prstGeom>
          <a:ln w="25400" cap="flat" cmpd="sng" algn="ctr">
            <a:noFill/>
            <a:prstDash val="solid"/>
            <a:miter lim="800000"/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th-TH" altLang="th-TH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EucrosiaUPC" pitchFamily="18" charset="-34"/>
                <a:ea typeface="+mn-ea"/>
                <a:cs typeface="EucrosiaUPC" pitchFamily="18" charset="-34"/>
              </a:rPr>
              <a:t>ให้ผู้มีอำนาจแต่งตั้งคณะกรรมการดำเนินงานจ้างออกแบบหรือควบคุมงานก่อสร้าง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th-TH" altLang="th-TH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EucrosiaUPC" pitchFamily="18" charset="-34"/>
                <a:ea typeface="+mn-ea"/>
                <a:cs typeface="EucrosiaUPC" pitchFamily="18" charset="-34"/>
              </a:rPr>
              <a:t>                                 * </a:t>
            </a:r>
            <a:r>
              <a:rPr kumimoji="0" lang="th-TH" altLang="th-TH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EucrosiaUPC" pitchFamily="18" charset="-34"/>
                <a:ea typeface="+mn-ea"/>
                <a:cs typeface="EucrosiaUPC" pitchFamily="18" charset="-34"/>
              </a:rPr>
              <a:t>องค์ประกอบ องค์ประชุม และ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th-TH" altLang="th-TH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EucrosiaUPC" pitchFamily="18" charset="-34"/>
                <a:ea typeface="+mn-ea"/>
                <a:cs typeface="EucrosiaUPC" pitchFamily="18" charset="-34"/>
              </a:rPr>
              <a:t>                                 หน้าที่ของ คณะกรรมการ ให้เป็น</a:t>
            </a:r>
            <a:br>
              <a:rPr kumimoji="0" lang="th-TH" altLang="th-TH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EucrosiaUPC" pitchFamily="18" charset="-34"/>
                <a:ea typeface="+mn-ea"/>
                <a:cs typeface="EucrosiaUPC" pitchFamily="18" charset="-34"/>
              </a:rPr>
            </a:br>
            <a:r>
              <a:rPr kumimoji="0" lang="th-TH" altLang="th-TH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EucrosiaUPC" pitchFamily="18" charset="-34"/>
                <a:ea typeface="+mn-ea"/>
                <a:cs typeface="EucrosiaUPC" pitchFamily="18" charset="-34"/>
              </a:rPr>
              <a:t>                              ไปตามระเบียบที่รัฐมนตรีกำหนด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th-TH" altLang="th-TH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EucrosiaUPC" pitchFamily="18" charset="-34"/>
                <a:ea typeface="+mn-ea"/>
                <a:cs typeface="EucrosiaUPC" pitchFamily="18" charset="-34"/>
              </a:rPr>
              <a:t>                                 * </a:t>
            </a:r>
            <a:r>
              <a:rPr kumimoji="0" lang="th-TH" altLang="th-TH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EucrosiaUPC" pitchFamily="18" charset="-34"/>
                <a:ea typeface="+mn-ea"/>
                <a:cs typeface="EucrosiaUPC" pitchFamily="18" charset="-34"/>
              </a:rPr>
              <a:t>ค่าตอบแทน</a:t>
            </a:r>
            <a:r>
              <a:rPr kumimoji="0" lang="th-TH" altLang="th-TH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EucrosiaUPC" pitchFamily="18" charset="-34"/>
                <a:ea typeface="+mn-ea"/>
                <a:cs typeface="EucrosiaUPC" pitchFamily="18" charset="-34"/>
              </a:rPr>
              <a:t> </a:t>
            </a:r>
            <a:r>
              <a:rPr kumimoji="0" lang="th-TH" altLang="th-TH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EucrosiaUPC" pitchFamily="18" charset="-34"/>
                <a:ea typeface="+mn-ea"/>
                <a:cs typeface="EucrosiaUPC" pitchFamily="18" charset="-34"/>
              </a:rPr>
              <a:t>ให้เป็นไปตามที่</a:t>
            </a:r>
            <a:br>
              <a:rPr kumimoji="0" lang="th-TH" altLang="th-TH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EucrosiaUPC" pitchFamily="18" charset="-34"/>
                <a:ea typeface="+mn-ea"/>
                <a:cs typeface="EucrosiaUPC" pitchFamily="18" charset="-34"/>
              </a:rPr>
            </a:br>
            <a:r>
              <a:rPr kumimoji="0" lang="th-TH" altLang="th-TH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EucrosiaUPC" pitchFamily="18" charset="-34"/>
                <a:ea typeface="+mn-ea"/>
                <a:cs typeface="EucrosiaUPC" pitchFamily="18" charset="-34"/>
              </a:rPr>
              <a:t>                              กระทรวงการคลังกำหนด</a:t>
            </a:r>
            <a:endParaRPr kumimoji="0" lang="en-US" altLang="th-TH" sz="3600" b="1" i="0" u="none" strike="noStrike" kern="1200" cap="none" spc="0" normalizeH="0" baseline="0" noProof="0" dirty="0" smtClean="0">
              <a:ln>
                <a:noFill/>
              </a:ln>
              <a:solidFill>
                <a:srgbClr val="008000"/>
              </a:solidFill>
              <a:effectLst/>
              <a:uLnTx/>
              <a:uFillTx/>
              <a:latin typeface="EucrosiaUPC" pitchFamily="18" charset="-34"/>
              <a:ea typeface="+mn-ea"/>
              <a:cs typeface="EucrosiaUPC" pitchFamily="18" charset="-34"/>
            </a:endParaRPr>
          </a:p>
        </p:txBody>
      </p:sp>
      <p:pic>
        <p:nvPicPr>
          <p:cNvPr id="6" name="Picture 5" descr="ประชุม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3371" y="3284984"/>
            <a:ext cx="3264362" cy="24482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คำบรรยายภาพแบบวงรี 3"/>
          <p:cNvSpPr/>
          <p:nvPr/>
        </p:nvSpPr>
        <p:spPr>
          <a:xfrm>
            <a:off x="7380312" y="260648"/>
            <a:ext cx="1368152" cy="1296144"/>
          </a:xfrm>
          <a:prstGeom prst="wedgeEllipseCallout">
            <a:avLst>
              <a:gd name="adj1" fmla="val -73631"/>
              <a:gd name="adj2" fmla="val 12949"/>
            </a:avLst>
          </a:prstGeom>
          <a:solidFill>
            <a:srgbClr val="FF0000"/>
          </a:solidFill>
          <a:ln>
            <a:solidFill>
              <a:srgbClr val="FF6600"/>
            </a:solidFill>
          </a:ln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3000"/>
              </a:lnSpc>
            </a:pPr>
            <a:r>
              <a:rPr lang="th-TH" sz="2200" b="1" dirty="0" smtClean="0">
                <a:latin typeface="EucrosiaUPC" pitchFamily="18" charset="-34"/>
                <a:cs typeface="EucrosiaUPC" pitchFamily="18" charset="-34"/>
              </a:rPr>
              <a:t>พ.ร.บ. </a:t>
            </a:r>
            <a:r>
              <a:rPr lang="th-TH" sz="2400" b="1" dirty="0" smtClean="0">
                <a:latin typeface="EucrosiaUPC" pitchFamily="18" charset="-34"/>
                <a:cs typeface="EucrosiaUPC" pitchFamily="18" charset="-34"/>
              </a:rPr>
              <a:t>มาตรา 89</a:t>
            </a:r>
            <a:endParaRPr lang="th-TH" sz="2400" b="1" dirty="0">
              <a:latin typeface="EucrosiaUPC" pitchFamily="18" charset="-34"/>
              <a:cs typeface="EucrosiaUPC" pitchFamily="18" charset="-34"/>
            </a:endParaRPr>
          </a:p>
        </p:txBody>
      </p:sp>
      <p:grpSp>
        <p:nvGrpSpPr>
          <p:cNvPr id="2" name="Group 5"/>
          <p:cNvGrpSpPr/>
          <p:nvPr/>
        </p:nvGrpSpPr>
        <p:grpSpPr>
          <a:xfrm>
            <a:off x="0" y="6237312"/>
            <a:ext cx="9144000" cy="576064"/>
            <a:chOff x="0" y="6165304"/>
            <a:chExt cx="9144000" cy="576064"/>
          </a:xfrm>
        </p:grpSpPr>
        <p:grpSp>
          <p:nvGrpSpPr>
            <p:cNvPr id="3" name="Group 10"/>
            <p:cNvGrpSpPr/>
            <p:nvPr/>
          </p:nvGrpSpPr>
          <p:grpSpPr>
            <a:xfrm>
              <a:off x="0" y="6165304"/>
              <a:ext cx="9144000" cy="576064"/>
              <a:chOff x="0" y="5877272"/>
              <a:chExt cx="9144000" cy="576064"/>
            </a:xfrm>
          </p:grpSpPr>
          <p:grpSp>
            <p:nvGrpSpPr>
              <p:cNvPr id="8" name="Group 23"/>
              <p:cNvGrpSpPr/>
              <p:nvPr/>
            </p:nvGrpSpPr>
            <p:grpSpPr>
              <a:xfrm>
                <a:off x="0" y="5877272"/>
                <a:ext cx="9144000" cy="576064"/>
                <a:chOff x="0" y="5877272"/>
                <a:chExt cx="9144000" cy="576064"/>
              </a:xfrm>
            </p:grpSpPr>
            <p:cxnSp>
              <p:nvCxnSpPr>
                <p:cNvPr id="13" name="Straight Connector 12"/>
                <p:cNvCxnSpPr/>
                <p:nvPr/>
              </p:nvCxnSpPr>
              <p:spPr>
                <a:xfrm>
                  <a:off x="0" y="6093296"/>
                  <a:ext cx="9144000" cy="72008"/>
                </a:xfrm>
                <a:prstGeom prst="line">
                  <a:avLst/>
                </a:prstGeom>
                <a:ln>
                  <a:solidFill>
                    <a:srgbClr val="008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4" name="Rectangle 13"/>
                <p:cNvSpPr/>
                <p:nvPr/>
              </p:nvSpPr>
              <p:spPr>
                <a:xfrm>
                  <a:off x="6444208" y="5877272"/>
                  <a:ext cx="2664296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Natchanon</a:t>
                  </a:r>
                  <a:r>
                    <a:rPr lang="en-US" sz="2000" b="1" dirty="0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  </a:t>
                  </a:r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Siriphongsurapa</a:t>
                  </a:r>
                  <a:endParaRPr lang="th-TH" sz="2000" b="1" dirty="0">
                    <a:solidFill>
                      <a:schemeClr val="tx1"/>
                    </a:solidFill>
                    <a:effectLst>
                      <a:innerShdw blurRad="63500" dist="50800" dir="5400000">
                        <a:prstClr val="black">
                          <a:alpha val="50000"/>
                        </a:prstClr>
                      </a:innerShdw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  <p:sp>
              <p:nvSpPr>
                <p:cNvPr id="15" name="Rectangle 14"/>
                <p:cNvSpPr/>
                <p:nvPr/>
              </p:nvSpPr>
              <p:spPr>
                <a:xfrm>
                  <a:off x="6804248" y="6165304"/>
                  <a:ext cx="2160240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smtClean="0">
                      <a:solidFill>
                        <a:srgbClr val="FF6600"/>
                      </a:solidFill>
                      <a:effectLst>
                        <a:innerShdw blurRad="114300">
                          <a:prstClr val="black"/>
                        </a:innerShdw>
                        <a:reflection blurRad="6350" stA="55000" endA="300" endPos="45500" dir="5400000" sy="-100000" algn="bl" rotWithShape="0"/>
                      </a:effectLst>
                      <a:latin typeface="Angsana New" pitchFamily="18" charset="-34"/>
                      <a:cs typeface="Angsana New" pitchFamily="18" charset="-34"/>
                    </a:rPr>
                    <a:t> C    O P Y R I G H T</a:t>
                  </a:r>
                  <a:endParaRPr lang="th-TH" sz="2000" b="1" dirty="0">
                    <a:solidFill>
                      <a:srgbClr val="FF6600"/>
                    </a:solidFill>
                    <a:effectLst>
                      <a:innerShdw blurRad="114300">
                        <a:prstClr val="black"/>
                      </a:innerShdw>
                      <a:reflection blurRad="6350" stA="55000" endA="300" endPos="45500" dir="5400000" sy="-100000" algn="bl" rotWithShape="0"/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</p:grpSp>
          <p:cxnSp>
            <p:nvCxnSpPr>
              <p:cNvPr id="12" name="Straight Connector 11"/>
              <p:cNvCxnSpPr/>
              <p:nvPr/>
            </p:nvCxnSpPr>
            <p:spPr>
              <a:xfrm>
                <a:off x="0" y="6165304"/>
                <a:ext cx="9144000" cy="72008"/>
              </a:xfrm>
              <a:prstGeom prst="line">
                <a:avLst/>
              </a:prstGeom>
              <a:ln>
                <a:solidFill>
                  <a:srgbClr val="008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" name="Oval 9"/>
            <p:cNvSpPr/>
            <p:nvPr/>
          </p:nvSpPr>
          <p:spPr>
            <a:xfrm>
              <a:off x="7092280" y="6453336"/>
              <a:ext cx="288032" cy="288032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FF6600"/>
              </a:solidFill>
            </a:ln>
            <a:scene3d>
              <a:camera prst="orthographicFront"/>
              <a:lightRig rig="threePt" dir="t"/>
            </a:scene3d>
            <a:sp3d>
              <a:bevelT w="114300" prst="hardEdg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tx1"/>
                  </a:solidFill>
                  <a:effectLst>
                    <a:innerShdw blurRad="114300">
                      <a:prstClr val="black"/>
                    </a:innerShdw>
                    <a:reflection blurRad="6350" stA="55000" endA="300" endPos="45500" dir="5400000" sy="-100000" algn="bl" rotWithShape="0"/>
                  </a:effectLst>
                  <a:latin typeface="Angsana New" pitchFamily="18" charset="-34"/>
                </a:rPr>
                <a:t>C</a:t>
              </a:r>
              <a:endParaRPr lang="th-TH" sz="2000" b="1" dirty="0">
                <a:solidFill>
                  <a:schemeClr val="tx1"/>
                </a:solidFill>
                <a:effectLst>
                  <a:innerShdw blurRad="114300">
                    <a:prstClr val="black"/>
                  </a:innerShdw>
                  <a:reflection blurRad="6350" stA="55000" endA="300" endPos="45500" dir="5400000" sy="-100000" algn="bl" rotWithShape="0"/>
                </a:effectLst>
                <a:latin typeface="Angsana New" pitchFamily="18" charset="-34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แผนผังลำดับงาน: กระบวนการ 1"/>
          <p:cNvSpPr/>
          <p:nvPr/>
        </p:nvSpPr>
        <p:spPr>
          <a:xfrm>
            <a:off x="467544" y="2132856"/>
            <a:ext cx="8496944" cy="2294699"/>
          </a:xfrm>
          <a:prstGeom prst="flowChartProcess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th-TH" sz="2600" b="1" dirty="0" smtClean="0">
                <a:latin typeface="EucrosiaUPC" pitchFamily="18" charset="-34"/>
                <a:cs typeface="EucrosiaUPC" pitchFamily="18" charset="-34"/>
              </a:rPr>
              <a:t>(1) คณะกรรมการดำเนินการจ้างออกแบบหรือควบคุมงานก่อสร้างโดยวิธีประกาศเชิญชวนทั่วไป</a:t>
            </a:r>
          </a:p>
          <a:p>
            <a:r>
              <a:rPr lang="th-TH" sz="2600" b="1" dirty="0" smtClean="0">
                <a:solidFill>
                  <a:schemeClr val="accent6">
                    <a:lumMod val="50000"/>
                  </a:schemeClr>
                </a:solidFill>
                <a:latin typeface="EucrosiaUPC" pitchFamily="18" charset="-34"/>
                <a:cs typeface="EucrosiaUPC" pitchFamily="18" charset="-34"/>
              </a:rPr>
              <a:t>(2) </a:t>
            </a:r>
            <a:r>
              <a:rPr lang="th-TH" sz="2600" b="1" dirty="0" smtClean="0">
                <a:solidFill>
                  <a:srgbClr val="800000"/>
                </a:solidFill>
                <a:latin typeface="EucrosiaUPC" pitchFamily="18" charset="-34"/>
                <a:cs typeface="EucrosiaUPC" pitchFamily="18" charset="-34"/>
              </a:rPr>
              <a:t>คณะกรรมการ</a:t>
            </a:r>
            <a:r>
              <a:rPr lang="th-TH" sz="2600" b="1" dirty="0" smtClean="0">
                <a:solidFill>
                  <a:schemeClr val="accent6">
                    <a:lumMod val="50000"/>
                  </a:schemeClr>
                </a:solidFill>
                <a:latin typeface="EucrosiaUPC" pitchFamily="18" charset="-34"/>
                <a:cs typeface="EucrosiaUPC" pitchFamily="18" charset="-34"/>
              </a:rPr>
              <a:t>ดำเนินการจ้างออกแบบหรือควบคุมงานก่อสร้างโดยวิธีคัดเลือก </a:t>
            </a:r>
          </a:p>
          <a:p>
            <a:r>
              <a:rPr lang="th-TH" sz="2600" b="1" dirty="0" smtClean="0">
                <a:solidFill>
                  <a:srgbClr val="006600"/>
                </a:solidFill>
                <a:latin typeface="EucrosiaUPC" pitchFamily="18" charset="-34"/>
                <a:cs typeface="EucrosiaUPC" pitchFamily="18" charset="-34"/>
              </a:rPr>
              <a:t>(3)คณะกรรมการดำเนินการจ้างออกแบบหรือควบคุมงานก่อสร้างโดยวิธีเฉพาะเจาะจง </a:t>
            </a:r>
          </a:p>
          <a:p>
            <a:pPr marL="442913" indent="-442913"/>
            <a:r>
              <a:rPr lang="th-TH" sz="2600" b="1" dirty="0" smtClean="0">
                <a:solidFill>
                  <a:srgbClr val="00682F"/>
                </a:solidFill>
                <a:latin typeface="EucrosiaUPC" pitchFamily="18" charset="-34"/>
                <a:cs typeface="EucrosiaUPC" pitchFamily="18" charset="-34"/>
              </a:rPr>
              <a:t>(4) </a:t>
            </a:r>
            <a:r>
              <a:rPr lang="th-TH" sz="2600" b="1" dirty="0" smtClean="0">
                <a:solidFill>
                  <a:srgbClr val="006600"/>
                </a:solidFill>
                <a:latin typeface="EucrosiaUPC" pitchFamily="18" charset="-34"/>
                <a:cs typeface="EucrosiaUPC" pitchFamily="18" charset="-34"/>
              </a:rPr>
              <a:t>คณะกรรมการดำเนินการจ้างออกแบบหรือควบคุมงานก่อสร้างโดยวิธีประกวดแบบ</a:t>
            </a:r>
          </a:p>
          <a:p>
            <a:pPr marL="442913" indent="-442913"/>
            <a:r>
              <a:rPr lang="th-TH" sz="2600" b="1" dirty="0" smtClean="0">
                <a:solidFill>
                  <a:schemeClr val="tx1"/>
                </a:solidFill>
                <a:latin typeface="EucrosiaUPC" pitchFamily="18" charset="-34"/>
                <a:cs typeface="EucrosiaUPC" pitchFamily="18" charset="-34"/>
              </a:rPr>
              <a:t>(5) </a:t>
            </a:r>
            <a:r>
              <a:rPr lang="th-TH" sz="2600" b="1" dirty="0" smtClean="0">
                <a:latin typeface="EucrosiaUPC" pitchFamily="18" charset="-34"/>
                <a:cs typeface="EucrosiaUPC" pitchFamily="18" charset="-34"/>
              </a:rPr>
              <a:t>คณะกรรมการตรวจรับพัสดุในงานจ้างออกแบบหรือควบคุมงานก่อสร้าง </a:t>
            </a:r>
            <a:endParaRPr lang="th-TH" sz="2600" b="1" dirty="0" smtClean="0">
              <a:solidFill>
                <a:srgbClr val="660066"/>
              </a:solidFill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4" name="แผนผังลำดับงาน: กระบวนการ 3"/>
          <p:cNvSpPr/>
          <p:nvPr/>
        </p:nvSpPr>
        <p:spPr>
          <a:xfrm>
            <a:off x="1907704" y="404664"/>
            <a:ext cx="6984776" cy="1656184"/>
          </a:xfrm>
          <a:prstGeom prst="flowChart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Font typeface="Courier New" pitchFamily="49" charset="0"/>
              <a:buChar char="o"/>
            </a:pPr>
            <a:r>
              <a:rPr lang="th-TH" b="1" dirty="0" smtClean="0">
                <a:solidFill>
                  <a:srgbClr val="0000FF"/>
                </a:solidFill>
                <a:latin typeface="EucrosiaUPC" pitchFamily="18" charset="-34"/>
                <a:cs typeface="EucrosiaUPC" pitchFamily="18" charset="-34"/>
              </a:rPr>
              <a:t> ใน</a:t>
            </a:r>
            <a:r>
              <a:rPr lang="th-TH" b="1" u="sng" dirty="0" smtClean="0">
                <a:solidFill>
                  <a:srgbClr val="0000FF"/>
                </a:solidFill>
                <a:latin typeface="EucrosiaUPC" pitchFamily="18" charset="-34"/>
                <a:cs typeface="EucrosiaUPC" pitchFamily="18" charset="-34"/>
              </a:rPr>
              <a:t>การจ้างออกแบบหรือควบคุมงานก่อสร้างแต่ละครั้ง </a:t>
            </a:r>
            <a:r>
              <a:rPr lang="th-TH" b="1" dirty="0" smtClean="0">
                <a:solidFill>
                  <a:srgbClr val="0000FF"/>
                </a:solidFill>
                <a:latin typeface="EucrosiaUPC" pitchFamily="18" charset="-34"/>
                <a:cs typeface="EucrosiaUPC" pitchFamily="18" charset="-34"/>
              </a:rPr>
              <a:t>ให้หัวหน้าหน่วยงานของรัฐ </a:t>
            </a:r>
            <a:r>
              <a:rPr lang="th-TH" b="1" u="sng" dirty="0" smtClean="0">
                <a:solidFill>
                  <a:srgbClr val="0000FF"/>
                </a:solidFill>
                <a:latin typeface="EucrosiaUPC" pitchFamily="18" charset="-34"/>
                <a:cs typeface="EucrosiaUPC" pitchFamily="18" charset="-34"/>
              </a:rPr>
              <a:t>แต่งตั้งคณะกรรมการดำเนินการจ้างออกแบบหรือควบคุมงานก่อสร้าง</a:t>
            </a:r>
            <a:r>
              <a:rPr lang="th-TH" b="1" dirty="0" smtClean="0">
                <a:solidFill>
                  <a:srgbClr val="0000FF"/>
                </a:solidFill>
                <a:latin typeface="EucrosiaUPC" pitchFamily="18" charset="-34"/>
                <a:cs typeface="EucrosiaUPC" pitchFamily="18" charset="-34"/>
              </a:rPr>
              <a:t> เพื่อปฏิบัติการตามระเบียบนี้ พร้อมกับกำหนดระยะเวลาในการพิจารณาของคณะกรรมการ แล้วแต่กรณี คือ </a:t>
            </a:r>
          </a:p>
        </p:txBody>
      </p:sp>
      <p:sp>
        <p:nvSpPr>
          <p:cNvPr id="6" name="แผนผังลำดับงาน: กระบวนการ 5"/>
          <p:cNvSpPr/>
          <p:nvPr/>
        </p:nvSpPr>
        <p:spPr>
          <a:xfrm>
            <a:off x="1907704" y="4470963"/>
            <a:ext cx="5040560" cy="1800200"/>
          </a:xfrm>
          <a:prstGeom prst="flowChartProcess">
            <a:avLst/>
          </a:prstGeom>
          <a:solidFill>
            <a:srgbClr val="CCFFCC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buFont typeface="Arial" pitchFamily="34" charset="0"/>
              <a:buChar char="•"/>
            </a:pPr>
            <a:r>
              <a:rPr lang="th-TH" sz="2400" b="1" dirty="0" smtClean="0">
                <a:latin typeface="EucrosiaUPC" pitchFamily="18" charset="-34"/>
                <a:cs typeface="EucrosiaUPC" pitchFamily="18" charset="-34"/>
              </a:rPr>
              <a:t> ให้คณะกรรมการซื้อหรือจ้างแต่ละคณะ </a:t>
            </a:r>
          </a:p>
          <a:p>
            <a:pPr>
              <a:buFont typeface="Arial" pitchFamily="34" charset="0"/>
              <a:buChar char="•"/>
            </a:pPr>
            <a:r>
              <a:rPr lang="th-TH" sz="2400" b="1" u="sng" dirty="0" smtClean="0">
                <a:solidFill>
                  <a:srgbClr val="FF0000"/>
                </a:solidFill>
                <a:latin typeface="EucrosiaUPC" pitchFamily="18" charset="-34"/>
                <a:cs typeface="EucrosiaUPC" pitchFamily="18" charset="-34"/>
              </a:rPr>
              <a:t> รายงานผลการพิจารณาต่อหัวหน้าหน่วยงานของรัฐ </a:t>
            </a:r>
          </a:p>
          <a:p>
            <a:r>
              <a:rPr lang="th-TH" sz="2400" b="1" u="sng" dirty="0" smtClean="0">
                <a:solidFill>
                  <a:srgbClr val="FF0000"/>
                </a:solidFill>
                <a:latin typeface="EucrosiaUPC" pitchFamily="18" charset="-34"/>
                <a:cs typeface="EucrosiaUPC" pitchFamily="18" charset="-34"/>
              </a:rPr>
              <a:t>ภายในระยะเวลาที่กำหนด </a:t>
            </a:r>
          </a:p>
          <a:p>
            <a:pPr>
              <a:buFont typeface="Arial" pitchFamily="34" charset="0"/>
              <a:buChar char="•"/>
            </a:pPr>
            <a:r>
              <a:rPr lang="th-TH" sz="2400" b="1" dirty="0" smtClean="0">
                <a:latin typeface="EucrosiaUPC" pitchFamily="18" charset="-34"/>
                <a:cs typeface="EucrosiaUPC" pitchFamily="18" charset="-34"/>
              </a:rPr>
              <a:t> ถ้ามีเหตุที่ทำให้การรายงานล่าช้า ให้เสนอหัวหน้าหน่วยงานของรัฐพิจารณาขยายเวลาให้ตามความจำเป็น</a:t>
            </a:r>
            <a:endParaRPr lang="th-TH" sz="2400" b="1" dirty="0"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7" name="แผนผังลำดับงาน: กระบวนการ 6"/>
          <p:cNvSpPr/>
          <p:nvPr/>
        </p:nvSpPr>
        <p:spPr>
          <a:xfrm>
            <a:off x="395536" y="4470963"/>
            <a:ext cx="1512168" cy="1838357"/>
          </a:xfrm>
          <a:prstGeom prst="flowChartProcess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latin typeface="EucrosiaUPC" pitchFamily="18" charset="-34"/>
                <a:cs typeface="EucrosiaUPC" pitchFamily="18" charset="-34"/>
              </a:rPr>
              <a:t>การรายงานผลของคณะกรรมการ</a:t>
            </a:r>
            <a:endParaRPr lang="th-TH" sz="2400" dirty="0">
              <a:latin typeface="EucrosiaUPC" pitchFamily="18" charset="-34"/>
              <a:cs typeface="EucrosiaUPC" pitchFamily="18" charset="-34"/>
            </a:endParaRPr>
          </a:p>
        </p:txBody>
      </p:sp>
      <p:pic>
        <p:nvPicPr>
          <p:cNvPr id="5" name="รูปภาพ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8264" y="4470963"/>
            <a:ext cx="2088232" cy="1800200"/>
          </a:xfrm>
          <a:prstGeom prst="rect">
            <a:avLst/>
          </a:prstGeom>
        </p:spPr>
      </p:pic>
      <p:sp>
        <p:nvSpPr>
          <p:cNvPr id="8" name="ตัวแทนหมายเลขภาพนิ่ง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D85E7-25CD-47EF-B19D-98B9F94D8257}" type="slidenum">
              <a:rPr lang="th-TH" smtClean="0">
                <a:latin typeface="EucrosiaUPC" pitchFamily="18" charset="-34"/>
                <a:cs typeface="EucrosiaUPC" pitchFamily="18" charset="-34"/>
              </a:rPr>
              <a:pPr/>
              <a:t>50</a:t>
            </a:fld>
            <a:endParaRPr lang="th-TH" dirty="0"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9" name="คำบรรยายภาพแบบวงรี 3"/>
          <p:cNvSpPr/>
          <p:nvPr/>
        </p:nvSpPr>
        <p:spPr>
          <a:xfrm>
            <a:off x="395536" y="404664"/>
            <a:ext cx="1440160" cy="1368152"/>
          </a:xfrm>
          <a:prstGeom prst="wedgeEllipseCallout">
            <a:avLst>
              <a:gd name="adj1" fmla="val 62442"/>
              <a:gd name="adj2" fmla="val -24531"/>
            </a:avLst>
          </a:prstGeom>
          <a:solidFill>
            <a:srgbClr val="FF0000"/>
          </a:solidFill>
          <a:ln>
            <a:solidFill>
              <a:srgbClr val="FF6600"/>
            </a:solidFill>
          </a:ln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3000"/>
              </a:lnSpc>
            </a:pPr>
            <a:r>
              <a:rPr lang="th-TH" sz="2400" b="1" dirty="0" smtClean="0">
                <a:latin typeface="EucrosiaUPC" pitchFamily="18" charset="-34"/>
                <a:cs typeface="EucrosiaUPC" pitchFamily="18" charset="-34"/>
              </a:rPr>
              <a:t>ระเบียบฯ ข้อ 141</a:t>
            </a:r>
            <a:endParaRPr lang="th-TH" sz="2400" b="1" dirty="0">
              <a:latin typeface="EucrosiaUPC" pitchFamily="18" charset="-34"/>
              <a:cs typeface="EucrosiaUPC" pitchFamily="18" charset="-34"/>
            </a:endParaRPr>
          </a:p>
        </p:txBody>
      </p:sp>
      <p:grpSp>
        <p:nvGrpSpPr>
          <p:cNvPr id="3" name="Group 5"/>
          <p:cNvGrpSpPr/>
          <p:nvPr/>
        </p:nvGrpSpPr>
        <p:grpSpPr>
          <a:xfrm>
            <a:off x="0" y="6237312"/>
            <a:ext cx="9144000" cy="576064"/>
            <a:chOff x="0" y="6165304"/>
            <a:chExt cx="9144000" cy="576064"/>
          </a:xfrm>
        </p:grpSpPr>
        <p:grpSp>
          <p:nvGrpSpPr>
            <p:cNvPr id="10" name="Group 10"/>
            <p:cNvGrpSpPr/>
            <p:nvPr/>
          </p:nvGrpSpPr>
          <p:grpSpPr>
            <a:xfrm>
              <a:off x="0" y="6165304"/>
              <a:ext cx="9144000" cy="576064"/>
              <a:chOff x="0" y="5877272"/>
              <a:chExt cx="9144000" cy="576064"/>
            </a:xfrm>
          </p:grpSpPr>
          <p:grpSp>
            <p:nvGrpSpPr>
              <p:cNvPr id="11" name="Group 23"/>
              <p:cNvGrpSpPr/>
              <p:nvPr/>
            </p:nvGrpSpPr>
            <p:grpSpPr>
              <a:xfrm>
                <a:off x="0" y="5877272"/>
                <a:ext cx="9144000" cy="576064"/>
                <a:chOff x="0" y="5877272"/>
                <a:chExt cx="9144000" cy="576064"/>
              </a:xfrm>
            </p:grpSpPr>
            <p:cxnSp>
              <p:nvCxnSpPr>
                <p:cNvPr id="15" name="Straight Connector 14"/>
                <p:cNvCxnSpPr/>
                <p:nvPr/>
              </p:nvCxnSpPr>
              <p:spPr>
                <a:xfrm>
                  <a:off x="0" y="6093296"/>
                  <a:ext cx="9144000" cy="72008"/>
                </a:xfrm>
                <a:prstGeom prst="line">
                  <a:avLst/>
                </a:prstGeom>
                <a:ln>
                  <a:solidFill>
                    <a:srgbClr val="008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6" name="Rectangle 15"/>
                <p:cNvSpPr/>
                <p:nvPr/>
              </p:nvSpPr>
              <p:spPr>
                <a:xfrm>
                  <a:off x="6444208" y="5877272"/>
                  <a:ext cx="2664296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Natchanon</a:t>
                  </a:r>
                  <a:r>
                    <a:rPr lang="en-US" sz="2000" b="1" dirty="0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  </a:t>
                  </a:r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Siriphongsurapa</a:t>
                  </a:r>
                  <a:endParaRPr lang="th-TH" sz="2000" b="1" dirty="0">
                    <a:solidFill>
                      <a:schemeClr val="tx1"/>
                    </a:solidFill>
                    <a:effectLst>
                      <a:innerShdw blurRad="63500" dist="50800" dir="5400000">
                        <a:prstClr val="black">
                          <a:alpha val="50000"/>
                        </a:prstClr>
                      </a:innerShdw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  <p:sp>
              <p:nvSpPr>
                <p:cNvPr id="17" name="Rectangle 16"/>
                <p:cNvSpPr/>
                <p:nvPr/>
              </p:nvSpPr>
              <p:spPr>
                <a:xfrm>
                  <a:off x="6804248" y="6165304"/>
                  <a:ext cx="2160240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smtClean="0">
                      <a:solidFill>
                        <a:srgbClr val="FF6600"/>
                      </a:solidFill>
                      <a:effectLst>
                        <a:innerShdw blurRad="114300">
                          <a:prstClr val="black"/>
                        </a:innerShdw>
                        <a:reflection blurRad="6350" stA="55000" endA="300" endPos="45500" dir="5400000" sy="-100000" algn="bl" rotWithShape="0"/>
                      </a:effectLst>
                      <a:latin typeface="Angsana New" pitchFamily="18" charset="-34"/>
                      <a:cs typeface="Angsana New" pitchFamily="18" charset="-34"/>
                    </a:rPr>
                    <a:t> C    O P Y R I G H T</a:t>
                  </a:r>
                  <a:endParaRPr lang="th-TH" sz="2000" b="1" dirty="0">
                    <a:solidFill>
                      <a:srgbClr val="FF6600"/>
                    </a:solidFill>
                    <a:effectLst>
                      <a:innerShdw blurRad="114300">
                        <a:prstClr val="black"/>
                      </a:innerShdw>
                      <a:reflection blurRad="6350" stA="55000" endA="300" endPos="45500" dir="5400000" sy="-100000" algn="bl" rotWithShape="0"/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</p:grpSp>
          <p:cxnSp>
            <p:nvCxnSpPr>
              <p:cNvPr id="14" name="Straight Connector 13"/>
              <p:cNvCxnSpPr/>
              <p:nvPr/>
            </p:nvCxnSpPr>
            <p:spPr>
              <a:xfrm>
                <a:off x="0" y="6165304"/>
                <a:ext cx="9144000" cy="72008"/>
              </a:xfrm>
              <a:prstGeom prst="line">
                <a:avLst/>
              </a:prstGeom>
              <a:ln>
                <a:solidFill>
                  <a:srgbClr val="008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2" name="Oval 11"/>
            <p:cNvSpPr/>
            <p:nvPr/>
          </p:nvSpPr>
          <p:spPr>
            <a:xfrm>
              <a:off x="7092280" y="6453336"/>
              <a:ext cx="288032" cy="288032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FF6600"/>
              </a:solidFill>
            </a:ln>
            <a:scene3d>
              <a:camera prst="orthographicFront"/>
              <a:lightRig rig="threePt" dir="t"/>
            </a:scene3d>
            <a:sp3d>
              <a:bevelT w="114300" prst="hardEdg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tx1"/>
                  </a:solidFill>
                  <a:effectLst>
                    <a:innerShdw blurRad="114300">
                      <a:prstClr val="black"/>
                    </a:innerShdw>
                    <a:reflection blurRad="6350" stA="55000" endA="300" endPos="45500" dir="5400000" sy="-100000" algn="bl" rotWithShape="0"/>
                  </a:effectLst>
                  <a:latin typeface="Angsana New" pitchFamily="18" charset="-34"/>
                </a:rPr>
                <a:t>C</a:t>
              </a:r>
              <a:endParaRPr lang="th-TH" sz="2000" b="1" dirty="0">
                <a:solidFill>
                  <a:schemeClr val="tx1"/>
                </a:solidFill>
                <a:effectLst>
                  <a:innerShdw blurRad="114300">
                    <a:prstClr val="black"/>
                  </a:innerShdw>
                  <a:reflection blurRad="6350" stA="55000" endA="300" endPos="45500" dir="5400000" sy="-100000" algn="bl" rotWithShape="0"/>
                </a:effectLst>
                <a:latin typeface="Angsana New" pitchFamily="18" charset="-3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38159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สี่เหลี่ยมผืนผ้า 1"/>
          <p:cNvSpPr/>
          <p:nvPr/>
        </p:nvSpPr>
        <p:spPr>
          <a:xfrm>
            <a:off x="3347864" y="404664"/>
            <a:ext cx="5544616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4000" b="1" dirty="0" smtClean="0">
                <a:solidFill>
                  <a:srgbClr val="0000FF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  <a:reflection blurRad="6350" stA="55000" endA="300" endPos="45500" dir="5400000" sy="-100000" algn="bl" rotWithShape="0"/>
                </a:effectLst>
                <a:latin typeface="EucrosiaUPC" pitchFamily="18" charset="-34"/>
                <a:cs typeface="EucrosiaUPC" pitchFamily="18" charset="-34"/>
              </a:rPr>
              <a:t>องค์ประกอบของคณะกรรมการ</a:t>
            </a:r>
            <a:endParaRPr lang="th-TH" sz="4000" b="1" dirty="0">
              <a:solidFill>
                <a:srgbClr val="0000FF"/>
              </a:solidFill>
              <a:effectLst>
                <a:innerShdw blurRad="63500" dist="50800" dir="5400000">
                  <a:prstClr val="black">
                    <a:alpha val="50000"/>
                  </a:prstClr>
                </a:innerShdw>
                <a:reflection blurRad="6350" stA="55000" endA="300" endPos="45500" dir="5400000" sy="-100000" algn="bl" rotWithShape="0"/>
              </a:effectLst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3" name="สี่เหลี่ยมผืนผ้า 2"/>
          <p:cNvSpPr/>
          <p:nvPr/>
        </p:nvSpPr>
        <p:spPr>
          <a:xfrm>
            <a:off x="395536" y="1052736"/>
            <a:ext cx="3312368" cy="3312368"/>
          </a:xfrm>
          <a:prstGeom prst="rect">
            <a:avLst/>
          </a:prstGeom>
          <a:solidFill>
            <a:srgbClr val="FFFF66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Font typeface="Courier New" pitchFamily="49" charset="0"/>
              <a:buChar char="o"/>
            </a:pPr>
            <a:r>
              <a:rPr lang="th-TH" b="1" dirty="0" smtClean="0">
                <a:solidFill>
                  <a:srgbClr val="00339A"/>
                </a:solidFill>
                <a:latin typeface="EucrosiaUPC" pitchFamily="18" charset="-34"/>
                <a:cs typeface="EucrosiaUPC" pitchFamily="18" charset="-34"/>
              </a:rPr>
              <a:t> คณะกรรมการตาม</a:t>
            </a:r>
            <a:r>
              <a:rPr lang="th-TH" b="1" dirty="0">
                <a:solidFill>
                  <a:srgbClr val="00339A"/>
                </a:solidFill>
                <a:latin typeface="EucrosiaUPC" pitchFamily="18" charset="-34"/>
                <a:cs typeface="EucrosiaUPC" pitchFamily="18" charset="-34"/>
              </a:rPr>
              <a:t>ข้อ </a:t>
            </a:r>
            <a:r>
              <a:rPr lang="th-TH" b="1" dirty="0" smtClean="0">
                <a:solidFill>
                  <a:srgbClr val="00339A"/>
                </a:solidFill>
                <a:latin typeface="EucrosiaUPC" pitchFamily="18" charset="-34"/>
                <a:cs typeface="EucrosiaUPC" pitchFamily="18" charset="-34"/>
              </a:rPr>
              <a:t>141</a:t>
            </a:r>
            <a:endParaRPr lang="en-US" b="1" dirty="0" smtClean="0">
              <a:solidFill>
                <a:srgbClr val="00339A"/>
              </a:solidFill>
              <a:latin typeface="EucrosiaUPC" pitchFamily="18" charset="-34"/>
              <a:cs typeface="EucrosiaUPC" pitchFamily="18" charset="-34"/>
            </a:endParaRPr>
          </a:p>
          <a:p>
            <a:pPr algn="ctr"/>
            <a:r>
              <a:rPr lang="th-TH" b="1" dirty="0" smtClean="0">
                <a:solidFill>
                  <a:srgbClr val="00339A"/>
                </a:solidFill>
                <a:latin typeface="EucrosiaUPC" pitchFamily="18" charset="-34"/>
                <a:cs typeface="EucrosiaUPC" pitchFamily="18" charset="-34"/>
              </a:rPr>
              <a:t>แต่</a:t>
            </a:r>
            <a:r>
              <a:rPr lang="th-TH" b="1" dirty="0">
                <a:solidFill>
                  <a:srgbClr val="00339A"/>
                </a:solidFill>
                <a:latin typeface="EucrosiaUPC" pitchFamily="18" charset="-34"/>
                <a:cs typeface="EucrosiaUPC" pitchFamily="18" charset="-34"/>
              </a:rPr>
              <a:t>ละคณะ</a:t>
            </a:r>
            <a:r>
              <a:rPr lang="th-TH" b="1" dirty="0" smtClean="0">
                <a:solidFill>
                  <a:srgbClr val="00339A"/>
                </a:solidFill>
                <a:latin typeface="EucrosiaUPC" pitchFamily="18" charset="-34"/>
                <a:cs typeface="EucrosiaUPC" pitchFamily="18" charset="-34"/>
              </a:rPr>
              <a:t>ประกอบด้วย</a:t>
            </a:r>
          </a:p>
          <a:p>
            <a:pPr>
              <a:buFont typeface="Arial" pitchFamily="34" charset="0"/>
              <a:buChar char="•"/>
            </a:pPr>
            <a:r>
              <a:rPr lang="th-TH" b="1" i="1" dirty="0" smtClean="0">
                <a:solidFill>
                  <a:srgbClr val="FF0000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EucrosiaUPC" pitchFamily="18" charset="-34"/>
                <a:cs typeface="EucrosiaUPC" pitchFamily="18" charset="-34"/>
              </a:rPr>
              <a:t> ประธานกรรมการ</a:t>
            </a:r>
            <a:r>
              <a:rPr lang="en-US" b="1" i="1" dirty="0" smtClean="0">
                <a:solidFill>
                  <a:srgbClr val="FF0000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EucrosiaUPC" pitchFamily="18" charset="-34"/>
                <a:cs typeface="EucrosiaUPC" pitchFamily="18" charset="-34"/>
              </a:rPr>
              <a:t> 1</a:t>
            </a:r>
            <a:r>
              <a:rPr lang="th-TH" b="1" i="1" dirty="0" smtClean="0">
                <a:solidFill>
                  <a:srgbClr val="FF0000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EucrosiaUPC" pitchFamily="18" charset="-34"/>
                <a:cs typeface="EucrosiaUPC" pitchFamily="18" charset="-34"/>
              </a:rPr>
              <a:t> คน</a:t>
            </a:r>
          </a:p>
          <a:p>
            <a:pPr>
              <a:buFont typeface="Arial" pitchFamily="34" charset="0"/>
              <a:buChar char="•"/>
            </a:pPr>
            <a:r>
              <a:rPr lang="th-TH" b="1" i="1" dirty="0" smtClean="0">
                <a:solidFill>
                  <a:srgbClr val="FF0000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EucrosiaUPC" pitchFamily="18" charset="-34"/>
                <a:cs typeface="EucrosiaUPC" pitchFamily="18" charset="-34"/>
              </a:rPr>
              <a:t> กรรมการ อย่างน้อย</a:t>
            </a:r>
            <a:r>
              <a:rPr lang="en-US" b="1" i="1" dirty="0" smtClean="0">
                <a:solidFill>
                  <a:srgbClr val="FF0000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EucrosiaUPC" pitchFamily="18" charset="-34"/>
                <a:cs typeface="EucrosiaUPC" pitchFamily="18" charset="-34"/>
              </a:rPr>
              <a:t> 2</a:t>
            </a:r>
            <a:r>
              <a:rPr lang="th-TH" b="1" i="1" dirty="0" smtClean="0">
                <a:solidFill>
                  <a:srgbClr val="FF0000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EucrosiaUPC" pitchFamily="18" charset="-34"/>
                <a:cs typeface="EucrosiaUPC" pitchFamily="18" charset="-34"/>
              </a:rPr>
              <a:t> คน </a:t>
            </a:r>
            <a:endParaRPr lang="th-TH" i="1" dirty="0">
              <a:solidFill>
                <a:srgbClr val="FF0000"/>
              </a:solidFill>
              <a:effectLst>
                <a:innerShdw blurRad="63500" dist="50800" dir="5400000">
                  <a:prstClr val="black">
                    <a:alpha val="50000"/>
                  </a:prstClr>
                </a:innerShdw>
              </a:effectLst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4" name="รูปห้าเหลี่ยม 3"/>
          <p:cNvSpPr/>
          <p:nvPr/>
        </p:nvSpPr>
        <p:spPr>
          <a:xfrm>
            <a:off x="3995936" y="1196752"/>
            <a:ext cx="4824536" cy="3024336"/>
          </a:xfrm>
          <a:prstGeom prst="homePlate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buFont typeface="Courier New" pitchFamily="49" charset="0"/>
              <a:buChar char="o"/>
            </a:pPr>
            <a:r>
              <a:rPr lang="th-TH" b="1" dirty="0" smtClean="0">
                <a:solidFill>
                  <a:srgbClr val="FF0000"/>
                </a:solidFill>
                <a:effectLst>
                  <a:innerShdw blurRad="114300">
                    <a:prstClr val="black"/>
                  </a:innerShdw>
                </a:effectLst>
                <a:latin typeface="EucrosiaUPC" pitchFamily="18" charset="-34"/>
                <a:cs typeface="EucrosiaUPC" pitchFamily="18" charset="-34"/>
              </a:rPr>
              <a:t> แต่งตั้งจาก ข้าราชการ </a:t>
            </a:r>
            <a:r>
              <a:rPr lang="th-TH" b="1" dirty="0">
                <a:solidFill>
                  <a:srgbClr val="FF0000"/>
                </a:solidFill>
                <a:effectLst>
                  <a:innerShdw blurRad="114300">
                    <a:prstClr val="black"/>
                  </a:innerShdw>
                </a:effectLst>
                <a:latin typeface="EucrosiaUPC" pitchFamily="18" charset="-34"/>
                <a:cs typeface="EucrosiaUPC" pitchFamily="18" charset="-34"/>
              </a:rPr>
              <a:t>ลูกจ้างประจำ พนักงานราชการ พนักงานมหาวิทยาลัย พนักงานของรัฐ หรือพนักงานของหน่วยงานของรัฐที่เรียกชื่ออย่างอื่น </a:t>
            </a:r>
            <a:endParaRPr lang="th-TH" b="1" dirty="0" smtClean="0">
              <a:solidFill>
                <a:srgbClr val="FF0000"/>
              </a:solidFill>
              <a:effectLst>
                <a:innerShdw blurRad="114300">
                  <a:prstClr val="black"/>
                </a:innerShdw>
              </a:effectLst>
              <a:latin typeface="EucrosiaUPC" pitchFamily="18" charset="-34"/>
              <a:cs typeface="EucrosiaUPC" pitchFamily="18" charset="-34"/>
            </a:endParaRPr>
          </a:p>
          <a:p>
            <a:pPr algn="ctr">
              <a:buFont typeface="Courier New" pitchFamily="49" charset="0"/>
              <a:buChar char="o"/>
            </a:pPr>
            <a:r>
              <a:rPr lang="th-TH" b="1" dirty="0" smtClean="0">
                <a:solidFill>
                  <a:srgbClr val="006600"/>
                </a:solidFill>
                <a:effectLst>
                  <a:innerShdw blurRad="114300">
                    <a:prstClr val="black"/>
                  </a:innerShdw>
                </a:effectLst>
                <a:latin typeface="EucrosiaUPC" pitchFamily="18" charset="-34"/>
                <a:cs typeface="EucrosiaUPC" pitchFamily="18" charset="-34"/>
              </a:rPr>
              <a:t> โดย</a:t>
            </a:r>
            <a:r>
              <a:rPr lang="th-TH" b="1" dirty="0">
                <a:solidFill>
                  <a:srgbClr val="006600"/>
                </a:solidFill>
                <a:effectLst>
                  <a:innerShdw blurRad="114300">
                    <a:prstClr val="black"/>
                  </a:innerShdw>
                </a:effectLst>
                <a:latin typeface="EucrosiaUPC" pitchFamily="18" charset="-34"/>
                <a:cs typeface="EucrosiaUPC" pitchFamily="18" charset="-34"/>
              </a:rPr>
              <a:t>ให้คำนึงถึง ลักษณะหน้าที่และความรับผิดชอบ</a:t>
            </a:r>
            <a:r>
              <a:rPr lang="th-TH" b="1" dirty="0" smtClean="0">
                <a:solidFill>
                  <a:srgbClr val="006600"/>
                </a:solidFill>
                <a:effectLst>
                  <a:innerShdw blurRad="114300">
                    <a:prstClr val="black"/>
                  </a:innerShdw>
                </a:effectLst>
                <a:latin typeface="EucrosiaUPC" pitchFamily="18" charset="-34"/>
                <a:cs typeface="EucrosiaUPC" pitchFamily="18" charset="-34"/>
              </a:rPr>
              <a:t>ของ</a:t>
            </a:r>
          </a:p>
          <a:p>
            <a:pPr algn="ctr"/>
            <a:r>
              <a:rPr lang="th-TH" b="1" dirty="0" smtClean="0">
                <a:solidFill>
                  <a:srgbClr val="006600"/>
                </a:solidFill>
                <a:effectLst>
                  <a:innerShdw blurRad="114300">
                    <a:prstClr val="black"/>
                  </a:innerShdw>
                </a:effectLst>
                <a:latin typeface="EucrosiaUPC" pitchFamily="18" charset="-34"/>
                <a:cs typeface="EucrosiaUPC" pitchFamily="18" charset="-34"/>
              </a:rPr>
              <a:t>ผู้</a:t>
            </a:r>
            <a:r>
              <a:rPr lang="th-TH" b="1" dirty="0">
                <a:solidFill>
                  <a:srgbClr val="006600"/>
                </a:solidFill>
                <a:effectLst>
                  <a:innerShdw blurRad="114300">
                    <a:prstClr val="black"/>
                  </a:innerShdw>
                </a:effectLst>
                <a:latin typeface="EucrosiaUPC" pitchFamily="18" charset="-34"/>
                <a:cs typeface="EucrosiaUPC" pitchFamily="18" charset="-34"/>
              </a:rPr>
              <a:t>ที่ได้รับแต่งตั้งเป็นสำคัญ </a:t>
            </a:r>
            <a:endParaRPr lang="th-TH" dirty="0">
              <a:solidFill>
                <a:srgbClr val="006600"/>
              </a:solidFill>
              <a:effectLst>
                <a:innerShdw blurRad="114300">
                  <a:prstClr val="black"/>
                </a:innerShdw>
              </a:effectLst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8" name="รูปห้าเหลี่ยม 7"/>
          <p:cNvSpPr/>
          <p:nvPr/>
        </p:nvSpPr>
        <p:spPr>
          <a:xfrm>
            <a:off x="4211960" y="4725144"/>
            <a:ext cx="4392488" cy="1440160"/>
          </a:xfrm>
          <a:prstGeom prst="homePlate">
            <a:avLst/>
          </a:prstGeom>
          <a:solidFill>
            <a:srgbClr val="CCFFFF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0000FF"/>
                </a:solidFill>
                <a:latin typeface="EucrosiaUPC" pitchFamily="18" charset="-34"/>
                <a:cs typeface="EucrosiaUPC" pitchFamily="18" charset="-34"/>
              </a:rPr>
              <a:t>จะแต่งตั้ง</a:t>
            </a:r>
            <a:r>
              <a:rPr lang="th-TH" sz="2400" b="1" dirty="0">
                <a:solidFill>
                  <a:srgbClr val="0000FF"/>
                </a:solidFill>
                <a:latin typeface="EucrosiaUPC" pitchFamily="18" charset="-34"/>
                <a:cs typeface="EucrosiaUPC" pitchFamily="18" charset="-34"/>
              </a:rPr>
              <a:t>ผู้ชำนาญการหรือ</a:t>
            </a:r>
            <a:r>
              <a:rPr lang="th-TH" sz="2400" b="1" dirty="0" smtClean="0">
                <a:solidFill>
                  <a:srgbClr val="0000FF"/>
                </a:solidFill>
                <a:latin typeface="EucrosiaUPC" pitchFamily="18" charset="-34"/>
                <a:cs typeface="EucrosiaUPC" pitchFamily="18" charset="-34"/>
              </a:rPr>
              <a:t>ผู้ทรงคุณวุฒิ</a:t>
            </a:r>
          </a:p>
          <a:p>
            <a:pPr algn="ctr"/>
            <a:r>
              <a:rPr lang="th-TH" sz="2400" b="1" dirty="0" smtClean="0">
                <a:solidFill>
                  <a:srgbClr val="0000FF"/>
                </a:solidFill>
                <a:latin typeface="EucrosiaUPC" pitchFamily="18" charset="-34"/>
                <a:cs typeface="EucrosiaUPC" pitchFamily="18" charset="-34"/>
              </a:rPr>
              <a:t>ที่เป็นบุคคลภายนอก</a:t>
            </a:r>
          </a:p>
          <a:p>
            <a:pPr algn="ctr"/>
            <a:r>
              <a:rPr lang="th-TH" sz="2400" b="1" dirty="0" smtClean="0">
                <a:solidFill>
                  <a:srgbClr val="0000FF"/>
                </a:solidFill>
                <a:latin typeface="EucrosiaUPC" pitchFamily="18" charset="-34"/>
                <a:cs typeface="EucrosiaUPC" pitchFamily="18" charset="-34"/>
              </a:rPr>
              <a:t>เข้า</a:t>
            </a:r>
            <a:r>
              <a:rPr lang="th-TH" sz="2400" b="1" dirty="0">
                <a:solidFill>
                  <a:srgbClr val="0000FF"/>
                </a:solidFill>
                <a:latin typeface="EucrosiaUPC" pitchFamily="18" charset="-34"/>
                <a:cs typeface="EucrosiaUPC" pitchFamily="18" charset="-34"/>
              </a:rPr>
              <a:t>ร่วมเป็นกรรมการ</a:t>
            </a:r>
            <a:r>
              <a:rPr lang="th-TH" sz="2400" b="1" dirty="0" smtClean="0">
                <a:solidFill>
                  <a:srgbClr val="0000FF"/>
                </a:solidFill>
                <a:latin typeface="EucrosiaUPC" pitchFamily="18" charset="-34"/>
                <a:cs typeface="EucrosiaUPC" pitchFamily="18" charset="-34"/>
              </a:rPr>
              <a:t>ด้วยก็ได้</a:t>
            </a:r>
            <a:endParaRPr lang="th-TH" sz="2400" b="1" dirty="0">
              <a:solidFill>
                <a:srgbClr val="0000FF"/>
              </a:solidFill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9" name="สี่เหลี่ยมผืนผ้า 8"/>
          <p:cNvSpPr/>
          <p:nvPr/>
        </p:nvSpPr>
        <p:spPr>
          <a:xfrm>
            <a:off x="395536" y="4725144"/>
            <a:ext cx="3168352" cy="1440160"/>
          </a:xfrm>
          <a:prstGeom prst="rect">
            <a:avLst/>
          </a:prstGeom>
          <a:solidFill>
            <a:srgbClr val="00B0F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b="1" dirty="0" smtClean="0">
                <a:solidFill>
                  <a:schemeClr val="bg1"/>
                </a:solidFill>
                <a:latin typeface="EucrosiaUPC" pitchFamily="18" charset="-34"/>
                <a:cs typeface="EucrosiaUPC" pitchFamily="18" charset="-34"/>
              </a:rPr>
              <a:t>นอกเหนือจากวรรคหนึ่ง</a:t>
            </a:r>
            <a:endParaRPr lang="th-TH" b="1" dirty="0">
              <a:solidFill>
                <a:schemeClr val="bg1"/>
              </a:solidFill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13" name="ตัวแทนหมายเลขภาพนิ่ง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D85E7-25CD-47EF-B19D-98B9F94D8257}" type="slidenum">
              <a:rPr lang="th-TH" smtClean="0">
                <a:latin typeface="EucrosiaUPC" pitchFamily="18" charset="-34"/>
                <a:cs typeface="EucrosiaUPC" pitchFamily="18" charset="-34"/>
              </a:rPr>
              <a:pPr/>
              <a:t>51</a:t>
            </a:fld>
            <a:endParaRPr lang="th-TH" dirty="0"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11" name="ลูกศรขวา 10"/>
          <p:cNvSpPr/>
          <p:nvPr/>
        </p:nvSpPr>
        <p:spPr>
          <a:xfrm>
            <a:off x="3635896" y="4941168"/>
            <a:ext cx="720080" cy="936104"/>
          </a:xfrm>
          <a:prstGeom prst="rightArrow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 b="1" dirty="0">
              <a:solidFill>
                <a:schemeClr val="tx1"/>
              </a:solidFill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14" name="คำบรรยายภาพแบบวงรี 3"/>
          <p:cNvSpPr/>
          <p:nvPr/>
        </p:nvSpPr>
        <p:spPr>
          <a:xfrm>
            <a:off x="1259632" y="260648"/>
            <a:ext cx="1440160" cy="1440160"/>
          </a:xfrm>
          <a:prstGeom prst="wedgeEllipseCallout">
            <a:avLst>
              <a:gd name="adj1" fmla="val 68395"/>
              <a:gd name="adj2" fmla="val -8519"/>
            </a:avLst>
          </a:prstGeom>
          <a:solidFill>
            <a:srgbClr val="FF0000"/>
          </a:solidFill>
          <a:ln>
            <a:solidFill>
              <a:srgbClr val="FF6600"/>
            </a:solidFill>
          </a:ln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3000"/>
              </a:lnSpc>
            </a:pPr>
            <a:r>
              <a:rPr lang="th-TH" sz="2400" b="1" dirty="0" smtClean="0">
                <a:latin typeface="EucrosiaUPC" pitchFamily="18" charset="-34"/>
                <a:cs typeface="EucrosiaUPC" pitchFamily="18" charset="-34"/>
              </a:rPr>
              <a:t>ระเบียบฯ ข้อ 142</a:t>
            </a:r>
            <a:endParaRPr lang="th-TH" sz="2400" b="1" dirty="0">
              <a:latin typeface="EucrosiaUPC" pitchFamily="18" charset="-34"/>
              <a:cs typeface="EucrosiaUPC" pitchFamily="18" charset="-34"/>
            </a:endParaRPr>
          </a:p>
        </p:txBody>
      </p:sp>
      <p:grpSp>
        <p:nvGrpSpPr>
          <p:cNvPr id="5" name="Group 5"/>
          <p:cNvGrpSpPr/>
          <p:nvPr/>
        </p:nvGrpSpPr>
        <p:grpSpPr>
          <a:xfrm>
            <a:off x="0" y="6237312"/>
            <a:ext cx="9144000" cy="576064"/>
            <a:chOff x="0" y="6165304"/>
            <a:chExt cx="9144000" cy="576064"/>
          </a:xfrm>
        </p:grpSpPr>
        <p:grpSp>
          <p:nvGrpSpPr>
            <p:cNvPr id="6" name="Group 10"/>
            <p:cNvGrpSpPr/>
            <p:nvPr/>
          </p:nvGrpSpPr>
          <p:grpSpPr>
            <a:xfrm>
              <a:off x="0" y="6165304"/>
              <a:ext cx="9144000" cy="576064"/>
              <a:chOff x="0" y="5877272"/>
              <a:chExt cx="9144000" cy="576064"/>
            </a:xfrm>
          </p:grpSpPr>
          <p:grpSp>
            <p:nvGrpSpPr>
              <p:cNvPr id="7" name="Group 23"/>
              <p:cNvGrpSpPr/>
              <p:nvPr/>
            </p:nvGrpSpPr>
            <p:grpSpPr>
              <a:xfrm>
                <a:off x="0" y="5877272"/>
                <a:ext cx="9144000" cy="576064"/>
                <a:chOff x="0" y="5877272"/>
                <a:chExt cx="9144000" cy="576064"/>
              </a:xfrm>
            </p:grpSpPr>
            <p:cxnSp>
              <p:nvCxnSpPr>
                <p:cNvPr id="18" name="Straight Connector 17"/>
                <p:cNvCxnSpPr/>
                <p:nvPr/>
              </p:nvCxnSpPr>
              <p:spPr>
                <a:xfrm>
                  <a:off x="0" y="6093296"/>
                  <a:ext cx="9144000" cy="72008"/>
                </a:xfrm>
                <a:prstGeom prst="line">
                  <a:avLst/>
                </a:prstGeom>
                <a:ln>
                  <a:solidFill>
                    <a:srgbClr val="008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9" name="Rectangle 18"/>
                <p:cNvSpPr/>
                <p:nvPr/>
              </p:nvSpPr>
              <p:spPr>
                <a:xfrm>
                  <a:off x="6444208" y="5877272"/>
                  <a:ext cx="2664296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Natchanon</a:t>
                  </a:r>
                  <a:r>
                    <a:rPr lang="en-US" sz="2000" b="1" dirty="0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  </a:t>
                  </a:r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Siriphongsurapa</a:t>
                  </a:r>
                  <a:endParaRPr lang="th-TH" sz="2000" b="1" dirty="0">
                    <a:solidFill>
                      <a:schemeClr val="tx1"/>
                    </a:solidFill>
                    <a:effectLst>
                      <a:innerShdw blurRad="63500" dist="50800" dir="5400000">
                        <a:prstClr val="black">
                          <a:alpha val="50000"/>
                        </a:prstClr>
                      </a:innerShdw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  <p:sp>
              <p:nvSpPr>
                <p:cNvPr id="20" name="Rectangle 19"/>
                <p:cNvSpPr/>
                <p:nvPr/>
              </p:nvSpPr>
              <p:spPr>
                <a:xfrm>
                  <a:off x="6804248" y="6165304"/>
                  <a:ext cx="2160240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smtClean="0">
                      <a:solidFill>
                        <a:srgbClr val="FF6600"/>
                      </a:solidFill>
                      <a:effectLst>
                        <a:innerShdw blurRad="114300">
                          <a:prstClr val="black"/>
                        </a:innerShdw>
                        <a:reflection blurRad="6350" stA="55000" endA="300" endPos="45500" dir="5400000" sy="-100000" algn="bl" rotWithShape="0"/>
                      </a:effectLst>
                      <a:latin typeface="Angsana New" pitchFamily="18" charset="-34"/>
                      <a:cs typeface="Angsana New" pitchFamily="18" charset="-34"/>
                    </a:rPr>
                    <a:t> C    O P Y R I G H T</a:t>
                  </a:r>
                  <a:endParaRPr lang="th-TH" sz="2000" b="1" dirty="0">
                    <a:solidFill>
                      <a:srgbClr val="FF6600"/>
                    </a:solidFill>
                    <a:effectLst>
                      <a:innerShdw blurRad="114300">
                        <a:prstClr val="black"/>
                      </a:innerShdw>
                      <a:reflection blurRad="6350" stA="55000" endA="300" endPos="45500" dir="5400000" sy="-100000" algn="bl" rotWithShape="0"/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</p:grpSp>
          <p:cxnSp>
            <p:nvCxnSpPr>
              <p:cNvPr id="17" name="Straight Connector 16"/>
              <p:cNvCxnSpPr/>
              <p:nvPr/>
            </p:nvCxnSpPr>
            <p:spPr>
              <a:xfrm>
                <a:off x="0" y="6165304"/>
                <a:ext cx="9144000" cy="72008"/>
              </a:xfrm>
              <a:prstGeom prst="line">
                <a:avLst/>
              </a:prstGeom>
              <a:ln>
                <a:solidFill>
                  <a:srgbClr val="008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5" name="Oval 14"/>
            <p:cNvSpPr/>
            <p:nvPr/>
          </p:nvSpPr>
          <p:spPr>
            <a:xfrm>
              <a:off x="7092280" y="6453336"/>
              <a:ext cx="288032" cy="288032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FF6600"/>
              </a:solidFill>
            </a:ln>
            <a:scene3d>
              <a:camera prst="orthographicFront"/>
              <a:lightRig rig="threePt" dir="t"/>
            </a:scene3d>
            <a:sp3d>
              <a:bevelT w="114300" prst="hardEdg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tx1"/>
                  </a:solidFill>
                  <a:effectLst>
                    <a:innerShdw blurRad="114300">
                      <a:prstClr val="black"/>
                    </a:innerShdw>
                    <a:reflection blurRad="6350" stA="55000" endA="300" endPos="45500" dir="5400000" sy="-100000" algn="bl" rotWithShape="0"/>
                  </a:effectLst>
                  <a:latin typeface="Angsana New" pitchFamily="18" charset="-34"/>
                </a:rPr>
                <a:t>C</a:t>
              </a:r>
              <a:endParaRPr lang="th-TH" sz="2000" b="1" dirty="0">
                <a:solidFill>
                  <a:schemeClr val="tx1"/>
                </a:solidFill>
                <a:effectLst>
                  <a:innerShdw blurRad="114300">
                    <a:prstClr val="black"/>
                  </a:innerShdw>
                  <a:reflection blurRad="6350" stA="55000" endA="300" endPos="45500" dir="5400000" sy="-100000" algn="bl" rotWithShape="0"/>
                </a:effectLst>
                <a:latin typeface="Angsana New" pitchFamily="18" charset="-3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1332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ประชุม2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9512" y="-1184"/>
            <a:ext cx="2348880" cy="19900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สี่เหลี่ยมผืนผ้า 1"/>
          <p:cNvSpPr/>
          <p:nvPr/>
        </p:nvSpPr>
        <p:spPr>
          <a:xfrm>
            <a:off x="4716016" y="3933056"/>
            <a:ext cx="4104456" cy="1656184"/>
          </a:xfrm>
          <a:prstGeom prst="rect">
            <a:avLst/>
          </a:prstGeom>
          <a:solidFill>
            <a:srgbClr val="CCFFFF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buFont typeface="Courier New" pitchFamily="49" charset="0"/>
              <a:buChar char="o"/>
            </a:pPr>
            <a:r>
              <a:rPr lang="th-TH" sz="2600" b="1" dirty="0" smtClean="0">
                <a:solidFill>
                  <a:srgbClr val="0000FF"/>
                </a:solidFill>
                <a:latin typeface="EucrosiaUPC" pitchFamily="18" charset="-34"/>
                <a:cs typeface="EucrosiaUPC" pitchFamily="18" charset="-34"/>
              </a:rPr>
              <a:t> หากไม่สามารถปฏิบัติหน้าที่ได้</a:t>
            </a:r>
          </a:p>
          <a:p>
            <a:pPr>
              <a:buFont typeface="Courier New" pitchFamily="49" charset="0"/>
              <a:buChar char="o"/>
            </a:pPr>
            <a:r>
              <a:rPr lang="th-TH" sz="2600" b="1" dirty="0" smtClean="0">
                <a:solidFill>
                  <a:srgbClr val="0000FF"/>
                </a:solidFill>
                <a:latin typeface="EucrosiaUPC" pitchFamily="18" charset="-34"/>
                <a:cs typeface="EucrosiaUPC" pitchFamily="18" charset="-34"/>
              </a:rPr>
              <a:t> ให้แต่งตั้งประธานกรรมการคนใหม่</a:t>
            </a:r>
            <a:endParaRPr lang="th-TH" sz="2600" dirty="0">
              <a:solidFill>
                <a:srgbClr val="0000FF"/>
              </a:solidFill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5" name="สี่เหลี่ยมผืนผ้า 4"/>
          <p:cNvSpPr/>
          <p:nvPr/>
        </p:nvSpPr>
        <p:spPr>
          <a:xfrm>
            <a:off x="4716016" y="1890374"/>
            <a:ext cx="4141124" cy="182665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66700" indent="-266700">
              <a:buFont typeface="Courier New" pitchFamily="49" charset="0"/>
              <a:buChar char="o"/>
            </a:pPr>
            <a:r>
              <a:rPr lang="th-TH" sz="2400" b="1" dirty="0" smtClean="0">
                <a:solidFill>
                  <a:schemeClr val="tx1"/>
                </a:solidFill>
                <a:latin typeface="EucrosiaUPC" pitchFamily="18" charset="-34"/>
                <a:cs typeface="EucrosiaUPC" pitchFamily="18" charset="-34"/>
              </a:rPr>
              <a:t>ให้ประธานและกรรมการ</a:t>
            </a:r>
          </a:p>
          <a:p>
            <a:pPr marL="266700" indent="-266700"/>
            <a:r>
              <a:rPr lang="th-TH" sz="2400" b="1" dirty="0" smtClean="0">
                <a:solidFill>
                  <a:schemeClr val="tx1"/>
                </a:solidFill>
                <a:latin typeface="EucrosiaUPC" pitchFamily="18" charset="-34"/>
                <a:cs typeface="EucrosiaUPC" pitchFamily="18" charset="-34"/>
              </a:rPr>
              <a:t>ออกเสียงคนละหนึ่งเสียง</a:t>
            </a:r>
          </a:p>
          <a:p>
            <a:pPr marL="266700" indent="-266700">
              <a:buFont typeface="Courier New" pitchFamily="49" charset="0"/>
              <a:buChar char="o"/>
            </a:pPr>
            <a:r>
              <a:rPr lang="th-TH" sz="2400" b="1" dirty="0" smtClean="0">
                <a:solidFill>
                  <a:schemeClr val="tx1"/>
                </a:solidFill>
                <a:latin typeface="EucrosiaUPC" pitchFamily="18" charset="-34"/>
                <a:cs typeface="EucrosiaUPC" pitchFamily="18" charset="-34"/>
              </a:rPr>
              <a:t>มติกรรมการให้ถือเสียงข้างมาก เว้นแต่ </a:t>
            </a:r>
          </a:p>
          <a:p>
            <a:pPr marL="266700" indent="-266700">
              <a:buFont typeface="Courier New" pitchFamily="49" charset="0"/>
              <a:buChar char="o"/>
            </a:pPr>
            <a:r>
              <a:rPr lang="th-TH" sz="2400" b="1" dirty="0" err="1" smtClean="0">
                <a:solidFill>
                  <a:srgbClr val="C00000"/>
                </a:solidFill>
                <a:latin typeface="EucrosiaUPC" pitchFamily="18" charset="-34"/>
                <a:cs typeface="EucrosiaUPC" pitchFamily="18" charset="-34"/>
              </a:rPr>
              <a:t>คกก.</a:t>
            </a:r>
            <a:r>
              <a:rPr lang="th-TH" sz="2400" b="1" dirty="0" smtClean="0">
                <a:solidFill>
                  <a:srgbClr val="C00000"/>
                </a:solidFill>
                <a:latin typeface="EucrosiaUPC" pitchFamily="18" charset="-34"/>
                <a:cs typeface="EucrosiaUPC" pitchFamily="18" charset="-34"/>
              </a:rPr>
              <a:t>ตรวจรับพัสดุ ให้ถือมติเอกฉันท์</a:t>
            </a:r>
            <a:endParaRPr lang="th-TH" sz="2400" b="1" i="1" u="sng" dirty="0">
              <a:solidFill>
                <a:srgbClr val="C00000"/>
              </a:solidFill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6" name="สี่เหลี่ยมผืนผ้า 5"/>
          <p:cNvSpPr/>
          <p:nvPr/>
        </p:nvSpPr>
        <p:spPr>
          <a:xfrm>
            <a:off x="323528" y="1890374"/>
            <a:ext cx="3888432" cy="1800200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b="1" dirty="0" smtClean="0">
                <a:solidFill>
                  <a:schemeClr val="tx1"/>
                </a:solidFill>
                <a:latin typeface="EucrosiaUPC" pitchFamily="18" charset="-34"/>
                <a:cs typeface="EucrosiaUPC" pitchFamily="18" charset="-34"/>
              </a:rPr>
              <a:t>กรรมการต้องมาประชุมไม่น้อยกว่า              กึ่งหนึ่ง ของจำนวนกรรมการทั้งหมด</a:t>
            </a:r>
            <a:endParaRPr lang="th-TH" dirty="0">
              <a:solidFill>
                <a:schemeClr val="tx1"/>
              </a:solidFill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7" name="สี่เหลี่ยมผืนผ้า 6"/>
          <p:cNvSpPr/>
          <p:nvPr/>
        </p:nvSpPr>
        <p:spPr>
          <a:xfrm>
            <a:off x="179512" y="5661248"/>
            <a:ext cx="8784976" cy="72008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457200" indent="-371475" algn="ctr">
              <a:buFont typeface="Courier New" pitchFamily="49" charset="0"/>
              <a:buChar char="o"/>
            </a:pPr>
            <a:r>
              <a:rPr lang="th-TH" sz="3200" b="1" dirty="0" smtClean="0">
                <a:latin typeface="EucrosiaUPC" pitchFamily="18" charset="-34"/>
                <a:cs typeface="EucrosiaUPC" pitchFamily="18" charset="-34"/>
              </a:rPr>
              <a:t>กรรมการคนใดคณะใดไม่เห็นด้วย - ให้ทำความเห็นแย้งไว้</a:t>
            </a:r>
            <a:endParaRPr lang="th-TH" b="1" dirty="0"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8" name="สี่เหลี่ยมผืนผ้า 7"/>
          <p:cNvSpPr/>
          <p:nvPr/>
        </p:nvSpPr>
        <p:spPr>
          <a:xfrm>
            <a:off x="287524" y="3933056"/>
            <a:ext cx="3996444" cy="1656184"/>
          </a:xfrm>
          <a:prstGeom prst="rect">
            <a:avLst/>
          </a:prstGeom>
          <a:solidFill>
            <a:srgbClr val="00B0F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b="1" dirty="0" smtClean="0">
                <a:solidFill>
                  <a:schemeClr val="bg1"/>
                </a:solidFill>
                <a:latin typeface="EucrosiaUPC" pitchFamily="18" charset="-34"/>
                <a:cs typeface="EucrosiaUPC" pitchFamily="18" charset="-34"/>
              </a:rPr>
              <a:t>ประธานต้องอยู่ในที่ประชุม</a:t>
            </a:r>
          </a:p>
          <a:p>
            <a:pPr algn="ctr"/>
            <a:r>
              <a:rPr lang="th-TH" b="1" dirty="0" smtClean="0">
                <a:solidFill>
                  <a:schemeClr val="bg1"/>
                </a:solidFill>
                <a:latin typeface="EucrosiaUPC" pitchFamily="18" charset="-34"/>
                <a:cs typeface="EucrosiaUPC" pitchFamily="18" charset="-34"/>
              </a:rPr>
              <a:t>ด้วยทุกครั้ง</a:t>
            </a:r>
          </a:p>
        </p:txBody>
      </p:sp>
      <p:sp>
        <p:nvSpPr>
          <p:cNvPr id="13" name="ลูกศรขวา 12"/>
          <p:cNvSpPr/>
          <p:nvPr/>
        </p:nvSpPr>
        <p:spPr>
          <a:xfrm>
            <a:off x="4211960" y="2538446"/>
            <a:ext cx="504056" cy="360040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14" name="ลูกศรขวา 13"/>
          <p:cNvSpPr/>
          <p:nvPr/>
        </p:nvSpPr>
        <p:spPr>
          <a:xfrm>
            <a:off x="4247964" y="4581128"/>
            <a:ext cx="504056" cy="360040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10" name="ตัวแทนหมายเลขภาพนิ่ง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D85E7-25CD-47EF-B19D-98B9F94D8257}" type="slidenum">
              <a:rPr lang="th-TH" smtClean="0">
                <a:latin typeface="EucrosiaUPC" pitchFamily="18" charset="-34"/>
                <a:cs typeface="EucrosiaUPC" pitchFamily="18" charset="-34"/>
              </a:rPr>
              <a:pPr/>
              <a:t>52</a:t>
            </a:fld>
            <a:endParaRPr lang="th-TH"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16" name="สี่เหลี่ยมผืนผ้า 6"/>
          <p:cNvSpPr/>
          <p:nvPr/>
        </p:nvSpPr>
        <p:spPr>
          <a:xfrm>
            <a:off x="1763688" y="548680"/>
            <a:ext cx="4608512" cy="936104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457200" indent="-457200" algn="ctr">
              <a:lnSpc>
                <a:spcPts val="4800"/>
              </a:lnSpc>
            </a:pPr>
            <a:r>
              <a:rPr lang="th-TH" sz="4200" b="1" dirty="0" smtClean="0">
                <a:solidFill>
                  <a:srgbClr val="0000FF"/>
                </a:solidFill>
                <a:effectLst>
                  <a:reflection blurRad="6350" stA="55000" endA="300" endPos="45500" dir="5400000" sy="-100000" algn="bl" rotWithShape="0"/>
                </a:effectLst>
                <a:latin typeface="EucrosiaUPC" pitchFamily="18" charset="-34"/>
                <a:cs typeface="EucrosiaUPC" pitchFamily="18" charset="-34"/>
              </a:rPr>
              <a:t>องค์ประชุม </a:t>
            </a:r>
            <a:r>
              <a:rPr lang="en-US" sz="4200" b="1" dirty="0" smtClean="0">
                <a:solidFill>
                  <a:srgbClr val="0000FF"/>
                </a:solidFill>
                <a:effectLst>
                  <a:reflection blurRad="6350" stA="55000" endA="300" endPos="45500" dir="5400000" sy="-100000" algn="bl" rotWithShape="0"/>
                </a:effectLst>
                <a:latin typeface="EucrosiaUPC" pitchFamily="18" charset="-34"/>
                <a:cs typeface="EucrosiaUPC" pitchFamily="18" charset="-34"/>
              </a:rPr>
              <a:t>&amp; </a:t>
            </a:r>
            <a:r>
              <a:rPr lang="th-TH" sz="4200" b="1" dirty="0" smtClean="0">
                <a:solidFill>
                  <a:srgbClr val="0000FF"/>
                </a:solidFill>
                <a:effectLst>
                  <a:reflection blurRad="6350" stA="55000" endA="300" endPos="45500" dir="5400000" sy="-100000" algn="bl" rotWithShape="0"/>
                </a:effectLst>
                <a:latin typeface="EucrosiaUPC" pitchFamily="18" charset="-34"/>
                <a:cs typeface="EucrosiaUPC" pitchFamily="18" charset="-34"/>
              </a:rPr>
              <a:t>มติ</a:t>
            </a:r>
          </a:p>
          <a:p>
            <a:pPr marL="457200" indent="-457200" algn="ctr">
              <a:lnSpc>
                <a:spcPts val="4800"/>
              </a:lnSpc>
            </a:pPr>
            <a:r>
              <a:rPr lang="th-TH" sz="4200" b="1" dirty="0" smtClean="0">
                <a:solidFill>
                  <a:srgbClr val="0000FF"/>
                </a:solidFill>
                <a:effectLst>
                  <a:reflection blurRad="6350" stA="55000" endA="300" endPos="45500" dir="5400000" sy="-100000" algn="bl" rotWithShape="0"/>
                </a:effectLst>
                <a:latin typeface="EucrosiaUPC" pitchFamily="18" charset="-34"/>
                <a:cs typeface="EucrosiaUPC" pitchFamily="18" charset="-34"/>
              </a:rPr>
              <a:t>ของคณะกรรมการ</a:t>
            </a:r>
          </a:p>
        </p:txBody>
      </p:sp>
      <p:sp>
        <p:nvSpPr>
          <p:cNvPr id="19" name="คำบรรยายภาพแบบวงรี 3"/>
          <p:cNvSpPr/>
          <p:nvPr/>
        </p:nvSpPr>
        <p:spPr>
          <a:xfrm>
            <a:off x="7380312" y="764704"/>
            <a:ext cx="1440160" cy="1368152"/>
          </a:xfrm>
          <a:prstGeom prst="wedgeEllipseCallout">
            <a:avLst>
              <a:gd name="adj1" fmla="val -77100"/>
              <a:gd name="adj2" fmla="val -24138"/>
            </a:avLst>
          </a:prstGeom>
          <a:solidFill>
            <a:srgbClr val="92D050"/>
          </a:solidFill>
          <a:ln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3000"/>
              </a:lnSpc>
            </a:pPr>
            <a:r>
              <a:rPr lang="th-TH" sz="2400" b="1" dirty="0" smtClean="0">
                <a:solidFill>
                  <a:srgbClr val="0000FF"/>
                </a:solidFill>
                <a:latin typeface="EucrosiaUPC" pitchFamily="18" charset="-34"/>
                <a:cs typeface="EucrosiaUPC" pitchFamily="18" charset="-34"/>
              </a:rPr>
              <a:t>ระเบียบฯ</a:t>
            </a:r>
          </a:p>
          <a:p>
            <a:pPr algn="ctr">
              <a:lnSpc>
                <a:spcPts val="3000"/>
              </a:lnSpc>
            </a:pPr>
            <a:r>
              <a:rPr lang="th-TH" sz="2400" b="1" dirty="0" smtClean="0">
                <a:solidFill>
                  <a:srgbClr val="0000FF"/>
                </a:solidFill>
                <a:latin typeface="EucrosiaUPC" pitchFamily="18" charset="-34"/>
                <a:cs typeface="EucrosiaUPC" pitchFamily="18" charset="-34"/>
              </a:rPr>
              <a:t>ข้อ </a:t>
            </a:r>
            <a:r>
              <a:rPr lang="en-US" sz="2400" b="1" dirty="0" smtClean="0">
                <a:solidFill>
                  <a:srgbClr val="0000FF"/>
                </a:solidFill>
                <a:latin typeface="EucrosiaUPC" pitchFamily="18" charset="-34"/>
                <a:cs typeface="EucrosiaUPC" pitchFamily="18" charset="-34"/>
              </a:rPr>
              <a:t>143</a:t>
            </a:r>
            <a:r>
              <a:rPr lang="th-TH" sz="2400" b="1" dirty="0" smtClean="0">
                <a:solidFill>
                  <a:srgbClr val="0000FF"/>
                </a:solidFill>
                <a:latin typeface="EucrosiaUPC" pitchFamily="18" charset="-34"/>
                <a:cs typeface="EucrosiaUPC" pitchFamily="18" charset="-34"/>
              </a:rPr>
              <a:t> </a:t>
            </a:r>
            <a:endParaRPr lang="th-TH" sz="2400" b="1" dirty="0">
              <a:solidFill>
                <a:srgbClr val="0000FF"/>
              </a:solidFill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17" name="คำบรรยายภาพแบบวงรี 3"/>
          <p:cNvSpPr/>
          <p:nvPr/>
        </p:nvSpPr>
        <p:spPr>
          <a:xfrm>
            <a:off x="5796136" y="332656"/>
            <a:ext cx="1440160" cy="1368152"/>
          </a:xfrm>
          <a:prstGeom prst="wedgeEllipseCallout">
            <a:avLst>
              <a:gd name="adj1" fmla="val -62334"/>
              <a:gd name="adj2" fmla="val 6948"/>
            </a:avLst>
          </a:prstGeom>
          <a:solidFill>
            <a:srgbClr val="FF00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3000"/>
              </a:lnSpc>
            </a:pPr>
            <a:r>
              <a:rPr lang="th-TH" sz="2400" b="1" dirty="0" smtClean="0">
                <a:solidFill>
                  <a:schemeClr val="bg1"/>
                </a:solidFill>
                <a:latin typeface="EucrosiaUPC" pitchFamily="18" charset="-34"/>
                <a:cs typeface="EucrosiaUPC" pitchFamily="18" charset="-34"/>
              </a:rPr>
              <a:t>ระเบียบฯ</a:t>
            </a:r>
          </a:p>
          <a:p>
            <a:pPr algn="ctr">
              <a:lnSpc>
                <a:spcPts val="3000"/>
              </a:lnSpc>
            </a:pPr>
            <a:r>
              <a:rPr lang="th-TH" sz="2400" b="1" dirty="0" smtClean="0">
                <a:solidFill>
                  <a:schemeClr val="bg1"/>
                </a:solidFill>
                <a:latin typeface="EucrosiaUPC" pitchFamily="18" charset="-34"/>
                <a:cs typeface="EucrosiaUPC" pitchFamily="18" charset="-34"/>
              </a:rPr>
              <a:t>ข้อ </a:t>
            </a:r>
            <a:r>
              <a:rPr lang="en-US" sz="2400" b="1" dirty="0" smtClean="0">
                <a:solidFill>
                  <a:schemeClr val="bg1"/>
                </a:solidFill>
                <a:latin typeface="EucrosiaUPC" pitchFamily="18" charset="-34"/>
                <a:cs typeface="EucrosiaUPC" pitchFamily="18" charset="-34"/>
              </a:rPr>
              <a:t>27</a:t>
            </a:r>
            <a:r>
              <a:rPr lang="th-TH" sz="2400" b="1" dirty="0" smtClean="0">
                <a:solidFill>
                  <a:schemeClr val="bg1"/>
                </a:solidFill>
                <a:latin typeface="EucrosiaUPC" pitchFamily="18" charset="-34"/>
                <a:cs typeface="EucrosiaUPC" pitchFamily="18" charset="-34"/>
              </a:rPr>
              <a:t> </a:t>
            </a:r>
            <a:endParaRPr lang="th-TH" sz="2400" b="1" dirty="0">
              <a:solidFill>
                <a:schemeClr val="bg1"/>
              </a:solidFill>
              <a:latin typeface="EucrosiaUPC" pitchFamily="18" charset="-34"/>
              <a:cs typeface="EucrosiaUPC" pitchFamily="18" charset="-34"/>
            </a:endParaRPr>
          </a:p>
        </p:txBody>
      </p:sp>
      <p:grpSp>
        <p:nvGrpSpPr>
          <p:cNvPr id="3" name="Group 5"/>
          <p:cNvGrpSpPr/>
          <p:nvPr/>
        </p:nvGrpSpPr>
        <p:grpSpPr>
          <a:xfrm>
            <a:off x="0" y="6237312"/>
            <a:ext cx="9144000" cy="576064"/>
            <a:chOff x="0" y="6165304"/>
            <a:chExt cx="9144000" cy="576064"/>
          </a:xfrm>
        </p:grpSpPr>
        <p:grpSp>
          <p:nvGrpSpPr>
            <p:cNvPr id="4" name="Group 10"/>
            <p:cNvGrpSpPr/>
            <p:nvPr/>
          </p:nvGrpSpPr>
          <p:grpSpPr>
            <a:xfrm>
              <a:off x="0" y="6165304"/>
              <a:ext cx="9144000" cy="576064"/>
              <a:chOff x="0" y="5877272"/>
              <a:chExt cx="9144000" cy="576064"/>
            </a:xfrm>
          </p:grpSpPr>
          <p:grpSp>
            <p:nvGrpSpPr>
              <p:cNvPr id="9" name="Group 23"/>
              <p:cNvGrpSpPr/>
              <p:nvPr/>
            </p:nvGrpSpPr>
            <p:grpSpPr>
              <a:xfrm>
                <a:off x="0" y="5877272"/>
                <a:ext cx="9144000" cy="576064"/>
                <a:chOff x="0" y="5877272"/>
                <a:chExt cx="9144000" cy="576064"/>
              </a:xfrm>
            </p:grpSpPr>
            <p:cxnSp>
              <p:nvCxnSpPr>
                <p:cNvPr id="24" name="Straight Connector 23"/>
                <p:cNvCxnSpPr/>
                <p:nvPr/>
              </p:nvCxnSpPr>
              <p:spPr>
                <a:xfrm>
                  <a:off x="0" y="6093296"/>
                  <a:ext cx="9144000" cy="72008"/>
                </a:xfrm>
                <a:prstGeom prst="line">
                  <a:avLst/>
                </a:prstGeom>
                <a:ln>
                  <a:solidFill>
                    <a:srgbClr val="008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5" name="Rectangle 24"/>
                <p:cNvSpPr/>
                <p:nvPr/>
              </p:nvSpPr>
              <p:spPr>
                <a:xfrm>
                  <a:off x="6444208" y="5877272"/>
                  <a:ext cx="2664296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Natchanon</a:t>
                  </a:r>
                  <a:r>
                    <a:rPr lang="en-US" sz="2000" b="1" dirty="0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  </a:t>
                  </a:r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Siriphongsurapa</a:t>
                  </a:r>
                  <a:endParaRPr lang="th-TH" sz="2000" b="1" dirty="0">
                    <a:solidFill>
                      <a:schemeClr val="tx1"/>
                    </a:solidFill>
                    <a:effectLst>
                      <a:innerShdw blurRad="63500" dist="50800" dir="5400000">
                        <a:prstClr val="black">
                          <a:alpha val="50000"/>
                        </a:prstClr>
                      </a:innerShdw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  <p:sp>
              <p:nvSpPr>
                <p:cNvPr id="26" name="Rectangle 25"/>
                <p:cNvSpPr/>
                <p:nvPr/>
              </p:nvSpPr>
              <p:spPr>
                <a:xfrm>
                  <a:off x="6804248" y="6165304"/>
                  <a:ext cx="2160240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smtClean="0">
                      <a:solidFill>
                        <a:srgbClr val="FF6600"/>
                      </a:solidFill>
                      <a:effectLst>
                        <a:innerShdw blurRad="114300">
                          <a:prstClr val="black"/>
                        </a:innerShdw>
                        <a:reflection blurRad="6350" stA="55000" endA="300" endPos="45500" dir="5400000" sy="-100000" algn="bl" rotWithShape="0"/>
                      </a:effectLst>
                      <a:latin typeface="Angsana New" pitchFamily="18" charset="-34"/>
                      <a:cs typeface="Angsana New" pitchFamily="18" charset="-34"/>
                    </a:rPr>
                    <a:t> C    O P Y R I G H T</a:t>
                  </a:r>
                  <a:endParaRPr lang="th-TH" sz="2000" b="1" dirty="0">
                    <a:solidFill>
                      <a:srgbClr val="FF6600"/>
                    </a:solidFill>
                    <a:effectLst>
                      <a:innerShdw blurRad="114300">
                        <a:prstClr val="black"/>
                      </a:innerShdw>
                      <a:reflection blurRad="6350" stA="55000" endA="300" endPos="45500" dir="5400000" sy="-100000" algn="bl" rotWithShape="0"/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</p:grpSp>
          <p:cxnSp>
            <p:nvCxnSpPr>
              <p:cNvPr id="23" name="Straight Connector 22"/>
              <p:cNvCxnSpPr/>
              <p:nvPr/>
            </p:nvCxnSpPr>
            <p:spPr>
              <a:xfrm>
                <a:off x="0" y="6165304"/>
                <a:ext cx="9144000" cy="72008"/>
              </a:xfrm>
              <a:prstGeom prst="line">
                <a:avLst/>
              </a:prstGeom>
              <a:ln>
                <a:solidFill>
                  <a:srgbClr val="008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Oval 20"/>
            <p:cNvSpPr/>
            <p:nvPr/>
          </p:nvSpPr>
          <p:spPr>
            <a:xfrm>
              <a:off x="7092280" y="6453336"/>
              <a:ext cx="288032" cy="288032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FF6600"/>
              </a:solidFill>
            </a:ln>
            <a:scene3d>
              <a:camera prst="orthographicFront"/>
              <a:lightRig rig="threePt" dir="t"/>
            </a:scene3d>
            <a:sp3d>
              <a:bevelT w="114300" prst="hardEdg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tx1"/>
                  </a:solidFill>
                  <a:effectLst>
                    <a:innerShdw blurRad="114300">
                      <a:prstClr val="black"/>
                    </a:innerShdw>
                    <a:reflection blurRad="6350" stA="55000" endA="300" endPos="45500" dir="5400000" sy="-100000" algn="bl" rotWithShape="0"/>
                  </a:effectLst>
                  <a:latin typeface="Angsana New" pitchFamily="18" charset="-34"/>
                </a:rPr>
                <a:t>C</a:t>
              </a:r>
              <a:endParaRPr lang="th-TH" sz="2000" b="1" dirty="0">
                <a:solidFill>
                  <a:schemeClr val="tx1"/>
                </a:solidFill>
                <a:effectLst>
                  <a:innerShdw blurRad="114300">
                    <a:prstClr val="black"/>
                  </a:innerShdw>
                  <a:reflection blurRad="6350" stA="55000" endA="300" endPos="45500" dir="5400000" sy="-100000" algn="bl" rotWithShape="0"/>
                </a:effectLst>
                <a:latin typeface="Angsana New" pitchFamily="18" charset="-3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08955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คำบรรยายภาพแบบวงรี 3"/>
          <p:cNvSpPr/>
          <p:nvPr/>
        </p:nvSpPr>
        <p:spPr>
          <a:xfrm>
            <a:off x="7380312" y="332656"/>
            <a:ext cx="1368152" cy="1368152"/>
          </a:xfrm>
          <a:prstGeom prst="wedgeEllipseCallout">
            <a:avLst>
              <a:gd name="adj1" fmla="val -72227"/>
              <a:gd name="adj2" fmla="val -21199"/>
            </a:avLst>
          </a:prstGeom>
          <a:solidFill>
            <a:srgbClr val="00B0F0"/>
          </a:solidFill>
          <a:ln>
            <a:solidFill>
              <a:srgbClr val="0066FF"/>
            </a:solidFill>
          </a:ln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3000"/>
              </a:lnSpc>
            </a:pPr>
            <a:r>
              <a:rPr lang="th-TH" sz="2200" b="1" dirty="0" smtClean="0">
                <a:solidFill>
                  <a:schemeClr val="bg1"/>
                </a:solidFill>
                <a:latin typeface="EucrosiaUPC" pitchFamily="18" charset="-34"/>
                <a:cs typeface="EucrosiaUPC" pitchFamily="18" charset="-34"/>
              </a:rPr>
              <a:t>ระเบียบฯ</a:t>
            </a:r>
          </a:p>
          <a:p>
            <a:pPr algn="ctr">
              <a:lnSpc>
                <a:spcPts val="3000"/>
              </a:lnSpc>
            </a:pPr>
            <a:r>
              <a:rPr lang="th-TH" sz="2200" b="1" dirty="0" smtClean="0">
                <a:solidFill>
                  <a:schemeClr val="bg1"/>
                </a:solidFill>
                <a:latin typeface="EucrosiaUPC" pitchFamily="18" charset="-34"/>
                <a:cs typeface="EucrosiaUPC" pitchFamily="18" charset="-34"/>
              </a:rPr>
              <a:t>ข้อ </a:t>
            </a:r>
            <a:r>
              <a:rPr lang="en-US" sz="2200" b="1" dirty="0" smtClean="0">
                <a:solidFill>
                  <a:schemeClr val="bg1"/>
                </a:solidFill>
                <a:latin typeface="EucrosiaUPC" pitchFamily="18" charset="-34"/>
                <a:cs typeface="EucrosiaUPC" pitchFamily="18" charset="-34"/>
              </a:rPr>
              <a:t>143</a:t>
            </a:r>
            <a:r>
              <a:rPr lang="th-TH" sz="2200" b="1" dirty="0" smtClean="0">
                <a:solidFill>
                  <a:schemeClr val="bg1"/>
                </a:solidFill>
                <a:latin typeface="EucrosiaUPC" pitchFamily="18" charset="-34"/>
                <a:cs typeface="EucrosiaUPC" pitchFamily="18" charset="-34"/>
              </a:rPr>
              <a:t> </a:t>
            </a:r>
            <a:endParaRPr lang="th-TH" sz="2200" b="1" dirty="0">
              <a:solidFill>
                <a:schemeClr val="bg1"/>
              </a:solidFill>
              <a:latin typeface="EucrosiaUPC" pitchFamily="18" charset="-34"/>
              <a:cs typeface="EucrosiaUPC" pitchFamily="18" charset="-34"/>
            </a:endParaRPr>
          </a:p>
        </p:txBody>
      </p:sp>
      <p:pic>
        <p:nvPicPr>
          <p:cNvPr id="15" name="Picture 14" descr="เด่น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8032" y="945232"/>
            <a:ext cx="1979712" cy="19797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สี่เหลี่ยมผืนผ้า 1"/>
          <p:cNvSpPr/>
          <p:nvPr/>
        </p:nvSpPr>
        <p:spPr>
          <a:xfrm>
            <a:off x="4860032" y="4221088"/>
            <a:ext cx="4032448" cy="1656184"/>
          </a:xfrm>
          <a:prstGeom prst="rect">
            <a:avLst/>
          </a:prstGeom>
          <a:noFill/>
          <a:effectLst>
            <a:outerShdw blurRad="40000" dist="20000" dir="5400000" rotWithShape="0">
              <a:srgbClr val="000000">
                <a:alpha val="38000"/>
              </a:srgbClr>
            </a:outerShdw>
            <a:softEdge rad="317500"/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265113" indent="-265113">
              <a:buFont typeface="Courier New" pitchFamily="49" charset="0"/>
              <a:buChar char="o"/>
            </a:pPr>
            <a:r>
              <a:rPr lang="th-TH" sz="2500" b="1" dirty="0" smtClean="0">
                <a:solidFill>
                  <a:srgbClr val="0000FF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EucrosiaUPC" pitchFamily="18" charset="-34"/>
                <a:cs typeface="EucrosiaUPC" pitchFamily="18" charset="-34"/>
              </a:rPr>
              <a:t>ให้</a:t>
            </a:r>
            <a:r>
              <a:rPr lang="th-TH" sz="2500" b="1" dirty="0">
                <a:solidFill>
                  <a:srgbClr val="0000FF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EucrosiaUPC" pitchFamily="18" charset="-34"/>
                <a:cs typeface="EucrosiaUPC" pitchFamily="18" charset="-34"/>
              </a:rPr>
              <a:t>ประธานหรือกรรมการผู้</a:t>
            </a:r>
            <a:r>
              <a:rPr lang="th-TH" sz="2500" b="1" dirty="0" smtClean="0">
                <a:solidFill>
                  <a:srgbClr val="0000FF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EucrosiaUPC" pitchFamily="18" charset="-34"/>
                <a:cs typeface="EucrosiaUPC" pitchFamily="18" charset="-34"/>
              </a:rPr>
              <a:t>นั้น</a:t>
            </a:r>
          </a:p>
          <a:p>
            <a:pPr marL="265113" indent="-265113">
              <a:buFont typeface="Courier New" pitchFamily="49" charset="0"/>
              <a:buChar char="o"/>
            </a:pPr>
            <a:r>
              <a:rPr lang="th-TH" sz="2500" b="1" dirty="0" smtClean="0">
                <a:solidFill>
                  <a:srgbClr val="0000FF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EucrosiaUPC" pitchFamily="18" charset="-34"/>
                <a:cs typeface="EucrosiaUPC" pitchFamily="18" charset="-34"/>
              </a:rPr>
              <a:t>ลาออก</a:t>
            </a:r>
            <a:r>
              <a:rPr lang="th-TH" sz="2500" b="1" dirty="0">
                <a:solidFill>
                  <a:srgbClr val="0000FF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EucrosiaUPC" pitchFamily="18" charset="-34"/>
                <a:cs typeface="EucrosiaUPC" pitchFamily="18" charset="-34"/>
              </a:rPr>
              <a:t>จากการเป็นประธานหรือ</a:t>
            </a:r>
            <a:r>
              <a:rPr lang="th-TH" sz="2500" b="1" dirty="0" smtClean="0">
                <a:solidFill>
                  <a:srgbClr val="0000FF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EucrosiaUPC" pitchFamily="18" charset="-34"/>
                <a:cs typeface="EucrosiaUPC" pitchFamily="18" charset="-34"/>
              </a:rPr>
              <a:t>กรรมการ ใน</a:t>
            </a:r>
            <a:r>
              <a:rPr lang="th-TH" sz="2500" b="1" dirty="0">
                <a:solidFill>
                  <a:srgbClr val="0000FF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EucrosiaUPC" pitchFamily="18" charset="-34"/>
                <a:cs typeface="EucrosiaUPC" pitchFamily="18" charset="-34"/>
              </a:rPr>
              <a:t>คณะกรรมการ</a:t>
            </a:r>
            <a:r>
              <a:rPr lang="th-TH" sz="2500" b="1" dirty="0" smtClean="0">
                <a:solidFill>
                  <a:srgbClr val="0000FF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EucrosiaUPC" pitchFamily="18" charset="-34"/>
                <a:cs typeface="EucrosiaUPC" pitchFamily="18" charset="-34"/>
              </a:rPr>
              <a:t>ที่ตน</a:t>
            </a:r>
            <a:r>
              <a:rPr lang="th-TH" sz="2500" b="1" dirty="0">
                <a:solidFill>
                  <a:srgbClr val="0000FF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EucrosiaUPC" pitchFamily="18" charset="-34"/>
                <a:cs typeface="EucrosiaUPC" pitchFamily="18" charset="-34"/>
              </a:rPr>
              <a:t>ที่ได้รับการแต่งตั้งนั้น </a:t>
            </a:r>
            <a:endParaRPr lang="th-TH" sz="2500" b="1" dirty="0" smtClean="0">
              <a:solidFill>
                <a:srgbClr val="0000FF"/>
              </a:solidFill>
              <a:effectLst>
                <a:innerShdw blurRad="63500" dist="50800" dir="5400000">
                  <a:prstClr val="black">
                    <a:alpha val="50000"/>
                  </a:prstClr>
                </a:innerShdw>
              </a:effectLst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3" name="สี่เหลี่ยมผืนผ้า 2"/>
          <p:cNvSpPr/>
          <p:nvPr/>
        </p:nvSpPr>
        <p:spPr>
          <a:xfrm>
            <a:off x="2123728" y="1412776"/>
            <a:ext cx="2808312" cy="129614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00B05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2600" b="1" dirty="0">
                <a:solidFill>
                  <a:schemeClr val="tx1"/>
                </a:solidFill>
                <a:latin typeface="EucrosiaUPC" pitchFamily="18" charset="-34"/>
                <a:cs typeface="EucrosiaUPC" pitchFamily="18" charset="-34"/>
              </a:rPr>
              <a:t>ประธานกรรมการและ</a:t>
            </a:r>
            <a:r>
              <a:rPr lang="th-TH" sz="2600" b="1" dirty="0" smtClean="0">
                <a:solidFill>
                  <a:schemeClr val="tx1"/>
                </a:solidFill>
                <a:latin typeface="EucrosiaUPC" pitchFamily="18" charset="-34"/>
                <a:cs typeface="EucrosiaUPC" pitchFamily="18" charset="-34"/>
              </a:rPr>
              <a:t>กรรมการจัดซื้อจัดจ้าง</a:t>
            </a:r>
          </a:p>
          <a:p>
            <a:pPr algn="ctr"/>
            <a:r>
              <a:rPr lang="th-TH" sz="2600" b="1" dirty="0" smtClean="0">
                <a:solidFill>
                  <a:schemeClr val="tx1"/>
                </a:solidFill>
                <a:latin typeface="EucrosiaUPC" pitchFamily="18" charset="-34"/>
                <a:cs typeface="EucrosiaUPC" pitchFamily="18" charset="-34"/>
              </a:rPr>
              <a:t>ใน</a:t>
            </a:r>
            <a:r>
              <a:rPr lang="th-TH" sz="2600" b="1" dirty="0">
                <a:solidFill>
                  <a:schemeClr val="tx1"/>
                </a:solidFill>
                <a:latin typeface="EucrosiaUPC" pitchFamily="18" charset="-34"/>
                <a:cs typeface="EucrosiaUPC" pitchFamily="18" charset="-34"/>
              </a:rPr>
              <a:t>การซื้อหรือจ้างครั้งนั้น </a:t>
            </a:r>
            <a:endParaRPr lang="th-TH" sz="2600" dirty="0">
              <a:solidFill>
                <a:schemeClr val="tx1"/>
              </a:solidFill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5" name="สี่เหลี่ยมผืนผ้า 4"/>
          <p:cNvSpPr/>
          <p:nvPr/>
        </p:nvSpPr>
        <p:spPr>
          <a:xfrm>
            <a:off x="4860032" y="2879393"/>
            <a:ext cx="4032448" cy="1413703"/>
          </a:xfrm>
          <a:prstGeom prst="rect">
            <a:avLst/>
          </a:prstGeom>
          <a:noFill/>
          <a:ln w="6350"/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66700" indent="-266700">
              <a:buFont typeface="Courier New" pitchFamily="49" charset="0"/>
              <a:buChar char="o"/>
            </a:pPr>
            <a:r>
              <a:rPr lang="th-TH" sz="2600" b="1" dirty="0" smtClean="0">
                <a:solidFill>
                  <a:schemeClr val="tx1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EucrosiaUPC" pitchFamily="18" charset="-34"/>
                <a:cs typeface="EucrosiaUPC" pitchFamily="18" charset="-34"/>
              </a:rPr>
              <a:t>ให้</a:t>
            </a:r>
            <a:r>
              <a:rPr lang="th-TH" sz="2600" b="1" dirty="0">
                <a:solidFill>
                  <a:schemeClr val="tx1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EucrosiaUPC" pitchFamily="18" charset="-34"/>
                <a:cs typeface="EucrosiaUPC" pitchFamily="18" charset="-34"/>
              </a:rPr>
              <a:t>เป็นไป</a:t>
            </a:r>
            <a:r>
              <a:rPr lang="th-TH" sz="2600" b="1" dirty="0" smtClean="0">
                <a:solidFill>
                  <a:schemeClr val="tx1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EucrosiaUPC" pitchFamily="18" charset="-34"/>
                <a:cs typeface="EucrosiaUPC" pitchFamily="18" charset="-34"/>
              </a:rPr>
              <a:t>ตามกฎหมาย</a:t>
            </a:r>
            <a:r>
              <a:rPr lang="th-TH" sz="2600" b="1" dirty="0">
                <a:solidFill>
                  <a:schemeClr val="tx1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EucrosiaUPC" pitchFamily="18" charset="-34"/>
                <a:cs typeface="EucrosiaUPC" pitchFamily="18" charset="-34"/>
              </a:rPr>
              <a:t>ว่าด้วยวิธีปฏิบัติราชการทางปกครอง</a:t>
            </a:r>
          </a:p>
        </p:txBody>
      </p:sp>
      <p:sp>
        <p:nvSpPr>
          <p:cNvPr id="6" name="สี่เหลี่ยมผืนผ้า 5"/>
          <p:cNvSpPr/>
          <p:nvPr/>
        </p:nvSpPr>
        <p:spPr>
          <a:xfrm>
            <a:off x="251520" y="2852936"/>
            <a:ext cx="3960440" cy="1440160"/>
          </a:xfrm>
          <a:prstGeom prst="rect">
            <a:avLst/>
          </a:prstGeom>
          <a:solidFill>
            <a:srgbClr val="FFFFB7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2600" b="1" dirty="0" smtClean="0">
                <a:solidFill>
                  <a:schemeClr val="tx1"/>
                </a:solidFill>
                <a:latin typeface="EucrosiaUPC" pitchFamily="18" charset="-34"/>
                <a:cs typeface="EucrosiaUPC" pitchFamily="18" charset="-34"/>
              </a:rPr>
              <a:t>การ</a:t>
            </a:r>
            <a:r>
              <a:rPr lang="th-TH" sz="2600" b="1" dirty="0">
                <a:solidFill>
                  <a:schemeClr val="tx1"/>
                </a:solidFill>
                <a:latin typeface="EucrosiaUPC" pitchFamily="18" charset="-34"/>
                <a:cs typeface="EucrosiaUPC" pitchFamily="18" charset="-34"/>
              </a:rPr>
              <a:t>มีส่วนได้เสียในเรื่องซึ่งที่ประชุมพิจารณาของประธาน</a:t>
            </a:r>
            <a:r>
              <a:rPr lang="th-TH" sz="2600" b="1" dirty="0" smtClean="0">
                <a:solidFill>
                  <a:schemeClr val="tx1"/>
                </a:solidFill>
                <a:latin typeface="EucrosiaUPC" pitchFamily="18" charset="-34"/>
                <a:cs typeface="EucrosiaUPC" pitchFamily="18" charset="-34"/>
              </a:rPr>
              <a:t>กรรมการ</a:t>
            </a:r>
          </a:p>
          <a:p>
            <a:pPr algn="ctr"/>
            <a:r>
              <a:rPr lang="th-TH" sz="2600" b="1" dirty="0" smtClean="0">
                <a:solidFill>
                  <a:schemeClr val="tx1"/>
                </a:solidFill>
                <a:latin typeface="EucrosiaUPC" pitchFamily="18" charset="-34"/>
                <a:cs typeface="EucrosiaUPC" pitchFamily="18" charset="-34"/>
              </a:rPr>
              <a:t>และ </a:t>
            </a:r>
            <a:r>
              <a:rPr lang="th-TH" sz="2600" b="1" dirty="0">
                <a:solidFill>
                  <a:schemeClr val="tx1"/>
                </a:solidFill>
                <a:latin typeface="EucrosiaUPC" pitchFamily="18" charset="-34"/>
                <a:cs typeface="EucrosiaUPC" pitchFamily="18" charset="-34"/>
              </a:rPr>
              <a:t>กรรมการ</a:t>
            </a:r>
            <a:endParaRPr lang="th-TH" sz="2600" dirty="0">
              <a:solidFill>
                <a:schemeClr val="tx1"/>
              </a:solidFill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7" name="สี่เหลี่ยมผืนผ้า 6"/>
          <p:cNvSpPr/>
          <p:nvPr/>
        </p:nvSpPr>
        <p:spPr>
          <a:xfrm>
            <a:off x="179512" y="5805264"/>
            <a:ext cx="8784976" cy="576064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457200" indent="-371475" algn="ctr">
              <a:buFont typeface="Wingdings" pitchFamily="2" charset="2"/>
              <a:buChar char="Ø"/>
            </a:pPr>
            <a:r>
              <a:rPr lang="th-TH" sz="2600" b="1" dirty="0">
                <a:latin typeface="EucrosiaUPC" pitchFamily="18" charset="-34"/>
                <a:cs typeface="EucrosiaUPC" pitchFamily="18" charset="-34"/>
              </a:rPr>
              <a:t>และให้หัวหน้าหน่วยงานของรัฐ</a:t>
            </a:r>
            <a:r>
              <a:rPr lang="th-TH" sz="2600" b="1" i="1" u="sng" dirty="0">
                <a:solidFill>
                  <a:srgbClr val="FF0000"/>
                </a:solidFill>
                <a:latin typeface="EucrosiaUPC" pitchFamily="18" charset="-34"/>
                <a:cs typeface="EucrosiaUPC" pitchFamily="18" charset="-34"/>
              </a:rPr>
              <a:t>แต่งตั้งผู้อื่นเพื่อปฏิบัติหน้าที่</a:t>
            </a:r>
            <a:r>
              <a:rPr lang="th-TH" sz="2600" b="1" i="1" u="sng" dirty="0" smtClean="0">
                <a:solidFill>
                  <a:srgbClr val="FF0000"/>
                </a:solidFill>
                <a:latin typeface="EucrosiaUPC" pitchFamily="18" charset="-34"/>
                <a:cs typeface="EucrosiaUPC" pitchFamily="18" charset="-34"/>
              </a:rPr>
              <a:t>แทน</a:t>
            </a:r>
          </a:p>
        </p:txBody>
      </p:sp>
      <p:sp>
        <p:nvSpPr>
          <p:cNvPr id="8" name="สี่เหลี่ยมผืนผ้า 7"/>
          <p:cNvSpPr/>
          <p:nvPr/>
        </p:nvSpPr>
        <p:spPr>
          <a:xfrm>
            <a:off x="215516" y="4437112"/>
            <a:ext cx="3996444" cy="1296144"/>
          </a:xfrm>
          <a:prstGeom prst="rect">
            <a:avLst/>
          </a:prstGeom>
          <a:solidFill>
            <a:srgbClr val="CCFFFF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2600" b="1" dirty="0">
                <a:solidFill>
                  <a:schemeClr val="tx1"/>
                </a:solidFill>
                <a:latin typeface="EucrosiaUPC" pitchFamily="18" charset="-34"/>
                <a:cs typeface="EucrosiaUPC" pitchFamily="18" charset="-34"/>
              </a:rPr>
              <a:t>หากประธานหรือกรรมการทราบ</a:t>
            </a:r>
            <a:r>
              <a:rPr lang="th-TH" sz="2600" b="1" dirty="0" smtClean="0">
                <a:solidFill>
                  <a:schemeClr val="tx1"/>
                </a:solidFill>
                <a:latin typeface="EucrosiaUPC" pitchFamily="18" charset="-34"/>
                <a:cs typeface="EucrosiaUPC" pitchFamily="18" charset="-34"/>
              </a:rPr>
              <a:t>ว่า</a:t>
            </a:r>
          </a:p>
          <a:p>
            <a:pPr algn="ctr"/>
            <a:r>
              <a:rPr lang="th-TH" sz="2600" b="1" dirty="0" smtClean="0">
                <a:solidFill>
                  <a:schemeClr val="tx1"/>
                </a:solidFill>
                <a:latin typeface="EucrosiaUPC" pitchFamily="18" charset="-34"/>
                <a:cs typeface="EucrosiaUPC" pitchFamily="18" charset="-34"/>
              </a:rPr>
              <a:t>ตน</a:t>
            </a:r>
            <a:r>
              <a:rPr lang="th-TH" sz="2600" b="1" dirty="0">
                <a:solidFill>
                  <a:schemeClr val="tx1"/>
                </a:solidFill>
                <a:latin typeface="EucrosiaUPC" pitchFamily="18" charset="-34"/>
                <a:cs typeface="EucrosiaUPC" pitchFamily="18" charset="-34"/>
              </a:rPr>
              <a:t>เป็นผู้มีส่วนได้เสียกับผู้ยื่น</a:t>
            </a:r>
            <a:r>
              <a:rPr lang="th-TH" sz="2600" b="1" dirty="0" smtClean="0">
                <a:solidFill>
                  <a:schemeClr val="tx1"/>
                </a:solidFill>
                <a:latin typeface="EucrosiaUPC" pitchFamily="18" charset="-34"/>
                <a:cs typeface="EucrosiaUPC" pitchFamily="18" charset="-34"/>
              </a:rPr>
              <a:t>ข้อเสนอ</a:t>
            </a:r>
          </a:p>
          <a:p>
            <a:pPr algn="ctr"/>
            <a:r>
              <a:rPr lang="th-TH" sz="2600" b="1" dirty="0" smtClean="0">
                <a:solidFill>
                  <a:schemeClr val="tx1"/>
                </a:solidFill>
                <a:latin typeface="EucrosiaUPC" pitchFamily="18" charset="-34"/>
                <a:cs typeface="EucrosiaUPC" pitchFamily="18" charset="-34"/>
              </a:rPr>
              <a:t>หรือ</a:t>
            </a:r>
            <a:r>
              <a:rPr lang="th-TH" sz="2600" b="1" dirty="0">
                <a:solidFill>
                  <a:schemeClr val="tx1"/>
                </a:solidFill>
                <a:latin typeface="EucrosiaUPC" pitchFamily="18" charset="-34"/>
                <a:cs typeface="EucrosiaUPC" pitchFamily="18" charset="-34"/>
              </a:rPr>
              <a:t>คู่สัญญาใน</a:t>
            </a:r>
            <a:r>
              <a:rPr lang="th-TH" sz="2600" b="1" dirty="0" smtClean="0">
                <a:solidFill>
                  <a:schemeClr val="tx1"/>
                </a:solidFill>
                <a:latin typeface="EucrosiaUPC" pitchFamily="18" charset="-34"/>
                <a:cs typeface="EucrosiaUPC" pitchFamily="18" charset="-34"/>
              </a:rPr>
              <a:t>การซื้อ</a:t>
            </a:r>
            <a:r>
              <a:rPr lang="th-TH" sz="2600" b="1" dirty="0">
                <a:solidFill>
                  <a:schemeClr val="tx1"/>
                </a:solidFill>
                <a:latin typeface="EucrosiaUPC" pitchFamily="18" charset="-34"/>
                <a:cs typeface="EucrosiaUPC" pitchFamily="18" charset="-34"/>
              </a:rPr>
              <a:t>หรือจ้างครั้งนั้น </a:t>
            </a:r>
            <a:endParaRPr lang="th-TH" sz="2600" dirty="0">
              <a:solidFill>
                <a:schemeClr val="tx1"/>
              </a:solidFill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13" name="ลูกศรขวา 12"/>
          <p:cNvSpPr/>
          <p:nvPr/>
        </p:nvSpPr>
        <p:spPr>
          <a:xfrm>
            <a:off x="4283968" y="3284984"/>
            <a:ext cx="576064" cy="648072"/>
          </a:xfrm>
          <a:prstGeom prst="rightArrow">
            <a:avLst/>
          </a:pr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14" name="ลูกศรขวา 13"/>
          <p:cNvSpPr/>
          <p:nvPr/>
        </p:nvSpPr>
        <p:spPr>
          <a:xfrm>
            <a:off x="4283968" y="4725144"/>
            <a:ext cx="576064" cy="605722"/>
          </a:xfrm>
          <a:prstGeom prst="rightArrow">
            <a:avLst/>
          </a:prstGeom>
          <a:solidFill>
            <a:srgbClr val="CCFFFF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10" name="ตัวแทนหมายเลขภาพนิ่ง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D85E7-25CD-47EF-B19D-98B9F94D8257}" type="slidenum">
              <a:rPr lang="th-TH" smtClean="0">
                <a:latin typeface="EucrosiaUPC" pitchFamily="18" charset="-34"/>
                <a:cs typeface="EucrosiaUPC" pitchFamily="18" charset="-34"/>
              </a:rPr>
              <a:pPr/>
              <a:t>53</a:t>
            </a:fld>
            <a:endParaRPr lang="th-TH"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11" name="สี่เหลี่ยมผืนผ้า 10"/>
          <p:cNvSpPr/>
          <p:nvPr/>
        </p:nvSpPr>
        <p:spPr>
          <a:xfrm>
            <a:off x="5364088" y="1615121"/>
            <a:ext cx="3312368" cy="1165807"/>
          </a:xfrm>
          <a:prstGeom prst="rect">
            <a:avLst/>
          </a:prstGeom>
          <a:noFill/>
          <a:effectLst>
            <a:outerShdw blurRad="40000" dist="20000" dir="5400000" rotWithShape="0">
              <a:srgbClr val="000000">
                <a:alpha val="38000"/>
              </a:srgbClr>
            </a:outerShdw>
            <a:softEdge rad="317500"/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2600" b="1" dirty="0">
                <a:solidFill>
                  <a:srgbClr val="FF0000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EucrosiaUPC" pitchFamily="18" charset="-34"/>
                <a:cs typeface="EucrosiaUPC" pitchFamily="18" charset="-34"/>
              </a:rPr>
              <a:t>จะต้องไม่เป็นผู้มีส่วนได้เสีย</a:t>
            </a:r>
            <a:r>
              <a:rPr lang="th-TH" sz="2600" b="1" dirty="0" smtClean="0">
                <a:solidFill>
                  <a:srgbClr val="FF0000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EucrosiaUPC" pitchFamily="18" charset="-34"/>
                <a:cs typeface="EucrosiaUPC" pitchFamily="18" charset="-34"/>
              </a:rPr>
              <a:t>กับ</a:t>
            </a:r>
          </a:p>
          <a:p>
            <a:pPr algn="ctr"/>
            <a:r>
              <a:rPr lang="th-TH" sz="2600" b="1" dirty="0" smtClean="0">
                <a:solidFill>
                  <a:srgbClr val="FF0000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EucrosiaUPC" pitchFamily="18" charset="-34"/>
                <a:cs typeface="EucrosiaUPC" pitchFamily="18" charset="-34"/>
              </a:rPr>
              <a:t>ผู้</a:t>
            </a:r>
            <a:r>
              <a:rPr lang="th-TH" sz="2600" b="1" dirty="0">
                <a:solidFill>
                  <a:srgbClr val="FF0000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EucrosiaUPC" pitchFamily="18" charset="-34"/>
                <a:cs typeface="EucrosiaUPC" pitchFamily="18" charset="-34"/>
              </a:rPr>
              <a:t>ยื่นข้อเสนอ หรือคู่สัญญา</a:t>
            </a:r>
          </a:p>
        </p:txBody>
      </p:sp>
      <p:sp>
        <p:nvSpPr>
          <p:cNvPr id="12" name="ลูกศรขวา 11"/>
          <p:cNvSpPr/>
          <p:nvPr/>
        </p:nvSpPr>
        <p:spPr>
          <a:xfrm>
            <a:off x="5076056" y="1843328"/>
            <a:ext cx="432048" cy="577560"/>
          </a:xfrm>
          <a:prstGeom prst="rightArrow">
            <a:avLst/>
          </a:prstGeom>
          <a:solidFill>
            <a:srgbClr val="FF6600"/>
          </a:solidFill>
          <a:ln w="28575">
            <a:solidFill>
              <a:srgbClr val="FF0000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16" name="สี่เหลี่ยมผืนผ้า 6"/>
          <p:cNvSpPr/>
          <p:nvPr/>
        </p:nvSpPr>
        <p:spPr>
          <a:xfrm>
            <a:off x="2483768" y="332656"/>
            <a:ext cx="5400600" cy="936104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457200" indent="-457200" algn="ctr">
              <a:lnSpc>
                <a:spcPts val="4000"/>
              </a:lnSpc>
            </a:pPr>
            <a:r>
              <a:rPr lang="th-TH" sz="4000" b="1" dirty="0" smtClean="0">
                <a:solidFill>
                  <a:srgbClr val="0000FF"/>
                </a:solidFill>
                <a:effectLst/>
                <a:latin typeface="EucrosiaUPC" pitchFamily="18" charset="-34"/>
                <a:cs typeface="EucrosiaUPC" pitchFamily="18" charset="-34"/>
              </a:rPr>
              <a:t>การมีส่วนได้เสีย</a:t>
            </a:r>
          </a:p>
          <a:p>
            <a:pPr marL="457200" indent="-457200" algn="ctr">
              <a:lnSpc>
                <a:spcPts val="4000"/>
              </a:lnSpc>
            </a:pPr>
            <a:r>
              <a:rPr lang="th-TH" sz="4000" b="1" dirty="0" smtClean="0">
                <a:solidFill>
                  <a:srgbClr val="0000FF"/>
                </a:solidFill>
                <a:effectLst>
                  <a:reflection blurRad="6350" stA="55000" endA="300" endPos="45500" dir="5400000" sy="-100000" algn="bl" rotWithShape="0"/>
                </a:effectLst>
                <a:latin typeface="EucrosiaUPC" pitchFamily="18" charset="-34"/>
                <a:cs typeface="EucrosiaUPC" pitchFamily="18" charset="-34"/>
              </a:rPr>
              <a:t>ของคณะกรรมการ</a:t>
            </a:r>
          </a:p>
        </p:txBody>
      </p:sp>
      <p:sp>
        <p:nvSpPr>
          <p:cNvPr id="18" name="คำบรรยายภาพแบบวงรี 3"/>
          <p:cNvSpPr/>
          <p:nvPr/>
        </p:nvSpPr>
        <p:spPr>
          <a:xfrm>
            <a:off x="1547664" y="116632"/>
            <a:ext cx="1368152" cy="1296144"/>
          </a:xfrm>
          <a:prstGeom prst="wedgeEllipseCallout">
            <a:avLst>
              <a:gd name="adj1" fmla="val 70040"/>
              <a:gd name="adj2" fmla="val 1770"/>
            </a:avLst>
          </a:prstGeom>
          <a:solidFill>
            <a:srgbClr val="FF00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3000"/>
              </a:lnSpc>
            </a:pPr>
            <a:r>
              <a:rPr lang="th-TH" sz="2200" b="1" dirty="0" smtClean="0">
                <a:solidFill>
                  <a:schemeClr val="bg1"/>
                </a:solidFill>
                <a:latin typeface="EucrosiaUPC" pitchFamily="18" charset="-34"/>
                <a:cs typeface="EucrosiaUPC" pitchFamily="18" charset="-34"/>
              </a:rPr>
              <a:t>ระเบียบฯ</a:t>
            </a:r>
          </a:p>
          <a:p>
            <a:pPr algn="ctr">
              <a:lnSpc>
                <a:spcPts val="3000"/>
              </a:lnSpc>
            </a:pPr>
            <a:r>
              <a:rPr lang="th-TH" sz="2200" b="1" dirty="0" smtClean="0">
                <a:solidFill>
                  <a:schemeClr val="bg1"/>
                </a:solidFill>
                <a:latin typeface="EucrosiaUPC" pitchFamily="18" charset="-34"/>
                <a:cs typeface="EucrosiaUPC" pitchFamily="18" charset="-34"/>
              </a:rPr>
              <a:t>ข้อ </a:t>
            </a:r>
            <a:r>
              <a:rPr lang="en-US" sz="2200" b="1" dirty="0" smtClean="0">
                <a:solidFill>
                  <a:schemeClr val="bg1"/>
                </a:solidFill>
                <a:latin typeface="EucrosiaUPC" pitchFamily="18" charset="-34"/>
                <a:cs typeface="EucrosiaUPC" pitchFamily="18" charset="-34"/>
              </a:rPr>
              <a:t>27</a:t>
            </a:r>
            <a:r>
              <a:rPr lang="th-TH" sz="2200" b="1" dirty="0" smtClean="0">
                <a:solidFill>
                  <a:schemeClr val="bg1"/>
                </a:solidFill>
                <a:latin typeface="EucrosiaUPC" pitchFamily="18" charset="-34"/>
                <a:cs typeface="EucrosiaUPC" pitchFamily="18" charset="-34"/>
              </a:rPr>
              <a:t> </a:t>
            </a:r>
            <a:endParaRPr lang="th-TH" sz="2200" b="1" dirty="0">
              <a:solidFill>
                <a:schemeClr val="bg1"/>
              </a:solidFill>
              <a:latin typeface="EucrosiaUPC" pitchFamily="18" charset="-34"/>
              <a:cs typeface="EucrosiaUPC" pitchFamily="18" charset="-34"/>
            </a:endParaRPr>
          </a:p>
        </p:txBody>
      </p:sp>
      <p:grpSp>
        <p:nvGrpSpPr>
          <p:cNvPr id="4" name="Group 5"/>
          <p:cNvGrpSpPr/>
          <p:nvPr/>
        </p:nvGrpSpPr>
        <p:grpSpPr>
          <a:xfrm>
            <a:off x="0" y="6237312"/>
            <a:ext cx="9144000" cy="576064"/>
            <a:chOff x="0" y="6165304"/>
            <a:chExt cx="9144000" cy="576064"/>
          </a:xfrm>
        </p:grpSpPr>
        <p:grpSp>
          <p:nvGrpSpPr>
            <p:cNvPr id="9" name="Group 10"/>
            <p:cNvGrpSpPr/>
            <p:nvPr/>
          </p:nvGrpSpPr>
          <p:grpSpPr>
            <a:xfrm>
              <a:off x="0" y="6165304"/>
              <a:ext cx="9144000" cy="576064"/>
              <a:chOff x="0" y="5877272"/>
              <a:chExt cx="9144000" cy="576064"/>
            </a:xfrm>
          </p:grpSpPr>
          <p:grpSp>
            <p:nvGrpSpPr>
              <p:cNvPr id="17" name="Group 23"/>
              <p:cNvGrpSpPr/>
              <p:nvPr/>
            </p:nvGrpSpPr>
            <p:grpSpPr>
              <a:xfrm>
                <a:off x="0" y="5877272"/>
                <a:ext cx="9144000" cy="576064"/>
                <a:chOff x="0" y="5877272"/>
                <a:chExt cx="9144000" cy="576064"/>
              </a:xfrm>
            </p:grpSpPr>
            <p:cxnSp>
              <p:nvCxnSpPr>
                <p:cNvPr id="24" name="Straight Connector 23"/>
                <p:cNvCxnSpPr/>
                <p:nvPr/>
              </p:nvCxnSpPr>
              <p:spPr>
                <a:xfrm>
                  <a:off x="0" y="6093296"/>
                  <a:ext cx="9144000" cy="72008"/>
                </a:xfrm>
                <a:prstGeom prst="line">
                  <a:avLst/>
                </a:prstGeom>
                <a:ln>
                  <a:solidFill>
                    <a:srgbClr val="008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5" name="Rectangle 24"/>
                <p:cNvSpPr/>
                <p:nvPr/>
              </p:nvSpPr>
              <p:spPr>
                <a:xfrm>
                  <a:off x="6444208" y="5877272"/>
                  <a:ext cx="2664296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Natchanon</a:t>
                  </a:r>
                  <a:r>
                    <a:rPr lang="en-US" sz="2000" b="1" dirty="0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  </a:t>
                  </a:r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Siriphongsurapa</a:t>
                  </a:r>
                  <a:endParaRPr lang="th-TH" sz="2000" b="1" dirty="0">
                    <a:solidFill>
                      <a:schemeClr val="tx1"/>
                    </a:solidFill>
                    <a:effectLst>
                      <a:innerShdw blurRad="63500" dist="50800" dir="5400000">
                        <a:prstClr val="black">
                          <a:alpha val="50000"/>
                        </a:prstClr>
                      </a:innerShdw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  <p:sp>
              <p:nvSpPr>
                <p:cNvPr id="26" name="Rectangle 25"/>
                <p:cNvSpPr/>
                <p:nvPr/>
              </p:nvSpPr>
              <p:spPr>
                <a:xfrm>
                  <a:off x="6804248" y="6165304"/>
                  <a:ext cx="2160240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smtClean="0">
                      <a:solidFill>
                        <a:srgbClr val="FF6600"/>
                      </a:solidFill>
                      <a:effectLst>
                        <a:innerShdw blurRad="114300">
                          <a:prstClr val="black"/>
                        </a:innerShdw>
                        <a:reflection blurRad="6350" stA="55000" endA="300" endPos="45500" dir="5400000" sy="-100000" algn="bl" rotWithShape="0"/>
                      </a:effectLst>
                      <a:latin typeface="Angsana New" pitchFamily="18" charset="-34"/>
                      <a:cs typeface="Angsana New" pitchFamily="18" charset="-34"/>
                    </a:rPr>
                    <a:t> C    O P Y R I G H T</a:t>
                  </a:r>
                  <a:endParaRPr lang="th-TH" sz="2000" b="1" dirty="0">
                    <a:solidFill>
                      <a:srgbClr val="FF6600"/>
                    </a:solidFill>
                    <a:effectLst>
                      <a:innerShdw blurRad="114300">
                        <a:prstClr val="black"/>
                      </a:innerShdw>
                      <a:reflection blurRad="6350" stA="55000" endA="300" endPos="45500" dir="5400000" sy="-100000" algn="bl" rotWithShape="0"/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</p:grpSp>
          <p:cxnSp>
            <p:nvCxnSpPr>
              <p:cNvPr id="23" name="Straight Connector 22"/>
              <p:cNvCxnSpPr/>
              <p:nvPr/>
            </p:nvCxnSpPr>
            <p:spPr>
              <a:xfrm>
                <a:off x="0" y="6165304"/>
                <a:ext cx="9144000" cy="72008"/>
              </a:xfrm>
              <a:prstGeom prst="line">
                <a:avLst/>
              </a:prstGeom>
              <a:ln>
                <a:solidFill>
                  <a:srgbClr val="008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Oval 20"/>
            <p:cNvSpPr/>
            <p:nvPr/>
          </p:nvSpPr>
          <p:spPr>
            <a:xfrm>
              <a:off x="7092280" y="6453336"/>
              <a:ext cx="288032" cy="288032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FF6600"/>
              </a:solidFill>
            </a:ln>
            <a:scene3d>
              <a:camera prst="orthographicFront"/>
              <a:lightRig rig="threePt" dir="t"/>
            </a:scene3d>
            <a:sp3d>
              <a:bevelT w="114300" prst="hardEdg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tx1"/>
                  </a:solidFill>
                  <a:effectLst>
                    <a:innerShdw blurRad="114300">
                      <a:prstClr val="black"/>
                    </a:innerShdw>
                    <a:reflection blurRad="6350" stA="55000" endA="300" endPos="45500" dir="5400000" sy="-100000" algn="bl" rotWithShape="0"/>
                  </a:effectLst>
                  <a:latin typeface="Angsana New" pitchFamily="18" charset="-34"/>
                </a:rPr>
                <a:t>C</a:t>
              </a:r>
              <a:endParaRPr lang="th-TH" sz="2000" b="1" dirty="0">
                <a:solidFill>
                  <a:schemeClr val="tx1"/>
                </a:solidFill>
                <a:effectLst>
                  <a:innerShdw blurRad="114300">
                    <a:prstClr val="black"/>
                  </a:innerShdw>
                  <a:reflection blurRad="6350" stA="55000" endA="300" endPos="45500" dir="5400000" sy="-100000" algn="bl" rotWithShape="0"/>
                </a:effectLst>
                <a:latin typeface="Angsana New" pitchFamily="18" charset="-3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87078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lowchart: Manual Input 7"/>
          <p:cNvSpPr/>
          <p:nvPr/>
        </p:nvSpPr>
        <p:spPr>
          <a:xfrm>
            <a:off x="5508104" y="3717032"/>
            <a:ext cx="3384376" cy="864096"/>
          </a:xfrm>
          <a:prstGeom prst="flowChartManualInpu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slope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1916832"/>
            <a:ext cx="8208912" cy="2448272"/>
          </a:xfrm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th-TH" b="1" dirty="0" smtClean="0">
                <a:solidFill>
                  <a:srgbClr val="0000FF"/>
                </a:solidFill>
                <a:effectLst>
                  <a:reflection blurRad="6350" stA="55000" endA="300" endPos="45500" dir="5400000" sy="-100000" algn="bl" rotWithShape="0"/>
                </a:effectLst>
                <a:latin typeface="EucrosiaUPC" pitchFamily="18" charset="-34"/>
                <a:cs typeface="EucrosiaUPC" pitchFamily="18" charset="-34"/>
              </a:rPr>
              <a:t>การป้องกันผลประโยชน์ทับซ้อน </a:t>
            </a:r>
            <a:r>
              <a:rPr lang="en-US" b="1" dirty="0" smtClean="0">
                <a:solidFill>
                  <a:srgbClr val="0000FF"/>
                </a:solidFill>
                <a:effectLst>
                  <a:reflection blurRad="6350" stA="55000" endA="300" endPos="45500" dir="5400000" sy="-100000" algn="bl" rotWithShape="0"/>
                </a:effectLst>
                <a:latin typeface="EucrosiaUPC" pitchFamily="18" charset="-34"/>
                <a:cs typeface="EucrosiaUPC" pitchFamily="18" charset="-34"/>
              </a:rPr>
              <a:t>:</a:t>
            </a:r>
            <a:br>
              <a:rPr lang="en-US" b="1" dirty="0" smtClean="0">
                <a:solidFill>
                  <a:srgbClr val="0000FF"/>
                </a:solidFill>
                <a:effectLst>
                  <a:reflection blurRad="6350" stA="55000" endA="300" endPos="45500" dir="5400000" sy="-100000" algn="bl" rotWithShape="0"/>
                </a:effectLst>
                <a:latin typeface="EucrosiaUPC" pitchFamily="18" charset="-34"/>
                <a:cs typeface="EucrosiaUPC" pitchFamily="18" charset="-34"/>
              </a:rPr>
            </a:br>
            <a:r>
              <a:rPr lang="th-TH" b="1" dirty="0" smtClean="0">
                <a:solidFill>
                  <a:srgbClr val="0000FF"/>
                </a:solidFill>
                <a:effectLst>
                  <a:reflection blurRad="6350" stA="55000" endA="300" endPos="45500" dir="5400000" sy="-100000" algn="bl" rotWithShape="0"/>
                </a:effectLst>
                <a:latin typeface="EucrosiaUPC" pitchFamily="18" charset="-34"/>
                <a:cs typeface="EucrosiaUPC" pitchFamily="18" charset="-34"/>
              </a:rPr>
              <a:t> ระหว่างผู้ยื่นข้อเสนอด้วยกันเอง</a:t>
            </a:r>
            <a:br>
              <a:rPr lang="th-TH" b="1" dirty="0" smtClean="0">
                <a:solidFill>
                  <a:srgbClr val="0000FF"/>
                </a:solidFill>
                <a:effectLst>
                  <a:reflection blurRad="6350" stA="55000" endA="300" endPos="45500" dir="5400000" sy="-100000" algn="bl" rotWithShape="0"/>
                </a:effectLst>
                <a:latin typeface="EucrosiaUPC" pitchFamily="18" charset="-34"/>
                <a:cs typeface="EucrosiaUPC" pitchFamily="18" charset="-34"/>
              </a:rPr>
            </a:br>
            <a:endParaRPr lang="th-TH" b="1" dirty="0">
              <a:solidFill>
                <a:srgbClr val="0000FF"/>
              </a:solidFill>
              <a:effectLst>
                <a:reflection blurRad="6350" stA="60000" endA="900" endPos="58000" dir="5400000" sy="-100000" algn="bl" rotWithShape="0"/>
              </a:effectLst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D85E7-25CD-47EF-B19D-98B9F94D8257}" type="slidenum">
              <a:rPr lang="th-TH" smtClean="0"/>
              <a:pPr/>
              <a:t>54</a:t>
            </a:fld>
            <a:endParaRPr lang="th-TH"/>
          </a:p>
        </p:txBody>
      </p:sp>
      <p:grpSp>
        <p:nvGrpSpPr>
          <p:cNvPr id="3" name="Group 8"/>
          <p:cNvGrpSpPr/>
          <p:nvPr/>
        </p:nvGrpSpPr>
        <p:grpSpPr>
          <a:xfrm>
            <a:off x="0" y="6237312"/>
            <a:ext cx="9144000" cy="576064"/>
            <a:chOff x="0" y="6165304"/>
            <a:chExt cx="9144000" cy="576064"/>
          </a:xfrm>
        </p:grpSpPr>
        <p:grpSp>
          <p:nvGrpSpPr>
            <p:cNvPr id="5" name="Group 10"/>
            <p:cNvGrpSpPr/>
            <p:nvPr/>
          </p:nvGrpSpPr>
          <p:grpSpPr>
            <a:xfrm>
              <a:off x="0" y="6165304"/>
              <a:ext cx="9144000" cy="576064"/>
              <a:chOff x="0" y="5877272"/>
              <a:chExt cx="9144000" cy="576064"/>
            </a:xfrm>
          </p:grpSpPr>
          <p:grpSp>
            <p:nvGrpSpPr>
              <p:cNvPr id="6" name="Group 23"/>
              <p:cNvGrpSpPr/>
              <p:nvPr/>
            </p:nvGrpSpPr>
            <p:grpSpPr>
              <a:xfrm>
                <a:off x="0" y="5877272"/>
                <a:ext cx="9144000" cy="576064"/>
                <a:chOff x="0" y="5877272"/>
                <a:chExt cx="9144000" cy="576064"/>
              </a:xfrm>
            </p:grpSpPr>
            <p:cxnSp>
              <p:nvCxnSpPr>
                <p:cNvPr id="14" name="Straight Connector 13"/>
                <p:cNvCxnSpPr/>
                <p:nvPr/>
              </p:nvCxnSpPr>
              <p:spPr>
                <a:xfrm>
                  <a:off x="0" y="6093296"/>
                  <a:ext cx="9144000" cy="72008"/>
                </a:xfrm>
                <a:prstGeom prst="line">
                  <a:avLst/>
                </a:prstGeom>
                <a:ln>
                  <a:solidFill>
                    <a:srgbClr val="008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5" name="Rectangle 14"/>
                <p:cNvSpPr/>
                <p:nvPr/>
              </p:nvSpPr>
              <p:spPr>
                <a:xfrm>
                  <a:off x="6444208" y="5877272"/>
                  <a:ext cx="2664296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Natchanon</a:t>
                  </a:r>
                  <a:r>
                    <a:rPr lang="en-US" sz="2000" b="1" dirty="0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  </a:t>
                  </a:r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Siriphongsurapa</a:t>
                  </a:r>
                  <a:endParaRPr lang="th-TH" sz="2000" b="1" dirty="0">
                    <a:solidFill>
                      <a:schemeClr val="tx1"/>
                    </a:solidFill>
                    <a:effectLst>
                      <a:innerShdw blurRad="63500" dist="50800" dir="5400000">
                        <a:prstClr val="black">
                          <a:alpha val="50000"/>
                        </a:prstClr>
                      </a:innerShdw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  <p:sp>
              <p:nvSpPr>
                <p:cNvPr id="16" name="Rectangle 15"/>
                <p:cNvSpPr/>
                <p:nvPr/>
              </p:nvSpPr>
              <p:spPr>
                <a:xfrm>
                  <a:off x="6804248" y="6165304"/>
                  <a:ext cx="2160240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smtClean="0">
                      <a:solidFill>
                        <a:srgbClr val="FF6600"/>
                      </a:solidFill>
                      <a:effectLst>
                        <a:innerShdw blurRad="114300">
                          <a:prstClr val="black"/>
                        </a:innerShdw>
                        <a:reflection blurRad="6350" stA="55000" endA="300" endPos="45500" dir="5400000" sy="-100000" algn="bl" rotWithShape="0"/>
                      </a:effectLst>
                      <a:latin typeface="Angsana New" pitchFamily="18" charset="-34"/>
                      <a:cs typeface="Angsana New" pitchFamily="18" charset="-34"/>
                    </a:rPr>
                    <a:t> C    O P Y R I G H T</a:t>
                  </a:r>
                  <a:endParaRPr lang="th-TH" sz="2000" b="1" dirty="0">
                    <a:solidFill>
                      <a:srgbClr val="FF6600"/>
                    </a:solidFill>
                    <a:effectLst>
                      <a:innerShdw blurRad="114300">
                        <a:prstClr val="black"/>
                      </a:innerShdw>
                      <a:reflection blurRad="6350" stA="55000" endA="300" endPos="45500" dir="5400000" sy="-100000" algn="bl" rotWithShape="0"/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</p:grpSp>
          <p:cxnSp>
            <p:nvCxnSpPr>
              <p:cNvPr id="13" name="Straight Connector 12"/>
              <p:cNvCxnSpPr/>
              <p:nvPr/>
            </p:nvCxnSpPr>
            <p:spPr>
              <a:xfrm>
                <a:off x="0" y="6165304"/>
                <a:ext cx="9144000" cy="72008"/>
              </a:xfrm>
              <a:prstGeom prst="line">
                <a:avLst/>
              </a:prstGeom>
              <a:ln>
                <a:solidFill>
                  <a:srgbClr val="008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1" name="Oval 10"/>
            <p:cNvSpPr/>
            <p:nvPr/>
          </p:nvSpPr>
          <p:spPr>
            <a:xfrm>
              <a:off x="7092280" y="6453336"/>
              <a:ext cx="288032" cy="288032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FF6600"/>
              </a:solidFill>
            </a:ln>
            <a:scene3d>
              <a:camera prst="orthographicFront"/>
              <a:lightRig rig="threePt" dir="t"/>
            </a:scene3d>
            <a:sp3d>
              <a:bevelT w="114300" prst="hardEdg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tx1"/>
                  </a:solidFill>
                  <a:effectLst>
                    <a:innerShdw blurRad="114300">
                      <a:prstClr val="black"/>
                    </a:innerShdw>
                    <a:reflection blurRad="6350" stA="55000" endA="300" endPos="45500" dir="5400000" sy="-100000" algn="bl" rotWithShape="0"/>
                  </a:effectLst>
                  <a:latin typeface="Angsana New" pitchFamily="18" charset="-34"/>
                </a:rPr>
                <a:t>C</a:t>
              </a:r>
              <a:endParaRPr lang="th-TH" sz="2000" b="1" dirty="0">
                <a:solidFill>
                  <a:schemeClr val="tx1"/>
                </a:solidFill>
                <a:effectLst>
                  <a:innerShdw blurRad="114300">
                    <a:prstClr val="black"/>
                  </a:innerShdw>
                  <a:reflection blurRad="6350" stA="55000" endA="300" endPos="45500" dir="5400000" sy="-100000" algn="bl" rotWithShape="0"/>
                </a:effectLst>
                <a:latin typeface="Angsana New" pitchFamily="18" charset="-34"/>
              </a:endParaRPr>
            </a:p>
          </p:txBody>
        </p:sp>
      </p:grp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D85E7-25CD-47EF-B19D-98B9F94D8257}" type="slidenum">
              <a:rPr lang="th-TH" smtClean="0"/>
              <a:pPr/>
              <a:t>55</a:t>
            </a:fld>
            <a:endParaRPr lang="th-TH"/>
          </a:p>
        </p:txBody>
      </p:sp>
      <p:grpSp>
        <p:nvGrpSpPr>
          <p:cNvPr id="5" name="Group 8"/>
          <p:cNvGrpSpPr/>
          <p:nvPr/>
        </p:nvGrpSpPr>
        <p:grpSpPr>
          <a:xfrm>
            <a:off x="0" y="6237312"/>
            <a:ext cx="9144000" cy="576064"/>
            <a:chOff x="0" y="6165304"/>
            <a:chExt cx="9144000" cy="576064"/>
          </a:xfrm>
        </p:grpSpPr>
        <p:grpSp>
          <p:nvGrpSpPr>
            <p:cNvPr id="6" name="Group 10"/>
            <p:cNvGrpSpPr/>
            <p:nvPr/>
          </p:nvGrpSpPr>
          <p:grpSpPr>
            <a:xfrm>
              <a:off x="0" y="6165304"/>
              <a:ext cx="9144000" cy="576064"/>
              <a:chOff x="0" y="5877272"/>
              <a:chExt cx="9144000" cy="576064"/>
            </a:xfrm>
          </p:grpSpPr>
          <p:grpSp>
            <p:nvGrpSpPr>
              <p:cNvPr id="8" name="Group 23"/>
              <p:cNvGrpSpPr/>
              <p:nvPr/>
            </p:nvGrpSpPr>
            <p:grpSpPr>
              <a:xfrm>
                <a:off x="0" y="5877272"/>
                <a:ext cx="9144000" cy="576064"/>
                <a:chOff x="0" y="5877272"/>
                <a:chExt cx="9144000" cy="576064"/>
              </a:xfrm>
            </p:grpSpPr>
            <p:cxnSp>
              <p:nvCxnSpPr>
                <p:cNvPr id="10" name="Straight Connector 13"/>
                <p:cNvCxnSpPr/>
                <p:nvPr/>
              </p:nvCxnSpPr>
              <p:spPr>
                <a:xfrm>
                  <a:off x="0" y="6093296"/>
                  <a:ext cx="9144000" cy="72008"/>
                </a:xfrm>
                <a:prstGeom prst="line">
                  <a:avLst/>
                </a:prstGeom>
                <a:ln>
                  <a:solidFill>
                    <a:srgbClr val="008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1" name="Rectangle 14"/>
                <p:cNvSpPr/>
                <p:nvPr/>
              </p:nvSpPr>
              <p:spPr>
                <a:xfrm>
                  <a:off x="6444208" y="5877272"/>
                  <a:ext cx="2664296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Natchanon</a:t>
                  </a:r>
                  <a:r>
                    <a:rPr lang="en-US" sz="2000" b="1" dirty="0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  </a:t>
                  </a:r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Siriphongsurapa</a:t>
                  </a:r>
                  <a:endParaRPr lang="th-TH" sz="2000" b="1" dirty="0">
                    <a:solidFill>
                      <a:schemeClr val="tx1"/>
                    </a:solidFill>
                    <a:effectLst>
                      <a:innerShdw blurRad="63500" dist="50800" dir="5400000">
                        <a:prstClr val="black">
                          <a:alpha val="50000"/>
                        </a:prstClr>
                      </a:innerShdw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  <p:sp>
              <p:nvSpPr>
                <p:cNvPr id="12" name="Rectangle 15"/>
                <p:cNvSpPr/>
                <p:nvPr/>
              </p:nvSpPr>
              <p:spPr>
                <a:xfrm>
                  <a:off x="6804248" y="6165304"/>
                  <a:ext cx="2160240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smtClean="0">
                      <a:solidFill>
                        <a:srgbClr val="FF6600"/>
                      </a:solidFill>
                      <a:effectLst>
                        <a:innerShdw blurRad="114300">
                          <a:prstClr val="black"/>
                        </a:innerShdw>
                        <a:reflection blurRad="6350" stA="55000" endA="300" endPos="45500" dir="5400000" sy="-100000" algn="bl" rotWithShape="0"/>
                      </a:effectLst>
                      <a:latin typeface="Angsana New" pitchFamily="18" charset="-34"/>
                      <a:cs typeface="Angsana New" pitchFamily="18" charset="-34"/>
                    </a:rPr>
                    <a:t> C    O P Y R I G H T</a:t>
                  </a:r>
                  <a:endParaRPr lang="th-TH" sz="2000" b="1" dirty="0">
                    <a:solidFill>
                      <a:srgbClr val="FF6600"/>
                    </a:solidFill>
                    <a:effectLst>
                      <a:innerShdw blurRad="114300">
                        <a:prstClr val="black"/>
                      </a:innerShdw>
                      <a:reflection blurRad="6350" stA="55000" endA="300" endPos="45500" dir="5400000" sy="-100000" algn="bl" rotWithShape="0"/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</p:grpSp>
          <p:cxnSp>
            <p:nvCxnSpPr>
              <p:cNvPr id="9" name="Straight Connector 12"/>
              <p:cNvCxnSpPr/>
              <p:nvPr/>
            </p:nvCxnSpPr>
            <p:spPr>
              <a:xfrm>
                <a:off x="0" y="6165304"/>
                <a:ext cx="9144000" cy="72008"/>
              </a:xfrm>
              <a:prstGeom prst="line">
                <a:avLst/>
              </a:prstGeom>
              <a:ln>
                <a:solidFill>
                  <a:srgbClr val="008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" name="Oval 10"/>
            <p:cNvSpPr/>
            <p:nvPr/>
          </p:nvSpPr>
          <p:spPr>
            <a:xfrm>
              <a:off x="7092280" y="6453336"/>
              <a:ext cx="288032" cy="288032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FF6600"/>
              </a:solidFill>
            </a:ln>
            <a:scene3d>
              <a:camera prst="orthographicFront"/>
              <a:lightRig rig="threePt" dir="t"/>
            </a:scene3d>
            <a:sp3d>
              <a:bevelT w="114300" prst="hardEdg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tx1"/>
                  </a:solidFill>
                  <a:effectLst>
                    <a:innerShdw blurRad="114300">
                      <a:prstClr val="black"/>
                    </a:innerShdw>
                    <a:reflection blurRad="6350" stA="55000" endA="300" endPos="45500" dir="5400000" sy="-100000" algn="bl" rotWithShape="0"/>
                  </a:effectLst>
                  <a:latin typeface="Angsana New" pitchFamily="18" charset="-34"/>
                </a:rPr>
                <a:t>C</a:t>
              </a:r>
              <a:endParaRPr lang="th-TH" sz="2000" b="1" dirty="0">
                <a:solidFill>
                  <a:schemeClr val="tx1"/>
                </a:solidFill>
                <a:effectLst>
                  <a:innerShdw blurRad="114300">
                    <a:prstClr val="black"/>
                  </a:innerShdw>
                  <a:reflection blurRad="6350" stA="55000" endA="300" endPos="45500" dir="5400000" sy="-100000" algn="bl" rotWithShape="0"/>
                </a:effectLst>
                <a:latin typeface="Angsana New" pitchFamily="18" charset="-34"/>
              </a:endParaRPr>
            </a:p>
          </p:txBody>
        </p:sp>
      </p:grpSp>
      <p:sp>
        <p:nvSpPr>
          <p:cNvPr id="13" name="สี่เหลี่ยมผืนผ้า 12"/>
          <p:cNvSpPr/>
          <p:nvPr/>
        </p:nvSpPr>
        <p:spPr>
          <a:xfrm>
            <a:off x="1475656" y="695598"/>
            <a:ext cx="655272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96925" indent="-796925" algn="ctr">
              <a:defRPr/>
            </a:pPr>
            <a:r>
              <a:rPr lang="th-TH" sz="3200" b="1" dirty="0" smtClean="0">
                <a:solidFill>
                  <a:srgbClr val="0000FF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EucrosiaUPC" pitchFamily="18" charset="-34"/>
                <a:cs typeface="EucrosiaUPC" pitchFamily="18" charset="-34"/>
              </a:rPr>
              <a:t>ระเบียบกระทรวงการคลังว่าด้วยการจัดซื้อจัดจ้าง</a:t>
            </a:r>
          </a:p>
          <a:p>
            <a:pPr marL="796925" indent="-796925" algn="ctr">
              <a:defRPr/>
            </a:pPr>
            <a:r>
              <a:rPr lang="th-TH" sz="3200" b="1" dirty="0" smtClean="0">
                <a:solidFill>
                  <a:srgbClr val="0000FF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EucrosiaUPC" pitchFamily="18" charset="-34"/>
                <a:cs typeface="EucrosiaUPC" pitchFamily="18" charset="-34"/>
              </a:rPr>
              <a:t>และการบริหารพัสดุภาครัฐ พ.ศ. 2560</a:t>
            </a:r>
            <a:endParaRPr lang="th-TH" sz="3200" b="1" dirty="0">
              <a:solidFill>
                <a:srgbClr val="0000FF"/>
              </a:solidFill>
              <a:effectLst>
                <a:innerShdw blurRad="63500" dist="50800" dir="5400000">
                  <a:prstClr val="black">
                    <a:alpha val="50000"/>
                  </a:prstClr>
                </a:innerShdw>
              </a:effectLst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14" name="คำบรรยายภาพแบบวงรี 3"/>
          <p:cNvSpPr/>
          <p:nvPr/>
        </p:nvSpPr>
        <p:spPr>
          <a:xfrm>
            <a:off x="323528" y="908720"/>
            <a:ext cx="1368152" cy="1368152"/>
          </a:xfrm>
          <a:prstGeom prst="wedgeEllipseCallout">
            <a:avLst>
              <a:gd name="adj1" fmla="val 64227"/>
              <a:gd name="adj2" fmla="val -39300"/>
            </a:avLst>
          </a:prstGeom>
          <a:solidFill>
            <a:srgbClr val="00B0F0"/>
          </a:solidFill>
          <a:ln>
            <a:solidFill>
              <a:srgbClr val="0066FF"/>
            </a:solidFill>
          </a:ln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3000"/>
              </a:lnSpc>
            </a:pPr>
            <a:r>
              <a:rPr lang="th-TH" sz="4000" b="1" dirty="0" smtClean="0">
                <a:solidFill>
                  <a:schemeClr val="bg1"/>
                </a:solidFill>
                <a:latin typeface="EucrosiaUPC" pitchFamily="18" charset="-34"/>
                <a:cs typeface="EucrosiaUPC" pitchFamily="18" charset="-34"/>
              </a:rPr>
              <a:t>ข้อ</a:t>
            </a:r>
            <a:r>
              <a:rPr lang="en-US" sz="4000" b="1" dirty="0" smtClean="0">
                <a:solidFill>
                  <a:schemeClr val="bg1"/>
                </a:solidFill>
                <a:latin typeface="EucrosiaUPC" pitchFamily="18" charset="-34"/>
                <a:cs typeface="EucrosiaUPC" pitchFamily="18" charset="-34"/>
              </a:rPr>
              <a:t> 4</a:t>
            </a:r>
            <a:r>
              <a:rPr lang="th-TH" sz="4000" b="1" dirty="0" smtClean="0">
                <a:solidFill>
                  <a:schemeClr val="bg1"/>
                </a:solidFill>
                <a:latin typeface="EucrosiaUPC" pitchFamily="18" charset="-34"/>
                <a:cs typeface="EucrosiaUPC" pitchFamily="18" charset="-34"/>
              </a:rPr>
              <a:t> </a:t>
            </a:r>
            <a:endParaRPr lang="th-TH" sz="4000" b="1" dirty="0">
              <a:solidFill>
                <a:schemeClr val="bg1"/>
              </a:solidFill>
              <a:latin typeface="EucrosiaUPC" pitchFamily="18" charset="-34"/>
              <a:cs typeface="EucrosiaUPC" pitchFamily="18" charset="-34"/>
            </a:endParaRPr>
          </a:p>
        </p:txBody>
      </p:sp>
      <p:pic>
        <p:nvPicPr>
          <p:cNvPr id="15" name="รูปภาพ 14" descr="ผลประโยชน์ร่วมกัน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7544" y="2262620"/>
            <a:ext cx="8280920" cy="3254612"/>
          </a:xfrm>
          <a:prstGeom prst="rect">
            <a:avLst/>
          </a:prstGeom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รูปภาพ 14" descr="ผลประโยชน์ร่วมกัน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5536" y="1844824"/>
            <a:ext cx="8208912" cy="4438088"/>
          </a:xfrm>
          <a:prstGeom prst="rect">
            <a:avLst/>
          </a:prstGeom>
        </p:spPr>
      </p:pic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D85E7-25CD-47EF-B19D-98B9F94D8257}" type="slidenum">
              <a:rPr lang="th-TH" smtClean="0"/>
              <a:pPr/>
              <a:t>56</a:t>
            </a:fld>
            <a:endParaRPr lang="th-TH"/>
          </a:p>
        </p:txBody>
      </p:sp>
      <p:grpSp>
        <p:nvGrpSpPr>
          <p:cNvPr id="2" name="Group 8"/>
          <p:cNvGrpSpPr/>
          <p:nvPr/>
        </p:nvGrpSpPr>
        <p:grpSpPr>
          <a:xfrm>
            <a:off x="0" y="6237312"/>
            <a:ext cx="9144000" cy="576064"/>
            <a:chOff x="0" y="6165304"/>
            <a:chExt cx="9144000" cy="576064"/>
          </a:xfrm>
        </p:grpSpPr>
        <p:grpSp>
          <p:nvGrpSpPr>
            <p:cNvPr id="3" name="Group 10"/>
            <p:cNvGrpSpPr/>
            <p:nvPr/>
          </p:nvGrpSpPr>
          <p:grpSpPr>
            <a:xfrm>
              <a:off x="0" y="6165304"/>
              <a:ext cx="9144000" cy="576064"/>
              <a:chOff x="0" y="5877272"/>
              <a:chExt cx="9144000" cy="576064"/>
            </a:xfrm>
          </p:grpSpPr>
          <p:grpSp>
            <p:nvGrpSpPr>
              <p:cNvPr id="5" name="Group 23"/>
              <p:cNvGrpSpPr/>
              <p:nvPr/>
            </p:nvGrpSpPr>
            <p:grpSpPr>
              <a:xfrm>
                <a:off x="0" y="5877272"/>
                <a:ext cx="9144000" cy="576064"/>
                <a:chOff x="0" y="5877272"/>
                <a:chExt cx="9144000" cy="576064"/>
              </a:xfrm>
            </p:grpSpPr>
            <p:cxnSp>
              <p:nvCxnSpPr>
                <p:cNvPr id="10" name="Straight Connector 13"/>
                <p:cNvCxnSpPr/>
                <p:nvPr/>
              </p:nvCxnSpPr>
              <p:spPr>
                <a:xfrm>
                  <a:off x="0" y="6093296"/>
                  <a:ext cx="9144000" cy="72008"/>
                </a:xfrm>
                <a:prstGeom prst="line">
                  <a:avLst/>
                </a:prstGeom>
                <a:ln>
                  <a:solidFill>
                    <a:srgbClr val="008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1" name="Rectangle 14"/>
                <p:cNvSpPr/>
                <p:nvPr/>
              </p:nvSpPr>
              <p:spPr>
                <a:xfrm>
                  <a:off x="6444208" y="5877272"/>
                  <a:ext cx="2664296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Natchanon</a:t>
                  </a:r>
                  <a:r>
                    <a:rPr lang="en-US" sz="2000" b="1" dirty="0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  </a:t>
                  </a:r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Siriphongsurapa</a:t>
                  </a:r>
                  <a:endParaRPr lang="th-TH" sz="2000" b="1" dirty="0">
                    <a:solidFill>
                      <a:schemeClr val="tx1"/>
                    </a:solidFill>
                    <a:effectLst>
                      <a:innerShdw blurRad="63500" dist="50800" dir="5400000">
                        <a:prstClr val="black">
                          <a:alpha val="50000"/>
                        </a:prstClr>
                      </a:innerShdw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  <p:sp>
              <p:nvSpPr>
                <p:cNvPr id="12" name="Rectangle 15"/>
                <p:cNvSpPr/>
                <p:nvPr/>
              </p:nvSpPr>
              <p:spPr>
                <a:xfrm>
                  <a:off x="6804248" y="6165304"/>
                  <a:ext cx="2160240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smtClean="0">
                      <a:solidFill>
                        <a:srgbClr val="FF6600"/>
                      </a:solidFill>
                      <a:effectLst>
                        <a:innerShdw blurRad="114300">
                          <a:prstClr val="black"/>
                        </a:innerShdw>
                        <a:reflection blurRad="6350" stA="55000" endA="300" endPos="45500" dir="5400000" sy="-100000" algn="bl" rotWithShape="0"/>
                      </a:effectLst>
                      <a:latin typeface="Angsana New" pitchFamily="18" charset="-34"/>
                      <a:cs typeface="Angsana New" pitchFamily="18" charset="-34"/>
                    </a:rPr>
                    <a:t> C    O P Y R I G H T</a:t>
                  </a:r>
                  <a:endParaRPr lang="th-TH" sz="2000" b="1" dirty="0">
                    <a:solidFill>
                      <a:srgbClr val="FF6600"/>
                    </a:solidFill>
                    <a:effectLst>
                      <a:innerShdw blurRad="114300">
                        <a:prstClr val="black"/>
                      </a:innerShdw>
                      <a:reflection blurRad="6350" stA="55000" endA="300" endPos="45500" dir="5400000" sy="-100000" algn="bl" rotWithShape="0"/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</p:grpSp>
          <p:cxnSp>
            <p:nvCxnSpPr>
              <p:cNvPr id="9" name="Straight Connector 12"/>
              <p:cNvCxnSpPr/>
              <p:nvPr/>
            </p:nvCxnSpPr>
            <p:spPr>
              <a:xfrm>
                <a:off x="0" y="6165304"/>
                <a:ext cx="9144000" cy="72008"/>
              </a:xfrm>
              <a:prstGeom prst="line">
                <a:avLst/>
              </a:prstGeom>
              <a:ln>
                <a:solidFill>
                  <a:srgbClr val="008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" name="Oval 10"/>
            <p:cNvSpPr/>
            <p:nvPr/>
          </p:nvSpPr>
          <p:spPr>
            <a:xfrm>
              <a:off x="7092280" y="6453336"/>
              <a:ext cx="288032" cy="288032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FF6600"/>
              </a:solidFill>
            </a:ln>
            <a:scene3d>
              <a:camera prst="orthographicFront"/>
              <a:lightRig rig="threePt" dir="t"/>
            </a:scene3d>
            <a:sp3d>
              <a:bevelT w="114300" prst="hardEdg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tx1"/>
                  </a:solidFill>
                  <a:effectLst>
                    <a:innerShdw blurRad="114300">
                      <a:prstClr val="black"/>
                    </a:innerShdw>
                    <a:reflection blurRad="6350" stA="55000" endA="300" endPos="45500" dir="5400000" sy="-100000" algn="bl" rotWithShape="0"/>
                  </a:effectLst>
                  <a:latin typeface="Angsana New" pitchFamily="18" charset="-34"/>
                </a:rPr>
                <a:t>C</a:t>
              </a:r>
              <a:endParaRPr lang="th-TH" sz="2000" b="1" dirty="0">
                <a:solidFill>
                  <a:schemeClr val="tx1"/>
                </a:solidFill>
                <a:effectLst>
                  <a:innerShdw blurRad="114300">
                    <a:prstClr val="black"/>
                  </a:innerShdw>
                  <a:reflection blurRad="6350" stA="55000" endA="300" endPos="45500" dir="5400000" sy="-100000" algn="bl" rotWithShape="0"/>
                </a:effectLst>
                <a:latin typeface="Angsana New" pitchFamily="18" charset="-34"/>
              </a:endParaRPr>
            </a:p>
          </p:txBody>
        </p:sp>
      </p:grpSp>
      <p:sp>
        <p:nvSpPr>
          <p:cNvPr id="13" name="สี่เหลี่ยมผืนผ้า 12"/>
          <p:cNvSpPr/>
          <p:nvPr/>
        </p:nvSpPr>
        <p:spPr>
          <a:xfrm>
            <a:off x="1547664" y="476672"/>
            <a:ext cx="655272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96925" indent="-796925" algn="ctr">
              <a:defRPr/>
            </a:pPr>
            <a:r>
              <a:rPr lang="th-TH" sz="3200" b="1" dirty="0" smtClean="0">
                <a:solidFill>
                  <a:srgbClr val="0000FF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EucrosiaUPC" pitchFamily="18" charset="-34"/>
                <a:cs typeface="EucrosiaUPC" pitchFamily="18" charset="-34"/>
              </a:rPr>
              <a:t>ระเบียบกระทรวงการคลังว่าด้วยการจัดซื้อจัดจ้าง</a:t>
            </a:r>
          </a:p>
          <a:p>
            <a:pPr marL="796925" indent="-796925" algn="ctr">
              <a:defRPr/>
            </a:pPr>
            <a:r>
              <a:rPr lang="th-TH" sz="3200" b="1" dirty="0" smtClean="0">
                <a:solidFill>
                  <a:srgbClr val="0000FF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EucrosiaUPC" pitchFamily="18" charset="-34"/>
                <a:cs typeface="EucrosiaUPC" pitchFamily="18" charset="-34"/>
              </a:rPr>
              <a:t>และการบริหารพัสดุภาครัฐ พ.ศ. 2560</a:t>
            </a:r>
            <a:endParaRPr lang="th-TH" sz="3200" b="1" dirty="0">
              <a:solidFill>
                <a:srgbClr val="0000FF"/>
              </a:solidFill>
              <a:effectLst>
                <a:innerShdw blurRad="63500" dist="50800" dir="5400000">
                  <a:prstClr val="black">
                    <a:alpha val="50000"/>
                  </a:prstClr>
                </a:innerShdw>
              </a:effectLst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14" name="คำบรรยายภาพแบบวงรี 3"/>
          <p:cNvSpPr/>
          <p:nvPr/>
        </p:nvSpPr>
        <p:spPr>
          <a:xfrm>
            <a:off x="323528" y="404664"/>
            <a:ext cx="1368152" cy="1368152"/>
          </a:xfrm>
          <a:prstGeom prst="wedgeEllipseCallout">
            <a:avLst>
              <a:gd name="adj1" fmla="val 67012"/>
              <a:gd name="adj2" fmla="val -18414"/>
            </a:avLst>
          </a:prstGeom>
          <a:solidFill>
            <a:srgbClr val="00B0F0"/>
          </a:solidFill>
          <a:ln>
            <a:solidFill>
              <a:srgbClr val="0066FF"/>
            </a:solidFill>
          </a:ln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3000"/>
              </a:lnSpc>
            </a:pPr>
            <a:r>
              <a:rPr lang="th-TH" sz="4000" b="1" dirty="0" smtClean="0">
                <a:solidFill>
                  <a:schemeClr val="bg1"/>
                </a:solidFill>
                <a:latin typeface="EucrosiaUPC" pitchFamily="18" charset="-34"/>
                <a:cs typeface="EucrosiaUPC" pitchFamily="18" charset="-34"/>
              </a:rPr>
              <a:t>ข้อ</a:t>
            </a:r>
            <a:r>
              <a:rPr lang="en-US" sz="4000" b="1" dirty="0" smtClean="0">
                <a:solidFill>
                  <a:schemeClr val="bg1"/>
                </a:solidFill>
                <a:latin typeface="EucrosiaUPC" pitchFamily="18" charset="-34"/>
                <a:cs typeface="EucrosiaUPC" pitchFamily="18" charset="-34"/>
              </a:rPr>
              <a:t> 4</a:t>
            </a:r>
            <a:r>
              <a:rPr lang="th-TH" sz="4000" b="1" dirty="0" smtClean="0">
                <a:solidFill>
                  <a:schemeClr val="bg1"/>
                </a:solidFill>
                <a:latin typeface="EucrosiaUPC" pitchFamily="18" charset="-34"/>
                <a:cs typeface="EucrosiaUPC" pitchFamily="18" charset="-34"/>
              </a:rPr>
              <a:t> </a:t>
            </a:r>
            <a:endParaRPr lang="th-TH" sz="4000" b="1" dirty="0">
              <a:solidFill>
                <a:schemeClr val="bg1"/>
              </a:solidFill>
              <a:latin typeface="EucrosiaUPC" pitchFamily="18" charset="-34"/>
              <a:cs typeface="EucrosiaUPC" pitchFamily="18" charset="-34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D85E7-25CD-47EF-B19D-98B9F94D8257}" type="slidenum">
              <a:rPr lang="th-TH" smtClean="0"/>
              <a:pPr/>
              <a:t>57</a:t>
            </a:fld>
            <a:endParaRPr lang="th-TH"/>
          </a:p>
        </p:txBody>
      </p:sp>
      <p:grpSp>
        <p:nvGrpSpPr>
          <p:cNvPr id="2" name="Group 8"/>
          <p:cNvGrpSpPr/>
          <p:nvPr/>
        </p:nvGrpSpPr>
        <p:grpSpPr>
          <a:xfrm>
            <a:off x="0" y="6237312"/>
            <a:ext cx="9144000" cy="576064"/>
            <a:chOff x="0" y="6165304"/>
            <a:chExt cx="9144000" cy="576064"/>
          </a:xfrm>
        </p:grpSpPr>
        <p:grpSp>
          <p:nvGrpSpPr>
            <p:cNvPr id="3" name="Group 10"/>
            <p:cNvGrpSpPr/>
            <p:nvPr/>
          </p:nvGrpSpPr>
          <p:grpSpPr>
            <a:xfrm>
              <a:off x="0" y="6165304"/>
              <a:ext cx="9144000" cy="576064"/>
              <a:chOff x="0" y="5877272"/>
              <a:chExt cx="9144000" cy="576064"/>
            </a:xfrm>
          </p:grpSpPr>
          <p:grpSp>
            <p:nvGrpSpPr>
              <p:cNvPr id="5" name="Group 23"/>
              <p:cNvGrpSpPr/>
              <p:nvPr/>
            </p:nvGrpSpPr>
            <p:grpSpPr>
              <a:xfrm>
                <a:off x="0" y="5877272"/>
                <a:ext cx="9144000" cy="576064"/>
                <a:chOff x="0" y="5877272"/>
                <a:chExt cx="9144000" cy="576064"/>
              </a:xfrm>
            </p:grpSpPr>
            <p:cxnSp>
              <p:nvCxnSpPr>
                <p:cNvPr id="10" name="Straight Connector 13"/>
                <p:cNvCxnSpPr/>
                <p:nvPr/>
              </p:nvCxnSpPr>
              <p:spPr>
                <a:xfrm>
                  <a:off x="0" y="6093296"/>
                  <a:ext cx="9144000" cy="72008"/>
                </a:xfrm>
                <a:prstGeom prst="line">
                  <a:avLst/>
                </a:prstGeom>
                <a:ln>
                  <a:solidFill>
                    <a:srgbClr val="008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1" name="Rectangle 14"/>
                <p:cNvSpPr/>
                <p:nvPr/>
              </p:nvSpPr>
              <p:spPr>
                <a:xfrm>
                  <a:off x="6444208" y="5877272"/>
                  <a:ext cx="2664296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Natchanon</a:t>
                  </a:r>
                  <a:r>
                    <a:rPr lang="en-US" sz="2000" b="1" dirty="0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  </a:t>
                  </a:r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Siriphongsurapa</a:t>
                  </a:r>
                  <a:endParaRPr lang="th-TH" sz="2000" b="1" dirty="0">
                    <a:solidFill>
                      <a:schemeClr val="tx1"/>
                    </a:solidFill>
                    <a:effectLst>
                      <a:innerShdw blurRad="63500" dist="50800" dir="5400000">
                        <a:prstClr val="black">
                          <a:alpha val="50000"/>
                        </a:prstClr>
                      </a:innerShdw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  <p:sp>
              <p:nvSpPr>
                <p:cNvPr id="12" name="Rectangle 15"/>
                <p:cNvSpPr/>
                <p:nvPr/>
              </p:nvSpPr>
              <p:spPr>
                <a:xfrm>
                  <a:off x="6804248" y="6165304"/>
                  <a:ext cx="2160240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smtClean="0">
                      <a:solidFill>
                        <a:srgbClr val="FF6600"/>
                      </a:solidFill>
                      <a:effectLst>
                        <a:innerShdw blurRad="114300">
                          <a:prstClr val="black"/>
                        </a:innerShdw>
                        <a:reflection blurRad="6350" stA="55000" endA="300" endPos="45500" dir="5400000" sy="-100000" algn="bl" rotWithShape="0"/>
                      </a:effectLst>
                      <a:latin typeface="Angsana New" pitchFamily="18" charset="-34"/>
                      <a:cs typeface="Angsana New" pitchFamily="18" charset="-34"/>
                    </a:rPr>
                    <a:t> C    O P Y R I G H T</a:t>
                  </a:r>
                  <a:endParaRPr lang="th-TH" sz="2000" b="1" dirty="0">
                    <a:solidFill>
                      <a:srgbClr val="FF6600"/>
                    </a:solidFill>
                    <a:effectLst>
                      <a:innerShdw blurRad="114300">
                        <a:prstClr val="black"/>
                      </a:innerShdw>
                      <a:reflection blurRad="6350" stA="55000" endA="300" endPos="45500" dir="5400000" sy="-100000" algn="bl" rotWithShape="0"/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</p:grpSp>
          <p:cxnSp>
            <p:nvCxnSpPr>
              <p:cNvPr id="9" name="Straight Connector 12"/>
              <p:cNvCxnSpPr/>
              <p:nvPr/>
            </p:nvCxnSpPr>
            <p:spPr>
              <a:xfrm>
                <a:off x="0" y="6165304"/>
                <a:ext cx="9144000" cy="72008"/>
              </a:xfrm>
              <a:prstGeom prst="line">
                <a:avLst/>
              </a:prstGeom>
              <a:ln>
                <a:solidFill>
                  <a:srgbClr val="008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" name="Oval 10"/>
            <p:cNvSpPr/>
            <p:nvPr/>
          </p:nvSpPr>
          <p:spPr>
            <a:xfrm>
              <a:off x="7092280" y="6453336"/>
              <a:ext cx="288032" cy="288032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FF6600"/>
              </a:solidFill>
            </a:ln>
            <a:scene3d>
              <a:camera prst="orthographicFront"/>
              <a:lightRig rig="threePt" dir="t"/>
            </a:scene3d>
            <a:sp3d>
              <a:bevelT w="114300" prst="hardEdg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tx1"/>
                  </a:solidFill>
                  <a:effectLst>
                    <a:innerShdw blurRad="114300">
                      <a:prstClr val="black"/>
                    </a:innerShdw>
                    <a:reflection blurRad="6350" stA="55000" endA="300" endPos="45500" dir="5400000" sy="-100000" algn="bl" rotWithShape="0"/>
                  </a:effectLst>
                  <a:latin typeface="Angsana New" pitchFamily="18" charset="-34"/>
                </a:rPr>
                <a:t>C</a:t>
              </a:r>
              <a:endParaRPr lang="th-TH" sz="2000" b="1" dirty="0">
                <a:solidFill>
                  <a:schemeClr val="tx1"/>
                </a:solidFill>
                <a:effectLst>
                  <a:innerShdw blurRad="114300">
                    <a:prstClr val="black"/>
                  </a:innerShdw>
                  <a:reflection blurRad="6350" stA="55000" endA="300" endPos="45500" dir="5400000" sy="-100000" algn="bl" rotWithShape="0"/>
                </a:effectLst>
                <a:latin typeface="Angsana New" pitchFamily="18" charset="-34"/>
              </a:endParaRPr>
            </a:p>
          </p:txBody>
        </p:sp>
      </p:grpSp>
      <p:sp>
        <p:nvSpPr>
          <p:cNvPr id="13" name="สี่เหลี่ยมผืนผ้า 12"/>
          <p:cNvSpPr/>
          <p:nvPr/>
        </p:nvSpPr>
        <p:spPr>
          <a:xfrm>
            <a:off x="1547664" y="860519"/>
            <a:ext cx="655272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96925" indent="-796925" algn="ctr">
              <a:defRPr/>
            </a:pPr>
            <a:r>
              <a:rPr lang="th-TH" sz="3600" b="1" dirty="0" smtClean="0">
                <a:solidFill>
                  <a:srgbClr val="0000FF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EucrosiaUPC" pitchFamily="18" charset="-34"/>
                <a:cs typeface="EucrosiaUPC" pitchFamily="18" charset="-34"/>
              </a:rPr>
              <a:t>ระเบียบกระทรวงการคลังว่าด้วยการจัดซื้อจัดจ้าง</a:t>
            </a:r>
          </a:p>
          <a:p>
            <a:pPr marL="796925" indent="-796925" algn="ctr">
              <a:defRPr/>
            </a:pPr>
            <a:r>
              <a:rPr lang="th-TH" sz="3600" b="1" dirty="0" smtClean="0">
                <a:solidFill>
                  <a:srgbClr val="0000FF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EucrosiaUPC" pitchFamily="18" charset="-34"/>
                <a:cs typeface="EucrosiaUPC" pitchFamily="18" charset="-34"/>
              </a:rPr>
              <a:t>และการบริหารพัสดุภาครัฐ พ.ศ. 2560</a:t>
            </a:r>
            <a:endParaRPr lang="th-TH" sz="3600" b="1" dirty="0">
              <a:solidFill>
                <a:srgbClr val="0000FF"/>
              </a:solidFill>
              <a:effectLst>
                <a:innerShdw blurRad="63500" dist="50800" dir="5400000">
                  <a:prstClr val="black">
                    <a:alpha val="50000"/>
                  </a:prstClr>
                </a:innerShdw>
              </a:effectLst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14" name="คำบรรยายภาพแบบวงรี 3"/>
          <p:cNvSpPr/>
          <p:nvPr/>
        </p:nvSpPr>
        <p:spPr>
          <a:xfrm>
            <a:off x="251520" y="980728"/>
            <a:ext cx="1368152" cy="1368152"/>
          </a:xfrm>
          <a:prstGeom prst="wedgeEllipseCallout">
            <a:avLst>
              <a:gd name="adj1" fmla="val 67708"/>
              <a:gd name="adj2" fmla="val -15629"/>
            </a:avLst>
          </a:prstGeom>
          <a:solidFill>
            <a:srgbClr val="00B0F0"/>
          </a:solidFill>
          <a:ln>
            <a:solidFill>
              <a:srgbClr val="0066FF"/>
            </a:solidFill>
          </a:ln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3000"/>
              </a:lnSpc>
            </a:pPr>
            <a:r>
              <a:rPr lang="th-TH" sz="4000" b="1" dirty="0" smtClean="0">
                <a:solidFill>
                  <a:schemeClr val="bg1"/>
                </a:solidFill>
                <a:latin typeface="EucrosiaUPC" pitchFamily="18" charset="-34"/>
                <a:cs typeface="EucrosiaUPC" pitchFamily="18" charset="-34"/>
              </a:rPr>
              <a:t>ข้อ</a:t>
            </a:r>
            <a:r>
              <a:rPr lang="en-US" sz="4000" b="1" dirty="0" smtClean="0">
                <a:solidFill>
                  <a:schemeClr val="bg1"/>
                </a:solidFill>
                <a:latin typeface="EucrosiaUPC" pitchFamily="18" charset="-34"/>
                <a:cs typeface="EucrosiaUPC" pitchFamily="18" charset="-34"/>
              </a:rPr>
              <a:t> 4</a:t>
            </a:r>
            <a:r>
              <a:rPr lang="th-TH" sz="4000" b="1" dirty="0" smtClean="0">
                <a:solidFill>
                  <a:schemeClr val="bg1"/>
                </a:solidFill>
                <a:latin typeface="EucrosiaUPC" pitchFamily="18" charset="-34"/>
                <a:cs typeface="EucrosiaUPC" pitchFamily="18" charset="-34"/>
              </a:rPr>
              <a:t> </a:t>
            </a:r>
            <a:endParaRPr lang="th-TH" sz="4000" b="1" dirty="0">
              <a:solidFill>
                <a:schemeClr val="bg1"/>
              </a:solidFill>
              <a:latin typeface="EucrosiaUPC" pitchFamily="18" charset="-34"/>
              <a:cs typeface="EucrosiaUPC" pitchFamily="18" charset="-34"/>
            </a:endParaRPr>
          </a:p>
        </p:txBody>
      </p:sp>
      <p:pic>
        <p:nvPicPr>
          <p:cNvPr id="15" name="รูปภาพ 14" descr="ผลประโยชน์ร่วมกัน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528" y="2530192"/>
            <a:ext cx="8496944" cy="2843024"/>
          </a:xfrm>
          <a:prstGeom prst="rect">
            <a:avLst/>
          </a:prstGeom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D85E7-25CD-47EF-B19D-98B9F94D8257}" type="slidenum">
              <a:rPr lang="th-TH" smtClean="0"/>
              <a:pPr/>
              <a:t>58</a:t>
            </a:fld>
            <a:endParaRPr lang="th-TH"/>
          </a:p>
        </p:txBody>
      </p:sp>
      <p:grpSp>
        <p:nvGrpSpPr>
          <p:cNvPr id="2" name="Group 8"/>
          <p:cNvGrpSpPr/>
          <p:nvPr/>
        </p:nvGrpSpPr>
        <p:grpSpPr>
          <a:xfrm>
            <a:off x="0" y="6237312"/>
            <a:ext cx="9144000" cy="576064"/>
            <a:chOff x="0" y="6165304"/>
            <a:chExt cx="9144000" cy="576064"/>
          </a:xfrm>
        </p:grpSpPr>
        <p:grpSp>
          <p:nvGrpSpPr>
            <p:cNvPr id="3" name="Group 10"/>
            <p:cNvGrpSpPr/>
            <p:nvPr/>
          </p:nvGrpSpPr>
          <p:grpSpPr>
            <a:xfrm>
              <a:off x="0" y="6165304"/>
              <a:ext cx="9144000" cy="576064"/>
              <a:chOff x="0" y="5877272"/>
              <a:chExt cx="9144000" cy="576064"/>
            </a:xfrm>
          </p:grpSpPr>
          <p:grpSp>
            <p:nvGrpSpPr>
              <p:cNvPr id="5" name="Group 23"/>
              <p:cNvGrpSpPr/>
              <p:nvPr/>
            </p:nvGrpSpPr>
            <p:grpSpPr>
              <a:xfrm>
                <a:off x="0" y="5877272"/>
                <a:ext cx="9144000" cy="576064"/>
                <a:chOff x="0" y="5877272"/>
                <a:chExt cx="9144000" cy="576064"/>
              </a:xfrm>
            </p:grpSpPr>
            <p:cxnSp>
              <p:nvCxnSpPr>
                <p:cNvPr id="10" name="Straight Connector 13"/>
                <p:cNvCxnSpPr/>
                <p:nvPr/>
              </p:nvCxnSpPr>
              <p:spPr>
                <a:xfrm>
                  <a:off x="0" y="6093296"/>
                  <a:ext cx="9144000" cy="72008"/>
                </a:xfrm>
                <a:prstGeom prst="line">
                  <a:avLst/>
                </a:prstGeom>
                <a:ln>
                  <a:solidFill>
                    <a:srgbClr val="008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1" name="Rectangle 14"/>
                <p:cNvSpPr/>
                <p:nvPr/>
              </p:nvSpPr>
              <p:spPr>
                <a:xfrm>
                  <a:off x="6444208" y="5877272"/>
                  <a:ext cx="2664296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Natchanon</a:t>
                  </a:r>
                  <a:r>
                    <a:rPr lang="en-US" sz="2000" b="1" dirty="0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  </a:t>
                  </a:r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Siriphongsurapa</a:t>
                  </a:r>
                  <a:endParaRPr lang="th-TH" sz="2000" b="1" dirty="0">
                    <a:solidFill>
                      <a:schemeClr val="tx1"/>
                    </a:solidFill>
                    <a:effectLst>
                      <a:innerShdw blurRad="63500" dist="50800" dir="5400000">
                        <a:prstClr val="black">
                          <a:alpha val="50000"/>
                        </a:prstClr>
                      </a:innerShdw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  <p:sp>
              <p:nvSpPr>
                <p:cNvPr id="12" name="Rectangle 15"/>
                <p:cNvSpPr/>
                <p:nvPr/>
              </p:nvSpPr>
              <p:spPr>
                <a:xfrm>
                  <a:off x="6804248" y="6165304"/>
                  <a:ext cx="2160240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smtClean="0">
                      <a:solidFill>
                        <a:srgbClr val="FF6600"/>
                      </a:solidFill>
                      <a:effectLst>
                        <a:innerShdw blurRad="114300">
                          <a:prstClr val="black"/>
                        </a:innerShdw>
                        <a:reflection blurRad="6350" stA="55000" endA="300" endPos="45500" dir="5400000" sy="-100000" algn="bl" rotWithShape="0"/>
                      </a:effectLst>
                      <a:latin typeface="Angsana New" pitchFamily="18" charset="-34"/>
                      <a:cs typeface="Angsana New" pitchFamily="18" charset="-34"/>
                    </a:rPr>
                    <a:t> C    O P Y R I G H T</a:t>
                  </a:r>
                  <a:endParaRPr lang="th-TH" sz="2000" b="1" dirty="0">
                    <a:solidFill>
                      <a:srgbClr val="FF6600"/>
                    </a:solidFill>
                    <a:effectLst>
                      <a:innerShdw blurRad="114300">
                        <a:prstClr val="black"/>
                      </a:innerShdw>
                      <a:reflection blurRad="6350" stA="55000" endA="300" endPos="45500" dir="5400000" sy="-100000" algn="bl" rotWithShape="0"/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</p:grpSp>
          <p:cxnSp>
            <p:nvCxnSpPr>
              <p:cNvPr id="9" name="Straight Connector 12"/>
              <p:cNvCxnSpPr/>
              <p:nvPr/>
            </p:nvCxnSpPr>
            <p:spPr>
              <a:xfrm>
                <a:off x="0" y="6165304"/>
                <a:ext cx="9144000" cy="72008"/>
              </a:xfrm>
              <a:prstGeom prst="line">
                <a:avLst/>
              </a:prstGeom>
              <a:ln>
                <a:solidFill>
                  <a:srgbClr val="008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" name="Oval 10"/>
            <p:cNvSpPr/>
            <p:nvPr/>
          </p:nvSpPr>
          <p:spPr>
            <a:xfrm>
              <a:off x="7092280" y="6453336"/>
              <a:ext cx="288032" cy="288032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FF6600"/>
              </a:solidFill>
            </a:ln>
            <a:scene3d>
              <a:camera prst="orthographicFront"/>
              <a:lightRig rig="threePt" dir="t"/>
            </a:scene3d>
            <a:sp3d>
              <a:bevelT w="114300" prst="hardEdg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tx1"/>
                  </a:solidFill>
                  <a:effectLst>
                    <a:innerShdw blurRad="114300">
                      <a:prstClr val="black"/>
                    </a:innerShdw>
                    <a:reflection blurRad="6350" stA="55000" endA="300" endPos="45500" dir="5400000" sy="-100000" algn="bl" rotWithShape="0"/>
                  </a:effectLst>
                  <a:latin typeface="Angsana New" pitchFamily="18" charset="-34"/>
                </a:rPr>
                <a:t>C</a:t>
              </a:r>
              <a:endParaRPr lang="th-TH" sz="2000" b="1" dirty="0">
                <a:solidFill>
                  <a:schemeClr val="tx1"/>
                </a:solidFill>
                <a:effectLst>
                  <a:innerShdw blurRad="114300">
                    <a:prstClr val="black"/>
                  </a:innerShdw>
                  <a:reflection blurRad="6350" stA="55000" endA="300" endPos="45500" dir="5400000" sy="-100000" algn="bl" rotWithShape="0"/>
                </a:effectLst>
                <a:latin typeface="Angsana New" pitchFamily="18" charset="-34"/>
              </a:endParaRPr>
            </a:p>
          </p:txBody>
        </p:sp>
      </p:grpSp>
      <p:sp>
        <p:nvSpPr>
          <p:cNvPr id="13" name="สี่เหลี่ยมผืนผ้า 12"/>
          <p:cNvSpPr/>
          <p:nvPr/>
        </p:nvSpPr>
        <p:spPr>
          <a:xfrm>
            <a:off x="1547664" y="695598"/>
            <a:ext cx="655272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96925" indent="-796925" algn="ctr">
              <a:defRPr/>
            </a:pPr>
            <a:r>
              <a:rPr lang="th-TH" sz="3200" b="1" dirty="0" smtClean="0">
                <a:solidFill>
                  <a:srgbClr val="0000FF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EucrosiaUPC" pitchFamily="18" charset="-34"/>
                <a:cs typeface="EucrosiaUPC" pitchFamily="18" charset="-34"/>
              </a:rPr>
              <a:t>ระเบียบกระทรวงการคลังว่าด้วยการจัดซื้อจัดจ้าง</a:t>
            </a:r>
          </a:p>
          <a:p>
            <a:pPr marL="796925" indent="-796925" algn="ctr">
              <a:defRPr/>
            </a:pPr>
            <a:r>
              <a:rPr lang="th-TH" sz="3200" b="1" dirty="0" smtClean="0">
                <a:solidFill>
                  <a:srgbClr val="0000FF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EucrosiaUPC" pitchFamily="18" charset="-34"/>
                <a:cs typeface="EucrosiaUPC" pitchFamily="18" charset="-34"/>
              </a:rPr>
              <a:t>และการบริหารพัสดุภาครัฐ พ.ศ. 2560</a:t>
            </a:r>
            <a:endParaRPr lang="th-TH" sz="3200" b="1" dirty="0">
              <a:solidFill>
                <a:srgbClr val="0000FF"/>
              </a:solidFill>
              <a:effectLst>
                <a:innerShdw blurRad="63500" dist="50800" dir="5400000">
                  <a:prstClr val="black">
                    <a:alpha val="50000"/>
                  </a:prstClr>
                </a:innerShdw>
              </a:effectLst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14" name="คำบรรยายภาพแบบวงรี 3"/>
          <p:cNvSpPr/>
          <p:nvPr/>
        </p:nvSpPr>
        <p:spPr>
          <a:xfrm>
            <a:off x="323528" y="980728"/>
            <a:ext cx="1368152" cy="1368152"/>
          </a:xfrm>
          <a:prstGeom prst="wedgeEllipseCallout">
            <a:avLst>
              <a:gd name="adj1" fmla="val 59354"/>
              <a:gd name="adj2" fmla="val -41389"/>
            </a:avLst>
          </a:prstGeom>
          <a:solidFill>
            <a:srgbClr val="00B0F0"/>
          </a:solidFill>
          <a:ln>
            <a:solidFill>
              <a:srgbClr val="0066FF"/>
            </a:solidFill>
          </a:ln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3000"/>
              </a:lnSpc>
            </a:pPr>
            <a:r>
              <a:rPr lang="th-TH" sz="4000" b="1" dirty="0" smtClean="0">
                <a:solidFill>
                  <a:schemeClr val="bg1"/>
                </a:solidFill>
                <a:latin typeface="EucrosiaUPC" pitchFamily="18" charset="-34"/>
                <a:cs typeface="EucrosiaUPC" pitchFamily="18" charset="-34"/>
              </a:rPr>
              <a:t>ข้อ</a:t>
            </a:r>
            <a:r>
              <a:rPr lang="en-US" sz="4000" b="1" dirty="0" smtClean="0">
                <a:solidFill>
                  <a:schemeClr val="bg1"/>
                </a:solidFill>
                <a:latin typeface="EucrosiaUPC" pitchFamily="18" charset="-34"/>
                <a:cs typeface="EucrosiaUPC" pitchFamily="18" charset="-34"/>
              </a:rPr>
              <a:t> 4</a:t>
            </a:r>
            <a:r>
              <a:rPr lang="th-TH" sz="4000" b="1" dirty="0" smtClean="0">
                <a:solidFill>
                  <a:schemeClr val="bg1"/>
                </a:solidFill>
                <a:latin typeface="EucrosiaUPC" pitchFamily="18" charset="-34"/>
                <a:cs typeface="EucrosiaUPC" pitchFamily="18" charset="-34"/>
              </a:rPr>
              <a:t> </a:t>
            </a:r>
            <a:endParaRPr lang="th-TH" sz="4000" b="1" dirty="0">
              <a:solidFill>
                <a:schemeClr val="bg1"/>
              </a:solidFill>
              <a:latin typeface="EucrosiaUPC" pitchFamily="18" charset="-34"/>
              <a:cs typeface="EucrosiaUPC" pitchFamily="18" charset="-34"/>
            </a:endParaRPr>
          </a:p>
        </p:txBody>
      </p:sp>
      <p:pic>
        <p:nvPicPr>
          <p:cNvPr id="15" name="รูปภาพ 14" descr="ผลประโยชน์ร่วมกัน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20" y="2492896"/>
            <a:ext cx="8640960" cy="3230189"/>
          </a:xfrm>
          <a:prstGeom prst="rect">
            <a:avLst/>
          </a:prstGeom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/>
          </p:cNvSpPr>
          <p:nvPr>
            <p:ph type="ctrTitle"/>
          </p:nvPr>
        </p:nvSpPr>
        <p:spPr bwMode="auto">
          <a:xfrm>
            <a:off x="2474913" y="685800"/>
            <a:ext cx="4402137" cy="914400"/>
          </a:xfrm>
          <a:noFill/>
          <a:ln>
            <a:noFill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  <a:normAutofit fontScale="90000"/>
          </a:bodyPr>
          <a:lstStyle/>
          <a:p>
            <a:pPr algn="ctr">
              <a:buFont typeface="Courier New" pitchFamily="49" charset="0"/>
              <a:buChar char="o"/>
            </a:pPr>
            <a:r>
              <a:rPr lang="th-TH" sz="4800" b="1" cap="none" dirty="0" smtClean="0">
                <a:solidFill>
                  <a:srgbClr val="FF0000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EucrosiaUPC" pitchFamily="18" charset="-34"/>
                <a:cs typeface="EucrosiaUPC" pitchFamily="18" charset="-34"/>
              </a:rPr>
              <a:t> ความสัมพันธ์ในเชิงทุน</a:t>
            </a:r>
          </a:p>
        </p:txBody>
      </p:sp>
      <p:sp>
        <p:nvSpPr>
          <p:cNvPr id="87043" name="Rectangle 3"/>
          <p:cNvSpPr>
            <a:spLocks noGrp="1"/>
          </p:cNvSpPr>
          <p:nvPr>
            <p:ph type="subTitle" idx="1"/>
          </p:nvPr>
        </p:nvSpPr>
        <p:spPr>
          <a:xfrm>
            <a:off x="468313" y="1828800"/>
            <a:ext cx="4259262" cy="4695825"/>
          </a:xfrm>
        </p:spPr>
        <p:txBody>
          <a:bodyPr>
            <a:normAutofit fontScale="92500"/>
          </a:bodyPr>
          <a:lstStyle/>
          <a:p>
            <a:pPr algn="l">
              <a:buFont typeface="Arial" pitchFamily="34" charset="0"/>
              <a:buChar char="•"/>
            </a:pPr>
            <a:r>
              <a:rPr lang="th-TH" sz="4000" b="1" dirty="0" smtClean="0">
                <a:solidFill>
                  <a:srgbClr val="660066"/>
                </a:solidFill>
                <a:latin typeface="EucrosiaUPC" pitchFamily="18" charset="-34"/>
                <a:cs typeface="EucrosiaUPC" pitchFamily="18" charset="-34"/>
              </a:rPr>
              <a:t> หุ้นส่วนในห้างหุ้นส่วนสามัญ</a:t>
            </a:r>
          </a:p>
          <a:p>
            <a:pPr algn="l">
              <a:buFont typeface="Arial" pitchFamily="34" charset="0"/>
              <a:buChar char="•"/>
            </a:pPr>
            <a:r>
              <a:rPr lang="th-TH" sz="4000" b="1" dirty="0" smtClean="0">
                <a:solidFill>
                  <a:srgbClr val="000099"/>
                </a:solidFill>
                <a:latin typeface="EucrosiaUPC" pitchFamily="18" charset="-34"/>
                <a:cs typeface="EucrosiaUPC" pitchFamily="18" charset="-34"/>
              </a:rPr>
              <a:t> หุ้นส่วนไม่</a:t>
            </a:r>
            <a:r>
              <a:rPr lang="th-TH" sz="4000" b="1" dirty="0">
                <a:solidFill>
                  <a:srgbClr val="000099"/>
                </a:solidFill>
                <a:latin typeface="EucrosiaUPC" pitchFamily="18" charset="-34"/>
                <a:cs typeface="EucrosiaUPC" pitchFamily="18" charset="-34"/>
              </a:rPr>
              <a:t>จำกัดความรับผิด </a:t>
            </a:r>
            <a:r>
              <a:rPr lang="th-TH" sz="4000" b="1" dirty="0" smtClean="0">
                <a:solidFill>
                  <a:srgbClr val="000099"/>
                </a:solidFill>
                <a:latin typeface="EucrosiaUPC" pitchFamily="18" charset="-34"/>
                <a:cs typeface="EucrosiaUPC" pitchFamily="18" charset="-34"/>
              </a:rPr>
              <a:t/>
            </a:r>
            <a:br>
              <a:rPr lang="th-TH" sz="4000" b="1" dirty="0" smtClean="0">
                <a:solidFill>
                  <a:srgbClr val="000099"/>
                </a:solidFill>
                <a:latin typeface="EucrosiaUPC" pitchFamily="18" charset="-34"/>
                <a:cs typeface="EucrosiaUPC" pitchFamily="18" charset="-34"/>
              </a:rPr>
            </a:br>
            <a:r>
              <a:rPr lang="th-TH" sz="4000" b="1" dirty="0" smtClean="0">
                <a:solidFill>
                  <a:srgbClr val="000099"/>
                </a:solidFill>
                <a:latin typeface="EucrosiaUPC" pitchFamily="18" charset="-34"/>
                <a:cs typeface="EucrosiaUPC" pitchFamily="18" charset="-34"/>
              </a:rPr>
              <a:t>ใน </a:t>
            </a:r>
            <a:r>
              <a:rPr lang="th-TH" sz="4000" b="1" dirty="0" err="1" smtClean="0">
                <a:solidFill>
                  <a:srgbClr val="000099"/>
                </a:solidFill>
                <a:latin typeface="EucrosiaUPC" pitchFamily="18" charset="-34"/>
                <a:cs typeface="EucrosiaUPC" pitchFamily="18" charset="-34"/>
              </a:rPr>
              <a:t>หจก.</a:t>
            </a:r>
            <a:endParaRPr lang="th-TH" sz="4000" b="1" dirty="0" smtClean="0">
              <a:solidFill>
                <a:srgbClr val="000099"/>
              </a:solidFill>
              <a:latin typeface="EucrosiaUPC" pitchFamily="18" charset="-34"/>
              <a:cs typeface="EucrosiaUPC" pitchFamily="18" charset="-34"/>
            </a:endParaRPr>
          </a:p>
          <a:p>
            <a:pPr algn="l">
              <a:buFont typeface="Arial" pitchFamily="34" charset="0"/>
              <a:buChar char="•"/>
            </a:pPr>
            <a:r>
              <a:rPr lang="th-TH" sz="4000" b="1" dirty="0" smtClean="0">
                <a:solidFill>
                  <a:srgbClr val="336600"/>
                </a:solidFill>
                <a:latin typeface="EucrosiaUPC" pitchFamily="18" charset="-34"/>
                <a:cs typeface="EucrosiaUPC" pitchFamily="18" charset="-34"/>
              </a:rPr>
              <a:t> ผู้ถือหุ้นรายใหญ่ใน </a:t>
            </a:r>
            <a:r>
              <a:rPr lang="th-TH" sz="4000" b="1" dirty="0" err="1" smtClean="0">
                <a:solidFill>
                  <a:srgbClr val="336600"/>
                </a:solidFill>
                <a:latin typeface="EucrosiaUPC" pitchFamily="18" charset="-34"/>
                <a:cs typeface="EucrosiaUPC" pitchFamily="18" charset="-34"/>
              </a:rPr>
              <a:t>บจก.</a:t>
            </a:r>
            <a:r>
              <a:rPr lang="th-TH" sz="4000" b="1" dirty="0" smtClean="0">
                <a:solidFill>
                  <a:srgbClr val="336600"/>
                </a:solidFill>
                <a:latin typeface="EucrosiaUPC" pitchFamily="18" charset="-34"/>
                <a:cs typeface="EucrosiaUPC" pitchFamily="18" charset="-34"/>
              </a:rPr>
              <a:t> </a:t>
            </a:r>
            <a:r>
              <a:rPr lang="th-TH" sz="4000" b="1" dirty="0" err="1" smtClean="0">
                <a:solidFill>
                  <a:srgbClr val="336600"/>
                </a:solidFill>
                <a:latin typeface="EucrosiaUPC" pitchFamily="18" charset="-34"/>
                <a:cs typeface="EucrosiaUPC" pitchFamily="18" charset="-34"/>
              </a:rPr>
              <a:t>บมจ</a:t>
            </a:r>
            <a:r>
              <a:rPr lang="th-TH" sz="4000" b="1" dirty="0" smtClean="0">
                <a:solidFill>
                  <a:srgbClr val="336600"/>
                </a:solidFill>
                <a:latin typeface="EucrosiaUPC" pitchFamily="18" charset="-34"/>
                <a:cs typeface="EucrosiaUPC" pitchFamily="18" charset="-34"/>
              </a:rPr>
              <a:t>.</a:t>
            </a:r>
            <a:br>
              <a:rPr lang="th-TH" sz="4000" b="1" dirty="0" smtClean="0">
                <a:solidFill>
                  <a:srgbClr val="336600"/>
                </a:solidFill>
                <a:latin typeface="EucrosiaUPC" pitchFamily="18" charset="-34"/>
                <a:cs typeface="EucrosiaUPC" pitchFamily="18" charset="-34"/>
              </a:rPr>
            </a:br>
            <a:r>
              <a:rPr lang="th-TH" sz="4000" b="1" dirty="0" smtClean="0">
                <a:solidFill>
                  <a:srgbClr val="336600"/>
                </a:solidFill>
                <a:latin typeface="EucrosiaUPC" pitchFamily="18" charset="-34"/>
                <a:cs typeface="EucrosiaUPC" pitchFamily="18" charset="-34"/>
              </a:rPr>
              <a:t>(&gt;25% หรือ </a:t>
            </a:r>
            <a:r>
              <a:rPr lang="th-TH" sz="4000" b="1" dirty="0" err="1" smtClean="0">
                <a:solidFill>
                  <a:srgbClr val="336600"/>
                </a:solidFill>
                <a:latin typeface="EucrosiaUPC" pitchFamily="18" charset="-34"/>
                <a:cs typeface="EucrosiaUPC" pitchFamily="18" charset="-34"/>
              </a:rPr>
              <a:t>กวพ</a:t>
            </a:r>
            <a:r>
              <a:rPr lang="th-TH" sz="4000" b="1" dirty="0" smtClean="0">
                <a:solidFill>
                  <a:srgbClr val="336600"/>
                </a:solidFill>
                <a:latin typeface="EucrosiaUPC" pitchFamily="18" charset="-34"/>
                <a:cs typeface="EucrosiaUPC" pitchFamily="18" charset="-34"/>
              </a:rPr>
              <a:t>. กำหนด)</a:t>
            </a:r>
          </a:p>
        </p:txBody>
      </p:sp>
      <p:sp>
        <p:nvSpPr>
          <p:cNvPr id="6" name="ตัวยึดหมายเลขภาพนิ่ง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739AD78-DED0-4967-A6BC-A0AC8DC225B8}" type="slidenum">
              <a:rPr lang="en-US">
                <a:latin typeface="EucrosiaUPC" pitchFamily="18" charset="-34"/>
                <a:cs typeface="EucrosiaUPC" pitchFamily="18" charset="-34"/>
              </a:rPr>
              <a:pPr>
                <a:defRPr/>
              </a:pPr>
              <a:t>59</a:t>
            </a:fld>
            <a:endParaRPr lang="en-US"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87044" name="Rectangle 4"/>
          <p:cNvSpPr>
            <a:spLocks noChangeArrowheads="1"/>
          </p:cNvSpPr>
          <p:nvPr/>
        </p:nvSpPr>
        <p:spPr bwMode="auto">
          <a:xfrm>
            <a:off x="5651500" y="1828799"/>
            <a:ext cx="3035300" cy="418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Arial" pitchFamily="34" charset="0"/>
              <a:buChar char="•"/>
            </a:pPr>
            <a:r>
              <a:rPr lang="th-TH" sz="4400" b="1" dirty="0" smtClean="0">
                <a:solidFill>
                  <a:srgbClr val="0000FF"/>
                </a:solidFill>
                <a:latin typeface="EucrosiaUPC" pitchFamily="18" charset="-34"/>
                <a:cs typeface="EucrosiaUPC" pitchFamily="18" charset="-34"/>
              </a:rPr>
              <a:t> หุ้นส่วน</a:t>
            </a:r>
            <a:r>
              <a:rPr lang="th-TH" sz="4400" b="1" dirty="0">
                <a:solidFill>
                  <a:srgbClr val="0000FF"/>
                </a:solidFill>
                <a:latin typeface="EucrosiaUPC" pitchFamily="18" charset="-34"/>
                <a:cs typeface="EucrosiaUPC" pitchFamily="18" charset="-34"/>
              </a:rPr>
              <a:t>ในห้างหุ้นส่วนสามัญ / </a:t>
            </a:r>
            <a:r>
              <a:rPr lang="th-TH" sz="4400" b="1" dirty="0" err="1">
                <a:solidFill>
                  <a:srgbClr val="0000FF"/>
                </a:solidFill>
                <a:latin typeface="EucrosiaUPC" pitchFamily="18" charset="-34"/>
                <a:cs typeface="EucrosiaUPC" pitchFamily="18" charset="-34"/>
              </a:rPr>
              <a:t>หจก.</a:t>
            </a:r>
            <a:endParaRPr lang="th-TH" sz="4400" b="1" dirty="0">
              <a:solidFill>
                <a:srgbClr val="0000FF"/>
              </a:solidFill>
              <a:latin typeface="EucrosiaUPC" pitchFamily="18" charset="-34"/>
              <a:cs typeface="EucrosiaUPC" pitchFamily="18" charset="-34"/>
            </a:endParaRPr>
          </a:p>
          <a:p>
            <a:pPr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Arial" pitchFamily="34" charset="0"/>
              <a:buChar char="•"/>
            </a:pPr>
            <a:r>
              <a:rPr lang="th-TH" sz="4400" b="1" dirty="0" smtClean="0">
                <a:latin typeface="EucrosiaUPC" pitchFamily="18" charset="-34"/>
                <a:cs typeface="EucrosiaUPC" pitchFamily="18" charset="-34"/>
              </a:rPr>
              <a:t> ผู้</a:t>
            </a:r>
            <a:r>
              <a:rPr lang="th-TH" sz="4400" b="1" dirty="0">
                <a:latin typeface="EucrosiaUPC" pitchFamily="18" charset="-34"/>
                <a:cs typeface="EucrosiaUPC" pitchFamily="18" charset="-34"/>
              </a:rPr>
              <a:t>ถือหุ้นรายใหญ่ใน </a:t>
            </a:r>
            <a:r>
              <a:rPr lang="th-TH" sz="4400" b="1" dirty="0" err="1">
                <a:latin typeface="EucrosiaUPC" pitchFamily="18" charset="-34"/>
                <a:cs typeface="EucrosiaUPC" pitchFamily="18" charset="-34"/>
              </a:rPr>
              <a:t>บจก.</a:t>
            </a:r>
            <a:r>
              <a:rPr lang="th-TH" sz="4400" b="1" dirty="0">
                <a:latin typeface="EucrosiaUPC" pitchFamily="18" charset="-34"/>
                <a:cs typeface="EucrosiaUPC" pitchFamily="18" charset="-34"/>
              </a:rPr>
              <a:t> </a:t>
            </a:r>
            <a:r>
              <a:rPr lang="th-TH" sz="4400" b="1" dirty="0" smtClean="0">
                <a:latin typeface="EucrosiaUPC" pitchFamily="18" charset="-34"/>
                <a:cs typeface="EucrosiaUPC" pitchFamily="18" charset="-34"/>
              </a:rPr>
              <a:t>/ </a:t>
            </a:r>
            <a:r>
              <a:rPr lang="th-TH" sz="4400" b="1" dirty="0" err="1" smtClean="0">
                <a:latin typeface="EucrosiaUPC" pitchFamily="18" charset="-34"/>
                <a:cs typeface="EucrosiaUPC" pitchFamily="18" charset="-34"/>
              </a:rPr>
              <a:t>บมจ.</a:t>
            </a:r>
            <a:endParaRPr lang="th-TH" sz="4400" b="1" dirty="0">
              <a:latin typeface="EucrosiaUPC" pitchFamily="18" charset="-34"/>
              <a:cs typeface="EucrosiaUPC" pitchFamily="18" charset="-34"/>
            </a:endParaRPr>
          </a:p>
        </p:txBody>
      </p:sp>
      <p:grpSp>
        <p:nvGrpSpPr>
          <p:cNvPr id="7" name="Group 8"/>
          <p:cNvGrpSpPr/>
          <p:nvPr/>
        </p:nvGrpSpPr>
        <p:grpSpPr>
          <a:xfrm>
            <a:off x="0" y="6237312"/>
            <a:ext cx="9144000" cy="576064"/>
            <a:chOff x="0" y="6165304"/>
            <a:chExt cx="9144000" cy="576064"/>
          </a:xfrm>
        </p:grpSpPr>
        <p:grpSp>
          <p:nvGrpSpPr>
            <p:cNvPr id="8" name="Group 10"/>
            <p:cNvGrpSpPr/>
            <p:nvPr/>
          </p:nvGrpSpPr>
          <p:grpSpPr>
            <a:xfrm>
              <a:off x="0" y="6165304"/>
              <a:ext cx="9144000" cy="576064"/>
              <a:chOff x="0" y="5877272"/>
              <a:chExt cx="9144000" cy="576064"/>
            </a:xfrm>
          </p:grpSpPr>
          <p:grpSp>
            <p:nvGrpSpPr>
              <p:cNvPr id="10" name="Group 23"/>
              <p:cNvGrpSpPr/>
              <p:nvPr/>
            </p:nvGrpSpPr>
            <p:grpSpPr>
              <a:xfrm>
                <a:off x="0" y="5877272"/>
                <a:ext cx="9144000" cy="576064"/>
                <a:chOff x="0" y="5877272"/>
                <a:chExt cx="9144000" cy="576064"/>
              </a:xfrm>
            </p:grpSpPr>
            <p:cxnSp>
              <p:nvCxnSpPr>
                <p:cNvPr id="12" name="Straight Connector 13"/>
                <p:cNvCxnSpPr/>
                <p:nvPr/>
              </p:nvCxnSpPr>
              <p:spPr>
                <a:xfrm>
                  <a:off x="0" y="6093296"/>
                  <a:ext cx="9144000" cy="72008"/>
                </a:xfrm>
                <a:prstGeom prst="line">
                  <a:avLst/>
                </a:prstGeom>
                <a:ln>
                  <a:solidFill>
                    <a:srgbClr val="008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3" name="Rectangle 14"/>
                <p:cNvSpPr/>
                <p:nvPr/>
              </p:nvSpPr>
              <p:spPr>
                <a:xfrm>
                  <a:off x="6444208" y="5877272"/>
                  <a:ext cx="2664296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EucrosiaUPC" pitchFamily="18" charset="-34"/>
                      <a:cs typeface="EucrosiaUPC" pitchFamily="18" charset="-34"/>
                    </a:rPr>
                    <a:t>Natchanon</a:t>
                  </a:r>
                  <a:r>
                    <a:rPr lang="en-US" sz="2000" b="1" dirty="0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EucrosiaUPC" pitchFamily="18" charset="-34"/>
                      <a:cs typeface="EucrosiaUPC" pitchFamily="18" charset="-34"/>
                    </a:rPr>
                    <a:t>  </a:t>
                  </a:r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EucrosiaUPC" pitchFamily="18" charset="-34"/>
                      <a:cs typeface="EucrosiaUPC" pitchFamily="18" charset="-34"/>
                    </a:rPr>
                    <a:t>Siriphongsurapa</a:t>
                  </a:r>
                  <a:endParaRPr lang="th-TH" sz="2000" b="1" dirty="0">
                    <a:solidFill>
                      <a:schemeClr val="tx1"/>
                    </a:solidFill>
                    <a:effectLst>
                      <a:innerShdw blurRad="63500" dist="50800" dir="5400000">
                        <a:prstClr val="black">
                          <a:alpha val="50000"/>
                        </a:prstClr>
                      </a:innerShdw>
                    </a:effectLst>
                    <a:latin typeface="EucrosiaUPC" pitchFamily="18" charset="-34"/>
                    <a:cs typeface="EucrosiaUPC" pitchFamily="18" charset="-34"/>
                  </a:endParaRPr>
                </a:p>
              </p:txBody>
            </p:sp>
            <p:sp>
              <p:nvSpPr>
                <p:cNvPr id="14" name="Rectangle 15"/>
                <p:cNvSpPr/>
                <p:nvPr/>
              </p:nvSpPr>
              <p:spPr>
                <a:xfrm>
                  <a:off x="6804248" y="6165304"/>
                  <a:ext cx="2160240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smtClean="0">
                      <a:solidFill>
                        <a:srgbClr val="FF6600"/>
                      </a:solidFill>
                      <a:effectLst>
                        <a:innerShdw blurRad="114300">
                          <a:prstClr val="black"/>
                        </a:innerShdw>
                        <a:reflection blurRad="6350" stA="55000" endA="300" endPos="45500" dir="5400000" sy="-100000" algn="bl" rotWithShape="0"/>
                      </a:effectLst>
                      <a:latin typeface="EucrosiaUPC" pitchFamily="18" charset="-34"/>
                      <a:cs typeface="EucrosiaUPC" pitchFamily="18" charset="-34"/>
                    </a:rPr>
                    <a:t> C    O P Y R I G H T</a:t>
                  </a:r>
                  <a:endParaRPr lang="th-TH" sz="2000" b="1" dirty="0">
                    <a:solidFill>
                      <a:srgbClr val="FF6600"/>
                    </a:solidFill>
                    <a:effectLst>
                      <a:innerShdw blurRad="114300">
                        <a:prstClr val="black"/>
                      </a:innerShdw>
                      <a:reflection blurRad="6350" stA="55000" endA="300" endPos="45500" dir="5400000" sy="-100000" algn="bl" rotWithShape="0"/>
                    </a:effectLst>
                    <a:latin typeface="EucrosiaUPC" pitchFamily="18" charset="-34"/>
                    <a:cs typeface="EucrosiaUPC" pitchFamily="18" charset="-34"/>
                  </a:endParaRPr>
                </a:p>
              </p:txBody>
            </p:sp>
          </p:grpSp>
          <p:cxnSp>
            <p:nvCxnSpPr>
              <p:cNvPr id="11" name="Straight Connector 12"/>
              <p:cNvCxnSpPr/>
              <p:nvPr/>
            </p:nvCxnSpPr>
            <p:spPr>
              <a:xfrm>
                <a:off x="0" y="6165304"/>
                <a:ext cx="9144000" cy="72008"/>
              </a:xfrm>
              <a:prstGeom prst="line">
                <a:avLst/>
              </a:prstGeom>
              <a:ln>
                <a:solidFill>
                  <a:srgbClr val="008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" name="Oval 10"/>
            <p:cNvSpPr/>
            <p:nvPr/>
          </p:nvSpPr>
          <p:spPr>
            <a:xfrm>
              <a:off x="7092280" y="6453336"/>
              <a:ext cx="288032" cy="288032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FF6600"/>
              </a:solidFill>
            </a:ln>
            <a:scene3d>
              <a:camera prst="orthographicFront"/>
              <a:lightRig rig="threePt" dir="t"/>
            </a:scene3d>
            <a:sp3d>
              <a:bevelT w="114300" prst="hardEdg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tx1"/>
                  </a:solidFill>
                  <a:effectLst>
                    <a:innerShdw blurRad="114300">
                      <a:prstClr val="black"/>
                    </a:innerShdw>
                    <a:reflection blurRad="6350" stA="55000" endA="300" endPos="45500" dir="5400000" sy="-100000" algn="bl" rotWithShape="0"/>
                  </a:effectLst>
                  <a:latin typeface="EucrosiaUPC" pitchFamily="18" charset="-34"/>
                  <a:cs typeface="EucrosiaUPC" pitchFamily="18" charset="-34"/>
                </a:rPr>
                <a:t>C</a:t>
              </a:r>
              <a:endParaRPr lang="th-TH" sz="2000" b="1" dirty="0">
                <a:solidFill>
                  <a:schemeClr val="tx1"/>
                </a:solidFill>
                <a:effectLst>
                  <a:innerShdw blurRad="114300">
                    <a:prstClr val="black"/>
                  </a:innerShdw>
                  <a:reflection blurRad="6350" stA="55000" endA="300" endPos="45500" dir="5400000" sy="-100000" algn="bl" rotWithShape="0"/>
                </a:effectLst>
                <a:latin typeface="EucrosiaUPC" pitchFamily="18" charset="-34"/>
                <a:cs typeface="EucrosiaUPC" pitchFamily="18" charset="-34"/>
              </a:endParaRPr>
            </a:p>
          </p:txBody>
        </p:sp>
      </p:grpSp>
      <p:sp>
        <p:nvSpPr>
          <p:cNvPr id="15" name="วงเล็บปีกกาขวา 14"/>
          <p:cNvSpPr/>
          <p:nvPr/>
        </p:nvSpPr>
        <p:spPr>
          <a:xfrm>
            <a:off x="4860032" y="2060848"/>
            <a:ext cx="432048" cy="3240360"/>
          </a:xfrm>
          <a:prstGeom prst="rightBrac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870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870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2000"/>
                                        <p:tgtEl>
                                          <p:spTgt spid="870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" dur="2000"/>
                                        <p:tgtEl>
                                          <p:spTgt spid="870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3" dur="2000"/>
                                        <p:tgtEl>
                                          <p:spTgt spid="870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042" grpId="0"/>
      <p:bldP spid="87044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7" name="Rectangle 3"/>
          <p:cNvSpPr>
            <a:spLocks noGrp="1"/>
          </p:cNvSpPr>
          <p:nvPr>
            <p:ph type="ctrTitle"/>
          </p:nvPr>
        </p:nvSpPr>
        <p:spPr bwMode="auto">
          <a:xfrm>
            <a:off x="1691680" y="404664"/>
            <a:ext cx="5688632" cy="787400"/>
          </a:xfrm>
          <a:noFill/>
          <a:ln>
            <a:noFill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  <a:noAutofit/>
          </a:bodyPr>
          <a:lstStyle/>
          <a:p>
            <a:pPr algn="ctr">
              <a:buFont typeface="Courier New" pitchFamily="49" charset="0"/>
              <a:buChar char="o"/>
            </a:pPr>
            <a:r>
              <a:rPr lang="th-TH" sz="4400" b="1" cap="none" dirty="0" smtClean="0">
                <a:solidFill>
                  <a:srgbClr val="FF0000"/>
                </a:solidFill>
                <a:effectLst/>
                <a:latin typeface="EucrosiaUPC" pitchFamily="18" charset="-34"/>
                <a:cs typeface="EucrosiaUPC" pitchFamily="18" charset="-34"/>
              </a:rPr>
              <a:t> ความสัมพันธ์ในเชิงบริหาร </a:t>
            </a:r>
          </a:p>
        </p:txBody>
      </p:sp>
      <p:sp>
        <p:nvSpPr>
          <p:cNvPr id="88068" name="Rectangle 4"/>
          <p:cNvSpPr>
            <a:spLocks noGrp="1"/>
          </p:cNvSpPr>
          <p:nvPr>
            <p:ph type="subTitle" idx="1"/>
          </p:nvPr>
        </p:nvSpPr>
        <p:spPr>
          <a:xfrm>
            <a:off x="324048" y="1268413"/>
            <a:ext cx="3671888" cy="5227637"/>
          </a:xfrm>
        </p:spPr>
        <p:txBody>
          <a:bodyPr/>
          <a:lstStyle/>
          <a:p>
            <a:pPr algn="l">
              <a:buFont typeface="Arial" pitchFamily="34" charset="0"/>
              <a:buChar char="•"/>
            </a:pPr>
            <a:r>
              <a:rPr lang="th-TH" sz="4400" b="1" dirty="0" smtClean="0">
                <a:solidFill>
                  <a:srgbClr val="0000FF"/>
                </a:solidFill>
                <a:latin typeface="EucrosiaUPC" pitchFamily="18" charset="-34"/>
                <a:cs typeface="EucrosiaUPC" pitchFamily="18" charset="-34"/>
              </a:rPr>
              <a:t> ผู้จัดการ</a:t>
            </a:r>
          </a:p>
          <a:p>
            <a:pPr algn="l">
              <a:buFont typeface="Arial" pitchFamily="34" charset="0"/>
              <a:buChar char="•"/>
            </a:pPr>
            <a:r>
              <a:rPr lang="th-TH" sz="4400" b="1" dirty="0" smtClean="0">
                <a:latin typeface="EucrosiaUPC" pitchFamily="18" charset="-34"/>
                <a:cs typeface="EucrosiaUPC" pitchFamily="18" charset="-34"/>
              </a:rPr>
              <a:t> หุ้นส่วนผู้จัดการ</a:t>
            </a:r>
          </a:p>
          <a:p>
            <a:pPr algn="l">
              <a:buFont typeface="Arial" pitchFamily="34" charset="0"/>
              <a:buChar char="•"/>
            </a:pPr>
            <a:r>
              <a:rPr lang="th-TH" sz="4400" b="1" dirty="0" smtClean="0">
                <a:solidFill>
                  <a:srgbClr val="00B050"/>
                </a:solidFill>
                <a:latin typeface="EucrosiaUPC" pitchFamily="18" charset="-34"/>
                <a:cs typeface="EucrosiaUPC" pitchFamily="18" charset="-34"/>
              </a:rPr>
              <a:t> กรรมการผู้จัดการ</a:t>
            </a:r>
          </a:p>
          <a:p>
            <a:pPr algn="l">
              <a:buFont typeface="Arial" pitchFamily="34" charset="0"/>
              <a:buChar char="•"/>
            </a:pPr>
            <a:r>
              <a:rPr lang="th-TH" sz="4400" b="1" dirty="0" smtClean="0">
                <a:solidFill>
                  <a:srgbClr val="0000FF"/>
                </a:solidFill>
                <a:latin typeface="EucrosiaUPC" pitchFamily="18" charset="-34"/>
                <a:cs typeface="EucrosiaUPC" pitchFamily="18" charset="-34"/>
              </a:rPr>
              <a:t> ผู้บริหาร</a:t>
            </a:r>
          </a:p>
          <a:p>
            <a:pPr algn="l">
              <a:buFont typeface="Arial" pitchFamily="34" charset="0"/>
              <a:buChar char="•"/>
            </a:pPr>
            <a:r>
              <a:rPr lang="th-TH" sz="4400" b="1" dirty="0" smtClean="0">
                <a:solidFill>
                  <a:srgbClr val="7030A0"/>
                </a:solidFill>
                <a:latin typeface="EucrosiaUPC" pitchFamily="18" charset="-34"/>
                <a:cs typeface="EucrosiaUPC" pitchFamily="18" charset="-34"/>
              </a:rPr>
              <a:t> </a:t>
            </a:r>
            <a:r>
              <a:rPr lang="th-TH" sz="4400" b="1" dirty="0" smtClean="0">
                <a:solidFill>
                  <a:srgbClr val="FF6600"/>
                </a:solidFill>
                <a:latin typeface="EucrosiaUPC" pitchFamily="18" charset="-34"/>
                <a:cs typeface="EucrosiaUPC" pitchFamily="18" charset="-34"/>
              </a:rPr>
              <a:t>ผู้มีอำนาจในการดำเนินงาน</a:t>
            </a:r>
          </a:p>
        </p:txBody>
      </p:sp>
      <p:sp>
        <p:nvSpPr>
          <p:cNvPr id="10" name="ตัวยึดหมายเลขภาพนิ่ง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AD55BE7-8E69-4044-86B8-412B2128DA1C}" type="slidenum">
              <a:rPr lang="en-US">
                <a:latin typeface="EucrosiaUPC" pitchFamily="18" charset="-34"/>
                <a:cs typeface="EucrosiaUPC" pitchFamily="18" charset="-34"/>
              </a:rPr>
              <a:pPr>
                <a:defRPr/>
              </a:pPr>
              <a:t>60</a:t>
            </a:fld>
            <a:endParaRPr lang="en-US"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88069" name="Text Box 5"/>
          <p:cNvSpPr txBox="1">
            <a:spLocks noChangeArrowheads="1"/>
          </p:cNvSpPr>
          <p:nvPr/>
        </p:nvSpPr>
        <p:spPr bwMode="auto">
          <a:xfrm>
            <a:off x="6660232" y="2132856"/>
            <a:ext cx="2160587" cy="36132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20000"/>
              </a:spcBef>
            </a:pPr>
            <a:r>
              <a:rPr lang="th-TH" sz="4400" b="1" dirty="0">
                <a:solidFill>
                  <a:srgbClr val="0000FF"/>
                </a:solidFill>
                <a:latin typeface="EucrosiaUPC" pitchFamily="18" charset="-34"/>
                <a:cs typeface="EucrosiaUPC" pitchFamily="18" charset="-34"/>
              </a:rPr>
              <a:t>บุคคลหรือนิติ</a:t>
            </a:r>
            <a:r>
              <a:rPr lang="th-TH" sz="4400" b="1" dirty="0" smtClean="0">
                <a:solidFill>
                  <a:srgbClr val="0000FF"/>
                </a:solidFill>
                <a:latin typeface="EucrosiaUPC" pitchFamily="18" charset="-34"/>
                <a:cs typeface="EucrosiaUPC" pitchFamily="18" charset="-34"/>
              </a:rPr>
              <a:t>บุคคล</a:t>
            </a:r>
          </a:p>
          <a:p>
            <a:pPr algn="l">
              <a:spcBef>
                <a:spcPct val="20000"/>
              </a:spcBef>
            </a:pPr>
            <a:r>
              <a:rPr lang="th-TH" sz="4400" b="1" dirty="0" smtClean="0">
                <a:solidFill>
                  <a:srgbClr val="0000FF"/>
                </a:solidFill>
                <a:latin typeface="EucrosiaUPC" pitchFamily="18" charset="-34"/>
                <a:cs typeface="EucrosiaUPC" pitchFamily="18" charset="-34"/>
              </a:rPr>
              <a:t>อีก</a:t>
            </a:r>
            <a:r>
              <a:rPr lang="th-TH" sz="4400" b="1" dirty="0">
                <a:solidFill>
                  <a:srgbClr val="0000FF"/>
                </a:solidFill>
                <a:latin typeface="EucrosiaUPC" pitchFamily="18" charset="-34"/>
                <a:cs typeface="EucrosiaUPC" pitchFamily="18" charset="-34"/>
              </a:rPr>
              <a:t>รายหนึ่งหรือหลายราย</a:t>
            </a:r>
          </a:p>
        </p:txBody>
      </p: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3419476" y="1196977"/>
            <a:ext cx="3168650" cy="5016500"/>
            <a:chOff x="2154" y="754"/>
            <a:chExt cx="1996" cy="3160"/>
          </a:xfrm>
        </p:grpSpPr>
        <p:sp>
          <p:nvSpPr>
            <p:cNvPr id="37896" name="Text Box 7"/>
            <p:cNvSpPr txBox="1">
              <a:spLocks noChangeArrowheads="1"/>
            </p:cNvSpPr>
            <p:nvPr/>
          </p:nvSpPr>
          <p:spPr bwMode="auto">
            <a:xfrm>
              <a:off x="2592" y="754"/>
              <a:ext cx="1089" cy="316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 algn="ctr"/>
              <a:r>
                <a:rPr lang="th-TH" sz="4000" b="1" dirty="0">
                  <a:solidFill>
                    <a:srgbClr val="FF0000"/>
                  </a:solidFill>
                  <a:latin typeface="EucrosiaUPC" pitchFamily="18" charset="-34"/>
                  <a:cs typeface="EucrosiaUPC" pitchFamily="18" charset="-34"/>
                </a:rPr>
                <a:t>มีอำนาจหรือสามารถใช้</a:t>
              </a:r>
              <a:r>
                <a:rPr lang="th-TH" sz="4000" b="1" dirty="0" smtClean="0">
                  <a:solidFill>
                    <a:srgbClr val="FF0000"/>
                  </a:solidFill>
                  <a:latin typeface="EucrosiaUPC" pitchFamily="18" charset="-34"/>
                  <a:cs typeface="EucrosiaUPC" pitchFamily="18" charset="-34"/>
                </a:rPr>
                <a:t>อำนาจ</a:t>
              </a:r>
            </a:p>
            <a:p>
              <a:pPr algn="ctr"/>
              <a:r>
                <a:rPr lang="th-TH" sz="4000" b="1" dirty="0" smtClean="0">
                  <a:solidFill>
                    <a:srgbClr val="FF0000"/>
                  </a:solidFill>
                  <a:latin typeface="EucrosiaUPC" pitchFamily="18" charset="-34"/>
                  <a:cs typeface="EucrosiaUPC" pitchFamily="18" charset="-34"/>
                </a:rPr>
                <a:t>ใน</a:t>
              </a:r>
              <a:r>
                <a:rPr lang="th-TH" sz="4000" b="1" dirty="0">
                  <a:solidFill>
                    <a:srgbClr val="FF0000"/>
                  </a:solidFill>
                  <a:latin typeface="EucrosiaUPC" pitchFamily="18" charset="-34"/>
                  <a:cs typeface="EucrosiaUPC" pitchFamily="18" charset="-34"/>
                </a:rPr>
                <a:t>การบริหารจัดการกิจการ</a:t>
              </a:r>
            </a:p>
          </p:txBody>
        </p:sp>
        <p:sp>
          <p:nvSpPr>
            <p:cNvPr id="37897" name="AutoShape 8"/>
            <p:cNvSpPr>
              <a:spLocks noChangeArrowheads="1"/>
            </p:cNvSpPr>
            <p:nvPr/>
          </p:nvSpPr>
          <p:spPr bwMode="auto">
            <a:xfrm>
              <a:off x="2154" y="2160"/>
              <a:ext cx="363" cy="408"/>
            </a:xfrm>
            <a:prstGeom prst="rightArrow">
              <a:avLst>
                <a:gd name="adj1" fmla="val 50000"/>
                <a:gd name="adj2" fmla="val 25000"/>
              </a:avLst>
            </a:prstGeom>
            <a:solidFill>
              <a:srgbClr val="FF99CC"/>
            </a:solidFill>
            <a:ln w="9525">
              <a:noFill/>
              <a:miter lim="800000"/>
              <a:headEnd/>
              <a:tailEnd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none" anchor="ctr"/>
            <a:lstStyle/>
            <a:p>
              <a:endParaRPr lang="th-TH">
                <a:latin typeface="EucrosiaUPC" pitchFamily="18" charset="-34"/>
                <a:cs typeface="EucrosiaUPC" pitchFamily="18" charset="-34"/>
              </a:endParaRPr>
            </a:p>
          </p:txBody>
        </p:sp>
        <p:sp>
          <p:nvSpPr>
            <p:cNvPr id="37898" name="AutoShape 9"/>
            <p:cNvSpPr>
              <a:spLocks noChangeArrowheads="1"/>
            </p:cNvSpPr>
            <p:nvPr/>
          </p:nvSpPr>
          <p:spPr bwMode="auto">
            <a:xfrm>
              <a:off x="3742" y="2160"/>
              <a:ext cx="408" cy="408"/>
            </a:xfrm>
            <a:prstGeom prst="rightArrow">
              <a:avLst>
                <a:gd name="adj1" fmla="val 50000"/>
                <a:gd name="adj2" fmla="val 30576"/>
              </a:avLst>
            </a:prstGeom>
            <a:solidFill>
              <a:srgbClr val="FF99CC"/>
            </a:solidFill>
            <a:ln w="9525">
              <a:noFill/>
              <a:miter lim="800000"/>
              <a:headEnd/>
              <a:tailEnd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none" anchor="ctr"/>
            <a:lstStyle/>
            <a:p>
              <a:endParaRPr lang="th-TH">
                <a:latin typeface="EucrosiaUPC" pitchFamily="18" charset="-34"/>
                <a:cs typeface="EucrosiaUPC" pitchFamily="18" charset="-34"/>
              </a:endParaRPr>
            </a:p>
          </p:txBody>
        </p:sp>
      </p:grpSp>
      <p:grpSp>
        <p:nvGrpSpPr>
          <p:cNvPr id="11" name="Group 8"/>
          <p:cNvGrpSpPr/>
          <p:nvPr/>
        </p:nvGrpSpPr>
        <p:grpSpPr>
          <a:xfrm>
            <a:off x="0" y="6237312"/>
            <a:ext cx="9144000" cy="576064"/>
            <a:chOff x="0" y="6165304"/>
            <a:chExt cx="9144000" cy="576064"/>
          </a:xfrm>
        </p:grpSpPr>
        <p:grpSp>
          <p:nvGrpSpPr>
            <p:cNvPr id="12" name="Group 10"/>
            <p:cNvGrpSpPr/>
            <p:nvPr/>
          </p:nvGrpSpPr>
          <p:grpSpPr>
            <a:xfrm>
              <a:off x="0" y="6165304"/>
              <a:ext cx="9144000" cy="576064"/>
              <a:chOff x="0" y="5877272"/>
              <a:chExt cx="9144000" cy="576064"/>
            </a:xfrm>
          </p:grpSpPr>
          <p:grpSp>
            <p:nvGrpSpPr>
              <p:cNvPr id="14" name="Group 23"/>
              <p:cNvGrpSpPr/>
              <p:nvPr/>
            </p:nvGrpSpPr>
            <p:grpSpPr>
              <a:xfrm>
                <a:off x="0" y="5877272"/>
                <a:ext cx="9144000" cy="576064"/>
                <a:chOff x="0" y="5877272"/>
                <a:chExt cx="9144000" cy="576064"/>
              </a:xfrm>
            </p:grpSpPr>
            <p:cxnSp>
              <p:nvCxnSpPr>
                <p:cNvPr id="16" name="Straight Connector 13"/>
                <p:cNvCxnSpPr/>
                <p:nvPr/>
              </p:nvCxnSpPr>
              <p:spPr>
                <a:xfrm>
                  <a:off x="0" y="6093296"/>
                  <a:ext cx="9144000" cy="72008"/>
                </a:xfrm>
                <a:prstGeom prst="line">
                  <a:avLst/>
                </a:prstGeom>
                <a:ln>
                  <a:solidFill>
                    <a:srgbClr val="008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7" name="Rectangle 14"/>
                <p:cNvSpPr/>
                <p:nvPr/>
              </p:nvSpPr>
              <p:spPr>
                <a:xfrm>
                  <a:off x="6444208" y="5877272"/>
                  <a:ext cx="2664296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EucrosiaUPC" pitchFamily="18" charset="-34"/>
                      <a:cs typeface="EucrosiaUPC" pitchFamily="18" charset="-34"/>
                    </a:rPr>
                    <a:t>Natchanon</a:t>
                  </a:r>
                  <a:r>
                    <a:rPr lang="en-US" sz="2000" b="1" dirty="0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EucrosiaUPC" pitchFamily="18" charset="-34"/>
                      <a:cs typeface="EucrosiaUPC" pitchFamily="18" charset="-34"/>
                    </a:rPr>
                    <a:t>  </a:t>
                  </a:r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EucrosiaUPC" pitchFamily="18" charset="-34"/>
                      <a:cs typeface="EucrosiaUPC" pitchFamily="18" charset="-34"/>
                    </a:rPr>
                    <a:t>Siriphongsurapa</a:t>
                  </a:r>
                  <a:endParaRPr lang="th-TH" sz="2000" b="1" dirty="0">
                    <a:solidFill>
                      <a:schemeClr val="tx1"/>
                    </a:solidFill>
                    <a:effectLst>
                      <a:innerShdw blurRad="63500" dist="50800" dir="5400000">
                        <a:prstClr val="black">
                          <a:alpha val="50000"/>
                        </a:prstClr>
                      </a:innerShdw>
                    </a:effectLst>
                    <a:latin typeface="EucrosiaUPC" pitchFamily="18" charset="-34"/>
                    <a:cs typeface="EucrosiaUPC" pitchFamily="18" charset="-34"/>
                  </a:endParaRPr>
                </a:p>
              </p:txBody>
            </p:sp>
            <p:sp>
              <p:nvSpPr>
                <p:cNvPr id="18" name="Rectangle 15"/>
                <p:cNvSpPr/>
                <p:nvPr/>
              </p:nvSpPr>
              <p:spPr>
                <a:xfrm>
                  <a:off x="6804248" y="6165304"/>
                  <a:ext cx="2160240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smtClean="0">
                      <a:solidFill>
                        <a:srgbClr val="FF6600"/>
                      </a:solidFill>
                      <a:effectLst>
                        <a:innerShdw blurRad="114300">
                          <a:prstClr val="black"/>
                        </a:innerShdw>
                        <a:reflection blurRad="6350" stA="55000" endA="300" endPos="45500" dir="5400000" sy="-100000" algn="bl" rotWithShape="0"/>
                      </a:effectLst>
                      <a:latin typeface="EucrosiaUPC" pitchFamily="18" charset="-34"/>
                      <a:cs typeface="EucrosiaUPC" pitchFamily="18" charset="-34"/>
                    </a:rPr>
                    <a:t> C    O P Y R I G H T</a:t>
                  </a:r>
                  <a:endParaRPr lang="th-TH" sz="2000" b="1" dirty="0">
                    <a:solidFill>
                      <a:srgbClr val="FF6600"/>
                    </a:solidFill>
                    <a:effectLst>
                      <a:innerShdw blurRad="114300">
                        <a:prstClr val="black"/>
                      </a:innerShdw>
                      <a:reflection blurRad="6350" stA="55000" endA="300" endPos="45500" dir="5400000" sy="-100000" algn="bl" rotWithShape="0"/>
                    </a:effectLst>
                    <a:latin typeface="EucrosiaUPC" pitchFamily="18" charset="-34"/>
                    <a:cs typeface="EucrosiaUPC" pitchFamily="18" charset="-34"/>
                  </a:endParaRPr>
                </a:p>
              </p:txBody>
            </p:sp>
          </p:grpSp>
          <p:cxnSp>
            <p:nvCxnSpPr>
              <p:cNvPr id="15" name="Straight Connector 12"/>
              <p:cNvCxnSpPr/>
              <p:nvPr/>
            </p:nvCxnSpPr>
            <p:spPr>
              <a:xfrm>
                <a:off x="0" y="6165304"/>
                <a:ext cx="9144000" cy="72008"/>
              </a:xfrm>
              <a:prstGeom prst="line">
                <a:avLst/>
              </a:prstGeom>
              <a:ln>
                <a:solidFill>
                  <a:srgbClr val="008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3" name="Oval 10"/>
            <p:cNvSpPr/>
            <p:nvPr/>
          </p:nvSpPr>
          <p:spPr>
            <a:xfrm>
              <a:off x="7092280" y="6453336"/>
              <a:ext cx="288032" cy="288032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FF6600"/>
              </a:solidFill>
            </a:ln>
            <a:scene3d>
              <a:camera prst="orthographicFront"/>
              <a:lightRig rig="threePt" dir="t"/>
            </a:scene3d>
            <a:sp3d>
              <a:bevelT w="114300" prst="hardEdg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tx1"/>
                  </a:solidFill>
                  <a:effectLst>
                    <a:innerShdw blurRad="114300">
                      <a:prstClr val="black"/>
                    </a:innerShdw>
                    <a:reflection blurRad="6350" stA="55000" endA="300" endPos="45500" dir="5400000" sy="-100000" algn="bl" rotWithShape="0"/>
                  </a:effectLst>
                  <a:latin typeface="EucrosiaUPC" pitchFamily="18" charset="-34"/>
                  <a:cs typeface="EucrosiaUPC" pitchFamily="18" charset="-34"/>
                </a:rPr>
                <a:t>C</a:t>
              </a:r>
              <a:endParaRPr lang="th-TH" sz="2000" b="1" dirty="0">
                <a:solidFill>
                  <a:schemeClr val="tx1"/>
                </a:solidFill>
                <a:effectLst>
                  <a:innerShdw blurRad="114300">
                    <a:prstClr val="black"/>
                  </a:innerShdw>
                  <a:reflection blurRad="6350" stA="55000" endA="300" endPos="45500" dir="5400000" sy="-100000" algn="bl" rotWithShape="0"/>
                </a:effectLst>
                <a:latin typeface="EucrosiaUPC" pitchFamily="18" charset="-34"/>
                <a:cs typeface="EucrosiaUPC" pitchFamily="18" charset="-34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880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880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2000"/>
                                        <p:tgtEl>
                                          <p:spTgt spid="880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" dur="2000"/>
                                        <p:tgtEl>
                                          <p:spTgt spid="880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1" dur="2000"/>
                                        <p:tgtEl>
                                          <p:spTgt spid="8806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4" dur="2000"/>
                                        <p:tgtEl>
                                          <p:spTgt spid="8806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9" dur="2000"/>
                                        <p:tgtEl>
                                          <p:spTgt spid="880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067" grpId="0"/>
      <p:bldP spid="88069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1" name="Rectangle 3"/>
          <p:cNvSpPr>
            <a:spLocks noGrp="1"/>
          </p:cNvSpPr>
          <p:nvPr>
            <p:ph type="ctrTitle"/>
          </p:nvPr>
        </p:nvSpPr>
        <p:spPr bwMode="auto">
          <a:xfrm>
            <a:off x="1419225" y="566737"/>
            <a:ext cx="6156325" cy="881063"/>
          </a:xfrm>
          <a:noFill/>
          <a:ln>
            <a:noFill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ctr">
              <a:buFont typeface="Courier New" pitchFamily="49" charset="0"/>
              <a:buChar char="o"/>
            </a:pPr>
            <a:r>
              <a:rPr lang="th-TH" sz="4400" b="1" cap="none" dirty="0" smtClean="0">
                <a:solidFill>
                  <a:srgbClr val="FF0000"/>
                </a:solidFill>
                <a:effectLst/>
                <a:latin typeface="EucrosiaUPC" pitchFamily="18" charset="-34"/>
                <a:cs typeface="EucrosiaUPC" pitchFamily="18" charset="-34"/>
              </a:rPr>
              <a:t> ความสัมพันธ์ในลักษณะไขว้กัน</a:t>
            </a:r>
          </a:p>
        </p:txBody>
      </p:sp>
      <p:sp>
        <p:nvSpPr>
          <p:cNvPr id="6" name="ตัวยึดหมายเลขภาพนิ่ง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C1CD36F-EAF2-43C5-A9C3-C4CE7C99DF6E}" type="slidenum">
              <a:rPr lang="en-US">
                <a:latin typeface="EucrosiaUPC" pitchFamily="18" charset="-34"/>
                <a:cs typeface="EucrosiaUPC" pitchFamily="18" charset="-34"/>
              </a:rPr>
              <a:pPr>
                <a:defRPr/>
              </a:pPr>
              <a:t>61</a:t>
            </a:fld>
            <a:endParaRPr lang="en-US"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89092" name="Text Box 4"/>
          <p:cNvSpPr txBox="1">
            <a:spLocks noChangeArrowheads="1"/>
          </p:cNvSpPr>
          <p:nvPr/>
        </p:nvSpPr>
        <p:spPr bwMode="auto">
          <a:xfrm>
            <a:off x="381000" y="1447800"/>
            <a:ext cx="3373039" cy="4154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>
              <a:buFont typeface="Arial" pitchFamily="34" charset="0"/>
              <a:buChar char="•"/>
            </a:pPr>
            <a:r>
              <a:rPr lang="th-TH" sz="4000" b="1" dirty="0" smtClean="0">
                <a:solidFill>
                  <a:srgbClr val="0000FF"/>
                </a:solidFill>
                <a:latin typeface="EucrosiaUPC" pitchFamily="18" charset="-34"/>
                <a:cs typeface="EucrosiaUPC" pitchFamily="18" charset="-34"/>
              </a:rPr>
              <a:t> </a:t>
            </a:r>
            <a:r>
              <a:rPr lang="th-TH" sz="4400" b="1" dirty="0" smtClean="0">
                <a:solidFill>
                  <a:srgbClr val="0000FF"/>
                </a:solidFill>
                <a:latin typeface="EucrosiaUPC" pitchFamily="18" charset="-34"/>
                <a:cs typeface="EucrosiaUPC" pitchFamily="18" charset="-34"/>
              </a:rPr>
              <a:t>ผู้จัดการ</a:t>
            </a:r>
            <a:endParaRPr lang="th-TH" sz="4400" b="1" dirty="0">
              <a:solidFill>
                <a:srgbClr val="0000FF"/>
              </a:solidFill>
              <a:latin typeface="EucrosiaUPC" pitchFamily="18" charset="-34"/>
              <a:cs typeface="EucrosiaUPC" pitchFamily="18" charset="-34"/>
            </a:endParaRPr>
          </a:p>
          <a:p>
            <a:pPr algn="l">
              <a:buFont typeface="Arial" pitchFamily="34" charset="0"/>
              <a:buChar char="•"/>
            </a:pPr>
            <a:r>
              <a:rPr lang="th-TH" sz="4400" b="1" dirty="0" smtClean="0">
                <a:solidFill>
                  <a:srgbClr val="0000FF"/>
                </a:solidFill>
                <a:latin typeface="EucrosiaUPC" pitchFamily="18" charset="-34"/>
                <a:cs typeface="EucrosiaUPC" pitchFamily="18" charset="-34"/>
              </a:rPr>
              <a:t> </a:t>
            </a:r>
            <a:r>
              <a:rPr lang="th-TH" sz="4400" b="1" dirty="0" smtClean="0">
                <a:latin typeface="EucrosiaUPC" pitchFamily="18" charset="-34"/>
                <a:cs typeface="EucrosiaUPC" pitchFamily="18" charset="-34"/>
              </a:rPr>
              <a:t>หุ้นส่วน</a:t>
            </a:r>
            <a:r>
              <a:rPr lang="th-TH" sz="4400" b="1" dirty="0">
                <a:latin typeface="EucrosiaUPC" pitchFamily="18" charset="-34"/>
                <a:cs typeface="EucrosiaUPC" pitchFamily="18" charset="-34"/>
              </a:rPr>
              <a:t>ผู้จัดการ</a:t>
            </a:r>
          </a:p>
          <a:p>
            <a:pPr algn="l">
              <a:buFont typeface="Arial" pitchFamily="34" charset="0"/>
              <a:buChar char="•"/>
            </a:pPr>
            <a:r>
              <a:rPr lang="th-TH" sz="4400" b="1" dirty="0" smtClean="0">
                <a:solidFill>
                  <a:srgbClr val="0000FF"/>
                </a:solidFill>
                <a:latin typeface="EucrosiaUPC" pitchFamily="18" charset="-34"/>
                <a:cs typeface="EucrosiaUPC" pitchFamily="18" charset="-34"/>
              </a:rPr>
              <a:t> </a:t>
            </a:r>
            <a:r>
              <a:rPr lang="th-TH" sz="4400" b="1" dirty="0" smtClean="0">
                <a:solidFill>
                  <a:srgbClr val="00B050"/>
                </a:solidFill>
                <a:latin typeface="EucrosiaUPC" pitchFamily="18" charset="-34"/>
                <a:cs typeface="EucrosiaUPC" pitchFamily="18" charset="-34"/>
              </a:rPr>
              <a:t>กรรมการผู้จัดการ</a:t>
            </a:r>
            <a:endParaRPr lang="th-TH" sz="4400" b="1" dirty="0">
              <a:solidFill>
                <a:srgbClr val="00B050"/>
              </a:solidFill>
              <a:latin typeface="EucrosiaUPC" pitchFamily="18" charset="-34"/>
              <a:cs typeface="EucrosiaUPC" pitchFamily="18" charset="-34"/>
            </a:endParaRPr>
          </a:p>
          <a:p>
            <a:pPr algn="l">
              <a:buFont typeface="Arial" pitchFamily="34" charset="0"/>
              <a:buChar char="•"/>
            </a:pPr>
            <a:r>
              <a:rPr lang="th-TH" sz="4400" b="1" dirty="0" smtClean="0">
                <a:solidFill>
                  <a:srgbClr val="0000FF"/>
                </a:solidFill>
                <a:latin typeface="EucrosiaUPC" pitchFamily="18" charset="-34"/>
                <a:cs typeface="EucrosiaUPC" pitchFamily="18" charset="-34"/>
              </a:rPr>
              <a:t> ผู้บริหาร</a:t>
            </a:r>
            <a:endParaRPr lang="th-TH" sz="4400" b="1" dirty="0">
              <a:solidFill>
                <a:srgbClr val="0000FF"/>
              </a:solidFill>
              <a:latin typeface="EucrosiaUPC" pitchFamily="18" charset="-34"/>
              <a:cs typeface="EucrosiaUPC" pitchFamily="18" charset="-34"/>
            </a:endParaRPr>
          </a:p>
          <a:p>
            <a:pPr algn="l">
              <a:buFont typeface="Arial" pitchFamily="34" charset="0"/>
              <a:buChar char="•"/>
            </a:pPr>
            <a:r>
              <a:rPr lang="th-TH" sz="4400" b="1" dirty="0" smtClean="0">
                <a:solidFill>
                  <a:srgbClr val="0000FF"/>
                </a:solidFill>
                <a:latin typeface="EucrosiaUPC" pitchFamily="18" charset="-34"/>
                <a:cs typeface="EucrosiaUPC" pitchFamily="18" charset="-34"/>
              </a:rPr>
              <a:t> </a:t>
            </a:r>
            <a:r>
              <a:rPr lang="th-TH" sz="4400" b="1" dirty="0" smtClean="0">
                <a:solidFill>
                  <a:srgbClr val="7030A0"/>
                </a:solidFill>
                <a:latin typeface="EucrosiaUPC" pitchFamily="18" charset="-34"/>
                <a:cs typeface="EucrosiaUPC" pitchFamily="18" charset="-34"/>
              </a:rPr>
              <a:t>ผู้</a:t>
            </a:r>
            <a:r>
              <a:rPr lang="th-TH" sz="4400" b="1" dirty="0">
                <a:solidFill>
                  <a:srgbClr val="7030A0"/>
                </a:solidFill>
                <a:latin typeface="EucrosiaUPC" pitchFamily="18" charset="-34"/>
                <a:cs typeface="EucrosiaUPC" pitchFamily="18" charset="-34"/>
              </a:rPr>
              <a:t>มีอำนาจใน</a:t>
            </a:r>
          </a:p>
          <a:p>
            <a:pPr algn="l"/>
            <a:r>
              <a:rPr lang="th-TH" sz="4400" b="1" dirty="0">
                <a:solidFill>
                  <a:srgbClr val="7030A0"/>
                </a:solidFill>
                <a:latin typeface="EucrosiaUPC" pitchFamily="18" charset="-34"/>
                <a:cs typeface="EucrosiaUPC" pitchFamily="18" charset="-34"/>
              </a:rPr>
              <a:t>   การดำเนินงาน</a:t>
            </a:r>
          </a:p>
        </p:txBody>
      </p:sp>
      <p:sp>
        <p:nvSpPr>
          <p:cNvPr id="89093" name="Text Box 5"/>
          <p:cNvSpPr txBox="1">
            <a:spLocks noChangeArrowheads="1"/>
          </p:cNvSpPr>
          <p:nvPr/>
        </p:nvSpPr>
        <p:spPr bwMode="auto">
          <a:xfrm>
            <a:off x="5062538" y="1639888"/>
            <a:ext cx="3455987" cy="34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buFont typeface="Arial" pitchFamily="34" charset="0"/>
              <a:buChar char="•"/>
            </a:pPr>
            <a:r>
              <a:rPr lang="th-TH" sz="4400" b="1" dirty="0" smtClean="0">
                <a:solidFill>
                  <a:srgbClr val="FF0000"/>
                </a:solidFill>
                <a:latin typeface="EucrosiaUPC" pitchFamily="18" charset="-34"/>
                <a:cs typeface="EucrosiaUPC" pitchFamily="18" charset="-34"/>
              </a:rPr>
              <a:t> หุ้นส่วน</a:t>
            </a:r>
            <a:r>
              <a:rPr lang="th-TH" sz="4400" b="1" dirty="0">
                <a:solidFill>
                  <a:srgbClr val="FF0000"/>
                </a:solidFill>
                <a:latin typeface="EucrosiaUPC" pitchFamily="18" charset="-34"/>
                <a:cs typeface="EucrosiaUPC" pitchFamily="18" charset="-34"/>
              </a:rPr>
              <a:t>ใน</a:t>
            </a:r>
          </a:p>
          <a:p>
            <a:pPr algn="l"/>
            <a:r>
              <a:rPr lang="th-TH" sz="4400" b="1" dirty="0">
                <a:solidFill>
                  <a:srgbClr val="FF0000"/>
                </a:solidFill>
                <a:latin typeface="EucrosiaUPC" pitchFamily="18" charset="-34"/>
                <a:cs typeface="EucrosiaUPC" pitchFamily="18" charset="-34"/>
              </a:rPr>
              <a:t>   </a:t>
            </a:r>
            <a:r>
              <a:rPr lang="th-TH" sz="4400" b="1" dirty="0" smtClean="0">
                <a:solidFill>
                  <a:srgbClr val="FF0000"/>
                </a:solidFill>
                <a:latin typeface="EucrosiaUPC" pitchFamily="18" charset="-34"/>
                <a:cs typeface="EucrosiaUPC" pitchFamily="18" charset="-34"/>
              </a:rPr>
              <a:t>ห้างหุ้นส่วนสามัญ   </a:t>
            </a:r>
          </a:p>
          <a:p>
            <a:pPr algn="l"/>
            <a:r>
              <a:rPr lang="th-TH" sz="4400" b="1" dirty="0" smtClean="0">
                <a:solidFill>
                  <a:srgbClr val="FF0000"/>
                </a:solidFill>
                <a:latin typeface="EucrosiaUPC" pitchFamily="18" charset="-34"/>
                <a:cs typeface="EucrosiaUPC" pitchFamily="18" charset="-34"/>
              </a:rPr>
              <a:t>   / </a:t>
            </a:r>
            <a:r>
              <a:rPr lang="th-TH" sz="4400" b="1" dirty="0" err="1">
                <a:solidFill>
                  <a:srgbClr val="FF0000"/>
                </a:solidFill>
                <a:latin typeface="EucrosiaUPC" pitchFamily="18" charset="-34"/>
                <a:cs typeface="EucrosiaUPC" pitchFamily="18" charset="-34"/>
              </a:rPr>
              <a:t>หจก.</a:t>
            </a:r>
            <a:endParaRPr lang="th-TH" sz="4400" b="1" dirty="0">
              <a:solidFill>
                <a:srgbClr val="FF0000"/>
              </a:solidFill>
              <a:latin typeface="EucrosiaUPC" pitchFamily="18" charset="-34"/>
              <a:cs typeface="EucrosiaUPC" pitchFamily="18" charset="-34"/>
            </a:endParaRPr>
          </a:p>
          <a:p>
            <a:pPr algn="l">
              <a:buFont typeface="Arial" pitchFamily="34" charset="0"/>
              <a:buChar char="•"/>
            </a:pPr>
            <a:r>
              <a:rPr lang="th-TH" sz="4400" b="1" dirty="0" smtClean="0">
                <a:solidFill>
                  <a:srgbClr val="FF0000"/>
                </a:solidFill>
                <a:latin typeface="EucrosiaUPC" pitchFamily="18" charset="-34"/>
                <a:cs typeface="EucrosiaUPC" pitchFamily="18" charset="-34"/>
              </a:rPr>
              <a:t> </a:t>
            </a:r>
            <a:r>
              <a:rPr lang="th-TH" sz="4400" b="1" dirty="0" smtClean="0">
                <a:solidFill>
                  <a:srgbClr val="0070C0"/>
                </a:solidFill>
                <a:latin typeface="EucrosiaUPC" pitchFamily="18" charset="-34"/>
                <a:cs typeface="EucrosiaUPC" pitchFamily="18" charset="-34"/>
              </a:rPr>
              <a:t>ผู้</a:t>
            </a:r>
            <a:r>
              <a:rPr lang="th-TH" sz="4400" b="1" dirty="0">
                <a:solidFill>
                  <a:srgbClr val="0070C0"/>
                </a:solidFill>
                <a:latin typeface="EucrosiaUPC" pitchFamily="18" charset="-34"/>
                <a:cs typeface="EucrosiaUPC" pitchFamily="18" charset="-34"/>
              </a:rPr>
              <a:t>ถือหุ้นรายใหญ่</a:t>
            </a:r>
          </a:p>
          <a:p>
            <a:pPr algn="l"/>
            <a:r>
              <a:rPr lang="th-TH" sz="4400" b="1" dirty="0">
                <a:solidFill>
                  <a:srgbClr val="0070C0"/>
                </a:solidFill>
                <a:latin typeface="EucrosiaUPC" pitchFamily="18" charset="-34"/>
                <a:cs typeface="EucrosiaUPC" pitchFamily="18" charset="-34"/>
              </a:rPr>
              <a:t>   </a:t>
            </a:r>
            <a:r>
              <a:rPr lang="th-TH" sz="4400" b="1" dirty="0" smtClean="0">
                <a:solidFill>
                  <a:srgbClr val="0070C0"/>
                </a:solidFill>
                <a:latin typeface="EucrosiaUPC" pitchFamily="18" charset="-34"/>
                <a:cs typeface="EucrosiaUPC" pitchFamily="18" charset="-34"/>
              </a:rPr>
              <a:t>ใน </a:t>
            </a:r>
            <a:r>
              <a:rPr lang="th-TH" sz="4400" b="1" dirty="0" err="1">
                <a:solidFill>
                  <a:srgbClr val="0070C0"/>
                </a:solidFill>
                <a:latin typeface="EucrosiaUPC" pitchFamily="18" charset="-34"/>
                <a:cs typeface="EucrosiaUPC" pitchFamily="18" charset="-34"/>
              </a:rPr>
              <a:t>บจก.</a:t>
            </a:r>
            <a:r>
              <a:rPr lang="th-TH" sz="4400" b="1" dirty="0">
                <a:solidFill>
                  <a:srgbClr val="0070C0"/>
                </a:solidFill>
                <a:latin typeface="EucrosiaUPC" pitchFamily="18" charset="-34"/>
                <a:cs typeface="EucrosiaUPC" pitchFamily="18" charset="-34"/>
              </a:rPr>
              <a:t> / </a:t>
            </a:r>
            <a:r>
              <a:rPr lang="th-TH" sz="4400" b="1" dirty="0" err="1">
                <a:solidFill>
                  <a:srgbClr val="0070C0"/>
                </a:solidFill>
                <a:latin typeface="EucrosiaUPC" pitchFamily="18" charset="-34"/>
                <a:cs typeface="EucrosiaUPC" pitchFamily="18" charset="-34"/>
              </a:rPr>
              <a:t>บมจ</a:t>
            </a:r>
            <a:r>
              <a:rPr lang="th-TH" sz="4400" b="1" dirty="0">
                <a:solidFill>
                  <a:srgbClr val="0070C0"/>
                </a:solidFill>
                <a:latin typeface="EucrosiaUPC" pitchFamily="18" charset="-34"/>
                <a:cs typeface="EucrosiaUPC" pitchFamily="18" charset="-34"/>
              </a:rPr>
              <a:t>.</a:t>
            </a:r>
          </a:p>
        </p:txBody>
      </p:sp>
      <p:sp>
        <p:nvSpPr>
          <p:cNvPr id="89094" name="AutoShape 6"/>
          <p:cNvSpPr>
            <a:spLocks noChangeArrowheads="1"/>
          </p:cNvSpPr>
          <p:nvPr/>
        </p:nvSpPr>
        <p:spPr bwMode="auto">
          <a:xfrm>
            <a:off x="3962401" y="3276600"/>
            <a:ext cx="969640" cy="647700"/>
          </a:xfrm>
          <a:prstGeom prst="rightArrow">
            <a:avLst>
              <a:gd name="adj1" fmla="val 50000"/>
              <a:gd name="adj2" fmla="val 61152"/>
            </a:avLst>
          </a:prstGeom>
          <a:solidFill>
            <a:srgbClr val="FF99CC"/>
          </a:solidFill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anchor="ctr"/>
          <a:lstStyle/>
          <a:p>
            <a:endParaRPr lang="th-TH">
              <a:latin typeface="EucrosiaUPC" pitchFamily="18" charset="-34"/>
              <a:cs typeface="EucrosiaUPC" pitchFamily="18" charset="-34"/>
            </a:endParaRPr>
          </a:p>
        </p:txBody>
      </p:sp>
      <p:grpSp>
        <p:nvGrpSpPr>
          <p:cNvPr id="7" name="Group 8"/>
          <p:cNvGrpSpPr/>
          <p:nvPr/>
        </p:nvGrpSpPr>
        <p:grpSpPr>
          <a:xfrm>
            <a:off x="0" y="6237312"/>
            <a:ext cx="9144000" cy="576064"/>
            <a:chOff x="0" y="6165304"/>
            <a:chExt cx="9144000" cy="576064"/>
          </a:xfrm>
        </p:grpSpPr>
        <p:grpSp>
          <p:nvGrpSpPr>
            <p:cNvPr id="8" name="Group 10"/>
            <p:cNvGrpSpPr/>
            <p:nvPr/>
          </p:nvGrpSpPr>
          <p:grpSpPr>
            <a:xfrm>
              <a:off x="0" y="6165304"/>
              <a:ext cx="9144000" cy="576064"/>
              <a:chOff x="0" y="5877272"/>
              <a:chExt cx="9144000" cy="576064"/>
            </a:xfrm>
          </p:grpSpPr>
          <p:grpSp>
            <p:nvGrpSpPr>
              <p:cNvPr id="10" name="Group 23"/>
              <p:cNvGrpSpPr/>
              <p:nvPr/>
            </p:nvGrpSpPr>
            <p:grpSpPr>
              <a:xfrm>
                <a:off x="0" y="5877272"/>
                <a:ext cx="9144000" cy="576064"/>
                <a:chOff x="0" y="5877272"/>
                <a:chExt cx="9144000" cy="576064"/>
              </a:xfrm>
            </p:grpSpPr>
            <p:cxnSp>
              <p:nvCxnSpPr>
                <p:cNvPr id="12" name="Straight Connector 13"/>
                <p:cNvCxnSpPr/>
                <p:nvPr/>
              </p:nvCxnSpPr>
              <p:spPr>
                <a:xfrm>
                  <a:off x="0" y="6093296"/>
                  <a:ext cx="9144000" cy="72008"/>
                </a:xfrm>
                <a:prstGeom prst="line">
                  <a:avLst/>
                </a:prstGeom>
                <a:ln>
                  <a:solidFill>
                    <a:srgbClr val="008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3" name="Rectangle 14"/>
                <p:cNvSpPr/>
                <p:nvPr/>
              </p:nvSpPr>
              <p:spPr>
                <a:xfrm>
                  <a:off x="6444208" y="5877272"/>
                  <a:ext cx="2664296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EucrosiaUPC" pitchFamily="18" charset="-34"/>
                      <a:cs typeface="EucrosiaUPC" pitchFamily="18" charset="-34"/>
                    </a:rPr>
                    <a:t>Natchanon</a:t>
                  </a:r>
                  <a:r>
                    <a:rPr lang="en-US" sz="2000" b="1" dirty="0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EucrosiaUPC" pitchFamily="18" charset="-34"/>
                      <a:cs typeface="EucrosiaUPC" pitchFamily="18" charset="-34"/>
                    </a:rPr>
                    <a:t>  </a:t>
                  </a:r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EucrosiaUPC" pitchFamily="18" charset="-34"/>
                      <a:cs typeface="EucrosiaUPC" pitchFamily="18" charset="-34"/>
                    </a:rPr>
                    <a:t>Siriphongsurapa</a:t>
                  </a:r>
                  <a:endParaRPr lang="th-TH" sz="2000" b="1" dirty="0">
                    <a:solidFill>
                      <a:schemeClr val="tx1"/>
                    </a:solidFill>
                    <a:effectLst>
                      <a:innerShdw blurRad="63500" dist="50800" dir="5400000">
                        <a:prstClr val="black">
                          <a:alpha val="50000"/>
                        </a:prstClr>
                      </a:innerShdw>
                    </a:effectLst>
                    <a:latin typeface="EucrosiaUPC" pitchFamily="18" charset="-34"/>
                    <a:cs typeface="EucrosiaUPC" pitchFamily="18" charset="-34"/>
                  </a:endParaRPr>
                </a:p>
              </p:txBody>
            </p:sp>
            <p:sp>
              <p:nvSpPr>
                <p:cNvPr id="14" name="Rectangle 15"/>
                <p:cNvSpPr/>
                <p:nvPr/>
              </p:nvSpPr>
              <p:spPr>
                <a:xfrm>
                  <a:off x="6804248" y="6165304"/>
                  <a:ext cx="2160240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smtClean="0">
                      <a:solidFill>
                        <a:srgbClr val="FF6600"/>
                      </a:solidFill>
                      <a:effectLst>
                        <a:innerShdw blurRad="114300">
                          <a:prstClr val="black"/>
                        </a:innerShdw>
                        <a:reflection blurRad="6350" stA="55000" endA="300" endPos="45500" dir="5400000" sy="-100000" algn="bl" rotWithShape="0"/>
                      </a:effectLst>
                      <a:latin typeface="EucrosiaUPC" pitchFamily="18" charset="-34"/>
                      <a:cs typeface="EucrosiaUPC" pitchFamily="18" charset="-34"/>
                    </a:rPr>
                    <a:t> C    O P Y R I G H T</a:t>
                  </a:r>
                  <a:endParaRPr lang="th-TH" sz="2000" b="1" dirty="0">
                    <a:solidFill>
                      <a:srgbClr val="FF6600"/>
                    </a:solidFill>
                    <a:effectLst>
                      <a:innerShdw blurRad="114300">
                        <a:prstClr val="black"/>
                      </a:innerShdw>
                      <a:reflection blurRad="6350" stA="55000" endA="300" endPos="45500" dir="5400000" sy="-100000" algn="bl" rotWithShape="0"/>
                    </a:effectLst>
                    <a:latin typeface="EucrosiaUPC" pitchFamily="18" charset="-34"/>
                    <a:cs typeface="EucrosiaUPC" pitchFamily="18" charset="-34"/>
                  </a:endParaRPr>
                </a:p>
              </p:txBody>
            </p:sp>
          </p:grpSp>
          <p:cxnSp>
            <p:nvCxnSpPr>
              <p:cNvPr id="11" name="Straight Connector 12"/>
              <p:cNvCxnSpPr/>
              <p:nvPr/>
            </p:nvCxnSpPr>
            <p:spPr>
              <a:xfrm>
                <a:off x="0" y="6165304"/>
                <a:ext cx="9144000" cy="72008"/>
              </a:xfrm>
              <a:prstGeom prst="line">
                <a:avLst/>
              </a:prstGeom>
              <a:ln>
                <a:solidFill>
                  <a:srgbClr val="008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" name="Oval 10"/>
            <p:cNvSpPr/>
            <p:nvPr/>
          </p:nvSpPr>
          <p:spPr>
            <a:xfrm>
              <a:off x="7092280" y="6453336"/>
              <a:ext cx="288032" cy="288032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FF6600"/>
              </a:solidFill>
            </a:ln>
            <a:scene3d>
              <a:camera prst="orthographicFront"/>
              <a:lightRig rig="threePt" dir="t"/>
            </a:scene3d>
            <a:sp3d>
              <a:bevelT w="114300" prst="hardEdg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tx1"/>
                  </a:solidFill>
                  <a:effectLst>
                    <a:innerShdw blurRad="114300">
                      <a:prstClr val="black"/>
                    </a:innerShdw>
                    <a:reflection blurRad="6350" stA="55000" endA="300" endPos="45500" dir="5400000" sy="-100000" algn="bl" rotWithShape="0"/>
                  </a:effectLst>
                  <a:latin typeface="EucrosiaUPC" pitchFamily="18" charset="-34"/>
                  <a:cs typeface="EucrosiaUPC" pitchFamily="18" charset="-34"/>
                </a:rPr>
                <a:t>C</a:t>
              </a:r>
              <a:endParaRPr lang="th-TH" sz="2000" b="1" dirty="0">
                <a:solidFill>
                  <a:schemeClr val="tx1"/>
                </a:solidFill>
                <a:effectLst>
                  <a:innerShdw blurRad="114300">
                    <a:prstClr val="black"/>
                  </a:innerShdw>
                  <a:reflection blurRad="6350" stA="55000" endA="300" endPos="45500" dir="5400000" sy="-100000" algn="bl" rotWithShape="0"/>
                </a:effectLst>
                <a:latin typeface="EucrosiaUPC" pitchFamily="18" charset="-34"/>
                <a:cs typeface="EucrosiaUPC" pitchFamily="18" charset="-34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890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890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890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6" dur="2000"/>
                                        <p:tgtEl>
                                          <p:spTgt spid="890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9091" grpId="0"/>
      <p:bldP spid="89092" grpId="0"/>
      <p:bldP spid="89093" grpId="0"/>
      <p:bldP spid="89094" grpId="0" animBg="1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ตัวยึดหมายเลขภาพนิ่ง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F4B3CC-E7AE-46DF-8C1B-4A4441128786}" type="slidenum">
              <a:rPr lang="en-US"/>
              <a:pPr>
                <a:defRPr/>
              </a:pPr>
              <a:t>62</a:t>
            </a:fld>
            <a:endParaRPr lang="en-US"/>
          </a:p>
        </p:txBody>
      </p:sp>
      <p:sp>
        <p:nvSpPr>
          <p:cNvPr id="39939" name="Text Box 2"/>
          <p:cNvSpPr txBox="1">
            <a:spLocks noChangeArrowheads="1"/>
          </p:cNvSpPr>
          <p:nvPr/>
        </p:nvSpPr>
        <p:spPr bwMode="auto">
          <a:xfrm>
            <a:off x="539750" y="692150"/>
            <a:ext cx="2305050" cy="588963"/>
          </a:xfrm>
          <a:prstGeom prst="rect">
            <a:avLst/>
          </a:prstGeom>
          <a:solidFill>
            <a:srgbClr val="CCCCFF"/>
          </a:solidFill>
          <a:ln w="9525" algn="ctr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spAutoFit/>
          </a:bodyPr>
          <a:lstStyle/>
          <a:p>
            <a:pPr marL="342900" indent="-342900">
              <a:spcBef>
                <a:spcPct val="50000"/>
              </a:spcBef>
              <a:buClr>
                <a:schemeClr val="accent1"/>
              </a:buClr>
              <a:buFont typeface="Wingdings" pitchFamily="2" charset="2"/>
              <a:buNone/>
            </a:pPr>
            <a:r>
              <a:rPr lang="th-TH" sz="3200" b="1"/>
              <a:t>บริษัท </a:t>
            </a:r>
            <a:r>
              <a:rPr lang="en-US" sz="3200" b="1"/>
              <a:t>A</a:t>
            </a:r>
            <a:endParaRPr lang="th-TH" sz="3200" b="1"/>
          </a:p>
        </p:txBody>
      </p:sp>
      <p:sp>
        <p:nvSpPr>
          <p:cNvPr id="39940" name="Text Box 3"/>
          <p:cNvSpPr txBox="1">
            <a:spLocks noChangeArrowheads="1"/>
          </p:cNvSpPr>
          <p:nvPr/>
        </p:nvSpPr>
        <p:spPr bwMode="auto">
          <a:xfrm>
            <a:off x="3419475" y="692150"/>
            <a:ext cx="2305050" cy="588963"/>
          </a:xfrm>
          <a:prstGeom prst="rect">
            <a:avLst/>
          </a:prstGeom>
          <a:solidFill>
            <a:srgbClr val="CCCCFF"/>
          </a:solidFill>
          <a:ln w="9525" algn="ctr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spAutoFit/>
          </a:bodyPr>
          <a:lstStyle/>
          <a:p>
            <a:pPr marL="342900" indent="-342900">
              <a:spcBef>
                <a:spcPct val="50000"/>
              </a:spcBef>
              <a:buClr>
                <a:schemeClr val="accent1"/>
              </a:buClr>
              <a:buFont typeface="Wingdings" pitchFamily="2" charset="2"/>
              <a:buNone/>
            </a:pPr>
            <a:r>
              <a:rPr lang="th-TH" sz="3200" b="1"/>
              <a:t>บริษัท </a:t>
            </a:r>
            <a:r>
              <a:rPr lang="en-US" sz="3200" b="1"/>
              <a:t>B</a:t>
            </a:r>
            <a:endParaRPr lang="th-TH" sz="3200" b="1"/>
          </a:p>
        </p:txBody>
      </p:sp>
      <p:sp>
        <p:nvSpPr>
          <p:cNvPr id="39941" name="Text Box 4"/>
          <p:cNvSpPr txBox="1">
            <a:spLocks noChangeArrowheads="1"/>
          </p:cNvSpPr>
          <p:nvPr/>
        </p:nvSpPr>
        <p:spPr bwMode="auto">
          <a:xfrm>
            <a:off x="6084888" y="692150"/>
            <a:ext cx="2305050" cy="588963"/>
          </a:xfrm>
          <a:prstGeom prst="rect">
            <a:avLst/>
          </a:prstGeom>
          <a:solidFill>
            <a:srgbClr val="CCCCFF"/>
          </a:solidFill>
          <a:ln w="9525" algn="ctr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spAutoFit/>
          </a:bodyPr>
          <a:lstStyle/>
          <a:p>
            <a:pPr marL="342900" indent="-342900">
              <a:spcBef>
                <a:spcPct val="50000"/>
              </a:spcBef>
              <a:buClr>
                <a:schemeClr val="accent1"/>
              </a:buClr>
              <a:buFont typeface="Wingdings" pitchFamily="2" charset="2"/>
              <a:buNone/>
            </a:pPr>
            <a:r>
              <a:rPr lang="th-TH" sz="3200" b="1"/>
              <a:t>หจก. </a:t>
            </a:r>
            <a:r>
              <a:rPr lang="en-US" sz="3200" b="1"/>
              <a:t>C</a:t>
            </a:r>
            <a:endParaRPr lang="th-TH" sz="3200" b="1"/>
          </a:p>
        </p:txBody>
      </p:sp>
      <p:sp>
        <p:nvSpPr>
          <p:cNvPr id="39942" name="Text Box 5"/>
          <p:cNvSpPr txBox="1">
            <a:spLocks noChangeArrowheads="1"/>
          </p:cNvSpPr>
          <p:nvPr/>
        </p:nvSpPr>
        <p:spPr bwMode="auto">
          <a:xfrm>
            <a:off x="611188" y="1628775"/>
            <a:ext cx="2665412" cy="13112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l">
              <a:spcBef>
                <a:spcPct val="50000"/>
              </a:spcBef>
              <a:buClr>
                <a:schemeClr val="accent1"/>
              </a:buClr>
              <a:buFont typeface="Wingdings" pitchFamily="2" charset="2"/>
              <a:buNone/>
            </a:pPr>
            <a:r>
              <a:rPr lang="th-TH" sz="3200" b="1" u="sng">
                <a:solidFill>
                  <a:srgbClr val="FF0066"/>
                </a:solidFill>
              </a:rPr>
              <a:t>เชิงบริหาร</a:t>
            </a:r>
            <a:r>
              <a:rPr lang="th-TH" sz="3200" b="1">
                <a:solidFill>
                  <a:srgbClr val="FF3300"/>
                </a:solidFill>
              </a:rPr>
              <a:t> </a:t>
            </a:r>
            <a:r>
              <a:rPr lang="th-TH" sz="3200" b="1">
                <a:solidFill>
                  <a:srgbClr val="0000EA"/>
                </a:solidFill>
              </a:rPr>
              <a:t>-</a:t>
            </a:r>
            <a:r>
              <a:rPr lang="th-TH" sz="3200" b="1">
                <a:solidFill>
                  <a:srgbClr val="FF3300"/>
                </a:solidFill>
              </a:rPr>
              <a:t> </a:t>
            </a:r>
            <a:r>
              <a:rPr lang="th-TH" sz="3200" b="1">
                <a:solidFill>
                  <a:srgbClr val="0000FF"/>
                </a:solidFill>
              </a:rPr>
              <a:t>นาย ก.</a:t>
            </a:r>
          </a:p>
          <a:p>
            <a:pPr marL="342900" indent="-342900" algn="l">
              <a:spcBef>
                <a:spcPct val="50000"/>
              </a:spcBef>
              <a:buClr>
                <a:schemeClr val="accent1"/>
              </a:buClr>
              <a:buFont typeface="Wingdings" pitchFamily="2" charset="2"/>
              <a:buNone/>
            </a:pPr>
            <a:r>
              <a:rPr lang="th-TH" sz="3200" b="1">
                <a:solidFill>
                  <a:srgbClr val="0000FF"/>
                </a:solidFill>
              </a:rPr>
              <a:t> กรรมการผู้จัดการ</a:t>
            </a:r>
            <a:endParaRPr lang="th-TH" sz="3200" b="1" u="sng">
              <a:solidFill>
                <a:srgbClr val="0000FF"/>
              </a:solidFill>
            </a:endParaRPr>
          </a:p>
        </p:txBody>
      </p:sp>
      <p:sp>
        <p:nvSpPr>
          <p:cNvPr id="39943" name="Text Box 6"/>
          <p:cNvSpPr txBox="1">
            <a:spLocks noChangeArrowheads="1"/>
          </p:cNvSpPr>
          <p:nvPr/>
        </p:nvSpPr>
        <p:spPr bwMode="auto">
          <a:xfrm>
            <a:off x="539750" y="3213100"/>
            <a:ext cx="2736850" cy="1066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l">
              <a:spcBef>
                <a:spcPct val="50000"/>
              </a:spcBef>
              <a:buClr>
                <a:schemeClr val="accent1"/>
              </a:buClr>
              <a:buFont typeface="Wingdings" pitchFamily="2" charset="2"/>
              <a:buNone/>
            </a:pPr>
            <a:r>
              <a:rPr lang="th-TH" sz="3200" b="1" u="sng" dirty="0">
                <a:solidFill>
                  <a:srgbClr val="FF0000"/>
                </a:solidFill>
              </a:rPr>
              <a:t>เชิงทุน</a:t>
            </a:r>
            <a:r>
              <a:rPr lang="th-TH" sz="3200" b="1" dirty="0">
                <a:solidFill>
                  <a:srgbClr val="FF0000"/>
                </a:solidFill>
              </a:rPr>
              <a:t>        </a:t>
            </a:r>
            <a:r>
              <a:rPr lang="th-TH" sz="3200" b="1" dirty="0">
                <a:solidFill>
                  <a:srgbClr val="00B050"/>
                </a:solidFill>
              </a:rPr>
              <a:t>- นาย ก. </a:t>
            </a:r>
            <a:br>
              <a:rPr lang="th-TH" sz="3200" b="1" dirty="0">
                <a:solidFill>
                  <a:srgbClr val="00B050"/>
                </a:solidFill>
              </a:rPr>
            </a:br>
            <a:r>
              <a:rPr lang="th-TH" sz="3200" b="1" dirty="0">
                <a:solidFill>
                  <a:srgbClr val="00B050"/>
                </a:solidFill>
              </a:rPr>
              <a:t>       ถือหุ้น 26%</a:t>
            </a:r>
            <a:endParaRPr lang="th-TH" sz="3200" b="1" u="sng" dirty="0">
              <a:solidFill>
                <a:srgbClr val="00B050"/>
              </a:solidFill>
            </a:endParaRPr>
          </a:p>
        </p:txBody>
      </p:sp>
      <p:sp>
        <p:nvSpPr>
          <p:cNvPr id="39944" name="Text Box 7"/>
          <p:cNvSpPr txBox="1">
            <a:spLocks noChangeArrowheads="1"/>
          </p:cNvSpPr>
          <p:nvPr/>
        </p:nvSpPr>
        <p:spPr bwMode="auto">
          <a:xfrm>
            <a:off x="539750" y="4724400"/>
            <a:ext cx="2808288" cy="1066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l">
              <a:spcBef>
                <a:spcPct val="50000"/>
              </a:spcBef>
              <a:buClr>
                <a:schemeClr val="accent1"/>
              </a:buClr>
              <a:buFont typeface="Wingdings" pitchFamily="2" charset="2"/>
              <a:buNone/>
            </a:pPr>
            <a:r>
              <a:rPr lang="th-TH" sz="3200" b="1" u="sng" dirty="0">
                <a:solidFill>
                  <a:srgbClr val="FF0066"/>
                </a:solidFill>
              </a:rPr>
              <a:t>เชิงไขว้</a:t>
            </a:r>
            <a:r>
              <a:rPr lang="th-TH" sz="3200" b="1" dirty="0"/>
              <a:t>      - นาย ก.  </a:t>
            </a:r>
            <a:br>
              <a:rPr lang="th-TH" sz="3200" b="1" dirty="0"/>
            </a:br>
            <a:r>
              <a:rPr lang="th-TH" sz="3200" b="1" dirty="0"/>
              <a:t>       ถือหุ้น 26%</a:t>
            </a:r>
          </a:p>
        </p:txBody>
      </p:sp>
      <p:sp>
        <p:nvSpPr>
          <p:cNvPr id="39945" name="Text Box 8"/>
          <p:cNvSpPr txBox="1">
            <a:spLocks noChangeArrowheads="1"/>
          </p:cNvSpPr>
          <p:nvPr/>
        </p:nvSpPr>
        <p:spPr bwMode="auto">
          <a:xfrm>
            <a:off x="3419475" y="1600200"/>
            <a:ext cx="2232025" cy="13112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l">
              <a:spcBef>
                <a:spcPct val="50000"/>
              </a:spcBef>
              <a:buClr>
                <a:schemeClr val="accent1"/>
              </a:buClr>
              <a:buFont typeface="Wingdings" pitchFamily="2" charset="2"/>
              <a:buNone/>
            </a:pPr>
            <a:r>
              <a:rPr lang="th-TH" sz="3200" b="1">
                <a:solidFill>
                  <a:srgbClr val="0000FF"/>
                </a:solidFill>
              </a:rPr>
              <a:t>- นาย ข.</a:t>
            </a:r>
          </a:p>
          <a:p>
            <a:pPr marL="342900" indent="-342900" algn="l">
              <a:spcBef>
                <a:spcPct val="50000"/>
              </a:spcBef>
              <a:buClr>
                <a:schemeClr val="accent1"/>
              </a:buClr>
              <a:buFont typeface="Wingdings" pitchFamily="2" charset="2"/>
              <a:buNone/>
            </a:pPr>
            <a:r>
              <a:rPr lang="th-TH" sz="3200" b="1">
                <a:solidFill>
                  <a:srgbClr val="0000FF"/>
                </a:solidFill>
              </a:rPr>
              <a:t> กรรมการผู้จัดการ</a:t>
            </a:r>
            <a:endParaRPr lang="th-TH" sz="3200" b="1" u="sng">
              <a:solidFill>
                <a:srgbClr val="0000FF"/>
              </a:solidFill>
            </a:endParaRPr>
          </a:p>
        </p:txBody>
      </p:sp>
      <p:sp>
        <p:nvSpPr>
          <p:cNvPr id="39946" name="Text Box 9"/>
          <p:cNvSpPr txBox="1">
            <a:spLocks noChangeArrowheads="1"/>
          </p:cNvSpPr>
          <p:nvPr/>
        </p:nvSpPr>
        <p:spPr bwMode="auto">
          <a:xfrm>
            <a:off x="3348038" y="3200400"/>
            <a:ext cx="2376487" cy="1066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l">
              <a:spcBef>
                <a:spcPct val="50000"/>
              </a:spcBef>
              <a:buClr>
                <a:schemeClr val="accent1"/>
              </a:buClr>
              <a:buFont typeface="Wingdings" pitchFamily="2" charset="2"/>
              <a:buNone/>
            </a:pPr>
            <a:r>
              <a:rPr lang="th-TH" sz="3200" b="1" dirty="0">
                <a:solidFill>
                  <a:srgbClr val="00B050"/>
                </a:solidFill>
              </a:rPr>
              <a:t>- นาย ก. ถือหุ้น 20%</a:t>
            </a:r>
            <a:endParaRPr lang="th-TH" sz="3200" b="1" u="sng" dirty="0">
              <a:solidFill>
                <a:srgbClr val="00B050"/>
              </a:solidFill>
            </a:endParaRPr>
          </a:p>
        </p:txBody>
      </p:sp>
      <p:sp>
        <p:nvSpPr>
          <p:cNvPr id="39947" name="Text Box 10"/>
          <p:cNvSpPr txBox="1">
            <a:spLocks noChangeArrowheads="1"/>
          </p:cNvSpPr>
          <p:nvPr/>
        </p:nvSpPr>
        <p:spPr bwMode="auto">
          <a:xfrm>
            <a:off x="6084888" y="1600200"/>
            <a:ext cx="2232025" cy="13112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l">
              <a:spcBef>
                <a:spcPct val="50000"/>
              </a:spcBef>
              <a:buClr>
                <a:schemeClr val="accent1"/>
              </a:buClr>
              <a:buFont typeface="Wingdings" pitchFamily="2" charset="2"/>
              <a:buNone/>
            </a:pPr>
            <a:r>
              <a:rPr lang="th-TH" sz="3200" b="1">
                <a:solidFill>
                  <a:srgbClr val="0000FF"/>
                </a:solidFill>
              </a:rPr>
              <a:t>- นาย ก. เป็น</a:t>
            </a:r>
          </a:p>
          <a:p>
            <a:pPr marL="342900" indent="-342900" algn="l">
              <a:spcBef>
                <a:spcPct val="50000"/>
              </a:spcBef>
              <a:buClr>
                <a:schemeClr val="accent1"/>
              </a:buClr>
              <a:buFont typeface="Wingdings" pitchFamily="2" charset="2"/>
              <a:buNone/>
            </a:pPr>
            <a:r>
              <a:rPr lang="th-TH" sz="3200" b="1">
                <a:solidFill>
                  <a:srgbClr val="0000FF"/>
                </a:solidFill>
              </a:rPr>
              <a:t>  หุ้นส่วนผู้จัดการ</a:t>
            </a:r>
            <a:endParaRPr lang="th-TH" sz="3200" b="1" u="sng">
              <a:solidFill>
                <a:srgbClr val="0000FF"/>
              </a:solidFill>
            </a:endParaRPr>
          </a:p>
        </p:txBody>
      </p:sp>
      <p:sp>
        <p:nvSpPr>
          <p:cNvPr id="39948" name="Text Box 11"/>
          <p:cNvSpPr txBox="1">
            <a:spLocks noChangeArrowheads="1"/>
          </p:cNvSpPr>
          <p:nvPr/>
        </p:nvSpPr>
        <p:spPr bwMode="auto">
          <a:xfrm>
            <a:off x="6013450" y="3170238"/>
            <a:ext cx="2806700" cy="156966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l">
              <a:spcBef>
                <a:spcPct val="50000"/>
              </a:spcBef>
              <a:buClr>
                <a:schemeClr val="accent1"/>
              </a:buClr>
              <a:buFont typeface="Wingdings" pitchFamily="2" charset="2"/>
              <a:buNone/>
            </a:pPr>
            <a:r>
              <a:rPr lang="th-TH" sz="3200" b="1" dirty="0">
                <a:solidFill>
                  <a:srgbClr val="00B050"/>
                </a:solidFill>
              </a:rPr>
              <a:t>- นาย ก. เป็นหุ้นส่วนประเภทไม่จำกัดความรับผิดชอบ</a:t>
            </a:r>
            <a:endParaRPr lang="th-TH" sz="3200" b="1" u="sng" dirty="0">
              <a:solidFill>
                <a:srgbClr val="00B050"/>
              </a:solidFill>
            </a:endParaRPr>
          </a:p>
        </p:txBody>
      </p:sp>
      <p:sp>
        <p:nvSpPr>
          <p:cNvPr id="39949" name="Text Box 12"/>
          <p:cNvSpPr txBox="1">
            <a:spLocks noChangeArrowheads="1"/>
          </p:cNvSpPr>
          <p:nvPr/>
        </p:nvSpPr>
        <p:spPr bwMode="auto">
          <a:xfrm>
            <a:off x="5940425" y="4797425"/>
            <a:ext cx="2806700" cy="1066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l">
              <a:spcBef>
                <a:spcPct val="50000"/>
              </a:spcBef>
              <a:buClr>
                <a:schemeClr val="accent1"/>
              </a:buClr>
              <a:buFont typeface="Wingdings" pitchFamily="2" charset="2"/>
              <a:buNone/>
            </a:pPr>
            <a:r>
              <a:rPr lang="th-TH" sz="3200" b="1" dirty="0"/>
              <a:t> -  นาย ก. เป็นหุ้นส่วน </a:t>
            </a:r>
            <a:br>
              <a:rPr lang="th-TH" sz="3200" b="1" dirty="0"/>
            </a:br>
            <a:r>
              <a:rPr lang="th-TH" sz="3200" b="1" dirty="0"/>
              <a:t>       ผู้จัดการ</a:t>
            </a:r>
          </a:p>
        </p:txBody>
      </p:sp>
      <p:grpSp>
        <p:nvGrpSpPr>
          <p:cNvPr id="14" name="Group 8"/>
          <p:cNvGrpSpPr/>
          <p:nvPr/>
        </p:nvGrpSpPr>
        <p:grpSpPr>
          <a:xfrm>
            <a:off x="0" y="6237312"/>
            <a:ext cx="9144000" cy="576064"/>
            <a:chOff x="0" y="6165304"/>
            <a:chExt cx="9144000" cy="576064"/>
          </a:xfrm>
        </p:grpSpPr>
        <p:grpSp>
          <p:nvGrpSpPr>
            <p:cNvPr id="15" name="Group 10"/>
            <p:cNvGrpSpPr/>
            <p:nvPr/>
          </p:nvGrpSpPr>
          <p:grpSpPr>
            <a:xfrm>
              <a:off x="0" y="6165304"/>
              <a:ext cx="9144000" cy="576064"/>
              <a:chOff x="0" y="5877272"/>
              <a:chExt cx="9144000" cy="576064"/>
            </a:xfrm>
          </p:grpSpPr>
          <p:grpSp>
            <p:nvGrpSpPr>
              <p:cNvPr id="17" name="Group 23"/>
              <p:cNvGrpSpPr/>
              <p:nvPr/>
            </p:nvGrpSpPr>
            <p:grpSpPr>
              <a:xfrm>
                <a:off x="0" y="5877272"/>
                <a:ext cx="9144000" cy="576064"/>
                <a:chOff x="0" y="5877272"/>
                <a:chExt cx="9144000" cy="576064"/>
              </a:xfrm>
            </p:grpSpPr>
            <p:cxnSp>
              <p:nvCxnSpPr>
                <p:cNvPr id="19" name="Straight Connector 13"/>
                <p:cNvCxnSpPr/>
                <p:nvPr/>
              </p:nvCxnSpPr>
              <p:spPr>
                <a:xfrm>
                  <a:off x="0" y="6093296"/>
                  <a:ext cx="9144000" cy="72008"/>
                </a:xfrm>
                <a:prstGeom prst="line">
                  <a:avLst/>
                </a:prstGeom>
                <a:ln>
                  <a:solidFill>
                    <a:srgbClr val="008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0" name="Rectangle 14"/>
                <p:cNvSpPr/>
                <p:nvPr/>
              </p:nvSpPr>
              <p:spPr>
                <a:xfrm>
                  <a:off x="6444208" y="5877272"/>
                  <a:ext cx="2664296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Natchanon</a:t>
                  </a:r>
                  <a:r>
                    <a:rPr lang="en-US" sz="2000" b="1" dirty="0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  </a:t>
                  </a:r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Siriphongsurapa</a:t>
                  </a:r>
                  <a:endParaRPr lang="th-TH" sz="2000" b="1" dirty="0">
                    <a:solidFill>
                      <a:schemeClr val="tx1"/>
                    </a:solidFill>
                    <a:effectLst>
                      <a:innerShdw blurRad="63500" dist="50800" dir="5400000">
                        <a:prstClr val="black">
                          <a:alpha val="50000"/>
                        </a:prstClr>
                      </a:innerShdw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  <p:sp>
              <p:nvSpPr>
                <p:cNvPr id="21" name="Rectangle 15"/>
                <p:cNvSpPr/>
                <p:nvPr/>
              </p:nvSpPr>
              <p:spPr>
                <a:xfrm>
                  <a:off x="6804248" y="6165304"/>
                  <a:ext cx="2160240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smtClean="0">
                      <a:solidFill>
                        <a:srgbClr val="FF6600"/>
                      </a:solidFill>
                      <a:effectLst>
                        <a:innerShdw blurRad="114300">
                          <a:prstClr val="black"/>
                        </a:innerShdw>
                        <a:reflection blurRad="6350" stA="55000" endA="300" endPos="45500" dir="5400000" sy="-100000" algn="bl" rotWithShape="0"/>
                      </a:effectLst>
                      <a:latin typeface="Angsana New" pitchFamily="18" charset="-34"/>
                      <a:cs typeface="Angsana New" pitchFamily="18" charset="-34"/>
                    </a:rPr>
                    <a:t> C    O P Y R I G H T</a:t>
                  </a:r>
                  <a:endParaRPr lang="th-TH" sz="2000" b="1" dirty="0">
                    <a:solidFill>
                      <a:srgbClr val="FF6600"/>
                    </a:solidFill>
                    <a:effectLst>
                      <a:innerShdw blurRad="114300">
                        <a:prstClr val="black"/>
                      </a:innerShdw>
                      <a:reflection blurRad="6350" stA="55000" endA="300" endPos="45500" dir="5400000" sy="-100000" algn="bl" rotWithShape="0"/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</p:grpSp>
          <p:cxnSp>
            <p:nvCxnSpPr>
              <p:cNvPr id="18" name="Straight Connector 12"/>
              <p:cNvCxnSpPr/>
              <p:nvPr/>
            </p:nvCxnSpPr>
            <p:spPr>
              <a:xfrm>
                <a:off x="0" y="6165304"/>
                <a:ext cx="9144000" cy="72008"/>
              </a:xfrm>
              <a:prstGeom prst="line">
                <a:avLst/>
              </a:prstGeom>
              <a:ln>
                <a:solidFill>
                  <a:srgbClr val="008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6" name="Oval 10"/>
            <p:cNvSpPr/>
            <p:nvPr/>
          </p:nvSpPr>
          <p:spPr>
            <a:xfrm>
              <a:off x="7092280" y="6453336"/>
              <a:ext cx="288032" cy="288032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FF6600"/>
              </a:solidFill>
            </a:ln>
            <a:scene3d>
              <a:camera prst="orthographicFront"/>
              <a:lightRig rig="threePt" dir="t"/>
            </a:scene3d>
            <a:sp3d>
              <a:bevelT w="114300" prst="hardEdg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tx1"/>
                  </a:solidFill>
                  <a:effectLst>
                    <a:innerShdw blurRad="114300">
                      <a:prstClr val="black"/>
                    </a:innerShdw>
                    <a:reflection blurRad="6350" stA="55000" endA="300" endPos="45500" dir="5400000" sy="-100000" algn="bl" rotWithShape="0"/>
                  </a:effectLst>
                  <a:latin typeface="Angsana New" pitchFamily="18" charset="-34"/>
                </a:rPr>
                <a:t>C</a:t>
              </a:r>
              <a:endParaRPr lang="th-TH" sz="2000" b="1" dirty="0">
                <a:solidFill>
                  <a:schemeClr val="tx1"/>
                </a:solidFill>
                <a:effectLst>
                  <a:innerShdw blurRad="114300">
                    <a:prstClr val="black"/>
                  </a:innerShdw>
                  <a:reflection blurRad="6350" stA="55000" endA="300" endPos="45500" dir="5400000" sy="-100000" algn="bl" rotWithShape="0"/>
                </a:effectLst>
                <a:latin typeface="Angsana New" pitchFamily="18" charset="-34"/>
              </a:endParaRPr>
            </a:p>
          </p:txBody>
        </p:sp>
      </p:grpSp>
    </p:spTree>
  </p:cSld>
  <p:clrMapOvr>
    <a:masterClrMapping/>
  </p:clrMapOvr>
  <p:transition>
    <p:blinds/>
  </p:transition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3" name="Rectangle 1"/>
          <p:cNvSpPr>
            <a:spLocks noChangeArrowheads="1"/>
          </p:cNvSpPr>
          <p:nvPr/>
        </p:nvSpPr>
        <p:spPr bwMode="auto">
          <a:xfrm>
            <a:off x="365455" y="995238"/>
            <a:ext cx="8599033" cy="5386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Courier New" pitchFamily="49" charset="0"/>
              <a:buChar char="o"/>
              <a:tabLst>
                <a:tab pos="2971800" algn="ctr"/>
                <a:tab pos="5943600" algn="r"/>
              </a:tabLst>
            </a:pPr>
            <a:r>
              <a:rPr kumimoji="0" lang="th-TH" sz="2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EucrosiaUPC" pitchFamily="18" charset="-34"/>
                <a:ea typeface="Times New Roman" pitchFamily="18" charset="0"/>
                <a:cs typeface="EucrosiaUPC" pitchFamily="18" charset="-34"/>
              </a:rPr>
              <a:t> </a:t>
            </a:r>
            <a:r>
              <a:rPr kumimoji="0" lang="th-TH" sz="32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EucrosiaUPC" pitchFamily="18" charset="-34"/>
                <a:ea typeface="Times New Roman" pitchFamily="18" charset="0"/>
                <a:cs typeface="EucrosiaUPC" pitchFamily="18" charset="-34"/>
              </a:rPr>
              <a:t>คุณสมบัติของผู้ยื่นข้อเสนอ (ม.64 และ ว.410)</a:t>
            </a:r>
            <a:endParaRPr kumimoji="0" lang="en-US" sz="32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EucrosiaUPC" pitchFamily="18" charset="-34"/>
              <a:cs typeface="EucrosiaUPC" pitchFamily="18" charset="-34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971800" algn="ctr"/>
                <a:tab pos="5943600" algn="r"/>
              </a:tabLst>
            </a:pPr>
            <a:r>
              <a:rPr lang="th-TH" sz="2400" b="1" dirty="0" smtClean="0">
                <a:solidFill>
                  <a:srgbClr val="0000FF"/>
                </a:solidFill>
                <a:latin typeface="EucrosiaUPC" pitchFamily="18" charset="-34"/>
                <a:ea typeface="Times New Roman" pitchFamily="18" charset="0"/>
                <a:cs typeface="EucrosiaUPC" pitchFamily="18" charset="-34"/>
              </a:rPr>
              <a:t>1. </a:t>
            </a:r>
            <a:r>
              <a:rPr kumimoji="0" lang="th-TH" sz="24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EucrosiaUPC" pitchFamily="18" charset="-34"/>
                <a:ea typeface="Times New Roman" pitchFamily="18" charset="0"/>
                <a:cs typeface="EucrosiaUPC" pitchFamily="18" charset="-34"/>
              </a:rPr>
              <a:t>มีความสามารถตามกฎหมาย </a:t>
            </a:r>
            <a:endParaRPr kumimoji="0" lang="en-US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EucrosiaUPC" pitchFamily="18" charset="-34"/>
              <a:cs typeface="EucrosiaUPC" pitchFamily="18" charset="-34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2971800" algn="ctr"/>
                <a:tab pos="5943600" algn="r"/>
              </a:tabLst>
            </a:pPr>
            <a:r>
              <a:rPr lang="th-TH" sz="2400" b="1" dirty="0" smtClean="0">
                <a:solidFill>
                  <a:srgbClr val="0000FF"/>
                </a:solidFill>
                <a:latin typeface="EucrosiaUPC" pitchFamily="18" charset="-34"/>
                <a:ea typeface="Times New Roman" pitchFamily="18" charset="0"/>
                <a:cs typeface="EucrosiaUPC" pitchFamily="18" charset="-34"/>
              </a:rPr>
              <a:t>2. ไม่เป็นบุคคลล้มละลาย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2971800" algn="ctr"/>
                <a:tab pos="5943600" algn="r"/>
              </a:tabLst>
            </a:pPr>
            <a:r>
              <a:rPr lang="th-TH" sz="2400" b="1" dirty="0" smtClean="0">
                <a:solidFill>
                  <a:srgbClr val="0000FF"/>
                </a:solidFill>
                <a:latin typeface="EucrosiaUPC" pitchFamily="18" charset="-34"/>
                <a:ea typeface="Times New Roman" pitchFamily="18" charset="0"/>
                <a:cs typeface="EucrosiaUPC" pitchFamily="18" charset="-34"/>
              </a:rPr>
              <a:t>3. </a:t>
            </a:r>
            <a:r>
              <a:rPr kumimoji="0" lang="th-TH" sz="24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EucrosiaUPC" pitchFamily="18" charset="-34"/>
                <a:ea typeface="Times New Roman" pitchFamily="18" charset="0"/>
                <a:cs typeface="EucrosiaUPC" pitchFamily="18" charset="-34"/>
              </a:rPr>
              <a:t>ไม่อยู่ระหว่างเลิกกิจการ</a:t>
            </a:r>
            <a:endParaRPr kumimoji="0" lang="en-US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EucrosiaUPC" pitchFamily="18" charset="-34"/>
              <a:cs typeface="EucrosiaUPC" pitchFamily="18" charset="-34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971800" algn="ctr"/>
                <a:tab pos="5943600" algn="r"/>
              </a:tabLst>
            </a:pPr>
            <a:r>
              <a:rPr kumimoji="0" lang="th-TH" sz="24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EucrosiaUPC" pitchFamily="18" charset="-34"/>
                <a:ea typeface="Times New Roman" pitchFamily="18" charset="0"/>
                <a:cs typeface="EucrosiaUPC" pitchFamily="18" charset="-34"/>
              </a:rPr>
              <a:t>	4.</a:t>
            </a:r>
            <a:r>
              <a:rPr kumimoji="0" lang="th-TH" sz="2400" b="1" i="0" u="none" strike="noStrike" cap="none" normalizeH="0" dirty="0" smtClean="0">
                <a:ln>
                  <a:noFill/>
                </a:ln>
                <a:solidFill>
                  <a:srgbClr val="0000FF"/>
                </a:solidFill>
                <a:effectLst/>
                <a:latin typeface="EucrosiaUPC" pitchFamily="18" charset="-34"/>
                <a:ea typeface="Times New Roman" pitchFamily="18" charset="0"/>
                <a:cs typeface="EucrosiaUPC" pitchFamily="18" charset="-34"/>
              </a:rPr>
              <a:t> </a:t>
            </a:r>
            <a:r>
              <a:rPr kumimoji="0" lang="th-TH" sz="24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EucrosiaUPC" pitchFamily="18" charset="-34"/>
                <a:ea typeface="Times New Roman" pitchFamily="18" charset="0"/>
                <a:cs typeface="EucrosiaUPC" pitchFamily="18" charset="-34"/>
              </a:rPr>
              <a:t>ไม่เป็นบุคคลซึ่งอยู่ระหว่างถูกระงับการยื่นข้อเสนอหรือทำสัญญากับหน่วยงานของรัฐไว้ชั่วคราวเนื่องจากเป็นผู้ที่ไม่ผ่านเกณฑ์การประเมินผลการปฏิบัติงานของผู้ประกอบการตามระเบียบที่รัฐมนตรีว่าการกระทรวงการคลังกำหนดตามที่ประกาศเผยแพร่ในระบบเครือข่ายสารสนเทศของกรมบัญชีกลาง</a:t>
            </a:r>
            <a:endParaRPr kumimoji="0" lang="en-US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EucrosiaUPC" pitchFamily="18" charset="-34"/>
              <a:cs typeface="EucrosiaUPC" pitchFamily="18" charset="-34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971800" algn="ctr"/>
                <a:tab pos="5943600" algn="r"/>
              </a:tabLst>
            </a:pPr>
            <a:r>
              <a:rPr kumimoji="0" lang="th-TH" sz="24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EucrosiaUPC" pitchFamily="18" charset="-34"/>
                <a:ea typeface="Times New Roman" pitchFamily="18" charset="0"/>
                <a:cs typeface="EucrosiaUPC" pitchFamily="18" charset="-34"/>
              </a:rPr>
              <a:t>	5.</a:t>
            </a:r>
            <a:r>
              <a:rPr kumimoji="0" lang="th-TH" sz="2400" b="1" i="0" u="none" strike="noStrike" cap="none" normalizeH="0" dirty="0" smtClean="0">
                <a:ln>
                  <a:noFill/>
                </a:ln>
                <a:solidFill>
                  <a:srgbClr val="0000FF"/>
                </a:solidFill>
                <a:effectLst/>
                <a:latin typeface="EucrosiaUPC" pitchFamily="18" charset="-34"/>
                <a:ea typeface="Times New Roman" pitchFamily="18" charset="0"/>
                <a:cs typeface="EucrosiaUPC" pitchFamily="18" charset="-34"/>
              </a:rPr>
              <a:t> </a:t>
            </a:r>
            <a:r>
              <a:rPr kumimoji="0" lang="th-TH" sz="24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EucrosiaUPC" pitchFamily="18" charset="-34"/>
                <a:ea typeface="Times New Roman" pitchFamily="18" charset="0"/>
                <a:cs typeface="EucrosiaUPC" pitchFamily="18" charset="-34"/>
              </a:rPr>
              <a:t>ไม่เป็นบุคคลซึ่งถูกระบุชื่อไว้ในบัญชีรายชื่อผู้ทิ้งงานและได้แจ้งเวียนชื่อให้เป็นผู้ทิ้งงานของหน่วยงานของรัฐในระบบเครือข่ายสารสนเทศของกรมบัญชีกลาง ซึ่งรวมถึงนิติบุคคลที่ผู้ทิ้งงานเป็นหุ้นส่วนผู้จัดการ กรรมการผู้จัดการ ผู้บริหาร ผู้มีอำนาจในการดำเนินงานในกิจการของนิติบุคคลนั้นด้วย</a:t>
            </a:r>
            <a:endParaRPr kumimoji="0" lang="en-US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EucrosiaUPC" pitchFamily="18" charset="-34"/>
              <a:cs typeface="EucrosiaUPC" pitchFamily="18" charset="-34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971800" algn="ctr"/>
                <a:tab pos="5943600" algn="r"/>
              </a:tabLst>
            </a:pPr>
            <a:r>
              <a:rPr lang="th-TH" sz="2400" b="1" dirty="0" smtClean="0">
                <a:solidFill>
                  <a:srgbClr val="0000FF"/>
                </a:solidFill>
                <a:latin typeface="EucrosiaUPC" pitchFamily="18" charset="-34"/>
                <a:ea typeface="Times New Roman" pitchFamily="18" charset="0"/>
                <a:cs typeface="EucrosiaUPC" pitchFamily="18" charset="-34"/>
              </a:rPr>
              <a:t>6. </a:t>
            </a:r>
            <a:r>
              <a:rPr kumimoji="0" lang="th-TH" sz="24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EucrosiaUPC" pitchFamily="18" charset="-34"/>
                <a:ea typeface="Times New Roman" pitchFamily="18" charset="0"/>
                <a:cs typeface="EucrosiaUPC" pitchFamily="18" charset="-34"/>
              </a:rPr>
              <a:t>มีคุณสมบัติและไม่มีลักษณะต้องห้ามตามที่คณะกรรมการนโยบายการจัดซื้อจัดจ้างและการบริหารพัสดุภาครัฐกำหนดในราชกิจจา</a:t>
            </a:r>
            <a:r>
              <a:rPr kumimoji="0" lang="th-TH" sz="2400" b="1" i="0" u="none" strike="noStrike" cap="none" normalizeH="0" baseline="0" dirty="0" err="1" smtClean="0">
                <a:ln>
                  <a:noFill/>
                </a:ln>
                <a:solidFill>
                  <a:srgbClr val="0000FF"/>
                </a:solidFill>
                <a:effectLst/>
                <a:latin typeface="EucrosiaUPC" pitchFamily="18" charset="-34"/>
                <a:ea typeface="Times New Roman" pitchFamily="18" charset="0"/>
                <a:cs typeface="EucrosiaUPC" pitchFamily="18" charset="-34"/>
              </a:rPr>
              <a:t>นุเบกษา</a:t>
            </a:r>
            <a:endParaRPr kumimoji="0" lang="en-US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D85E7-25CD-47EF-B19D-98B9F94D8257}" type="slidenum">
              <a:rPr lang="th-TH" smtClean="0"/>
              <a:pPr/>
              <a:t>63</a:t>
            </a:fld>
            <a:endParaRPr lang="th-TH"/>
          </a:p>
        </p:txBody>
      </p:sp>
      <p:sp>
        <p:nvSpPr>
          <p:cNvPr id="6" name="Rectangle 5"/>
          <p:cNvSpPr/>
          <p:nvPr/>
        </p:nvSpPr>
        <p:spPr>
          <a:xfrm>
            <a:off x="5439633" y="188640"/>
            <a:ext cx="342273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th-TH" sz="3600" b="1" dirty="0" smtClean="0">
                <a:solidFill>
                  <a:srgbClr val="FF0000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  <a:reflection blurRad="6350" stA="55000" endA="300" endPos="45500" dir="5400000" sy="-100000" algn="bl" rotWithShape="0"/>
                </a:effectLst>
                <a:latin typeface="EucrosiaUPC" pitchFamily="18" charset="-34"/>
                <a:cs typeface="EucrosiaUPC" pitchFamily="18" charset="-34"/>
              </a:rPr>
              <a:t>หลักเกณฑ์ที่ต้องคำนึงถึง</a:t>
            </a:r>
            <a:endParaRPr lang="th-TH" sz="3600" b="1" dirty="0">
              <a:solidFill>
                <a:srgbClr val="FF0000"/>
              </a:solidFill>
              <a:effectLst>
                <a:innerShdw blurRad="63500" dist="50800" dir="5400000">
                  <a:prstClr val="black">
                    <a:alpha val="50000"/>
                  </a:prstClr>
                </a:innerShdw>
                <a:reflection blurRad="6350" stA="55000" endA="300" endPos="45500" dir="5400000" sy="-100000" algn="bl" rotWithShape="0"/>
              </a:effectLst>
            </a:endParaRPr>
          </a:p>
        </p:txBody>
      </p:sp>
      <p:cxnSp>
        <p:nvCxnSpPr>
          <p:cNvPr id="8" name="Elbow Connector 7"/>
          <p:cNvCxnSpPr/>
          <p:nvPr/>
        </p:nvCxnSpPr>
        <p:spPr>
          <a:xfrm>
            <a:off x="179512" y="620688"/>
            <a:ext cx="8784976" cy="216024"/>
          </a:xfrm>
          <a:prstGeom prst="bentConnector3">
            <a:avLst>
              <a:gd name="adj1" fmla="val 57156"/>
            </a:avLst>
          </a:prstGeom>
          <a:ln w="1905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2" name="Elbow Connector 11"/>
          <p:cNvCxnSpPr/>
          <p:nvPr/>
        </p:nvCxnSpPr>
        <p:spPr>
          <a:xfrm>
            <a:off x="179512" y="260648"/>
            <a:ext cx="8784976" cy="648072"/>
          </a:xfrm>
          <a:prstGeom prst="bentConnector3">
            <a:avLst>
              <a:gd name="adj1" fmla="val 58457"/>
            </a:avLst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8"/>
          <p:cNvGrpSpPr/>
          <p:nvPr/>
        </p:nvGrpSpPr>
        <p:grpSpPr>
          <a:xfrm>
            <a:off x="0" y="6237312"/>
            <a:ext cx="9144000" cy="576064"/>
            <a:chOff x="0" y="6165304"/>
            <a:chExt cx="9144000" cy="576064"/>
          </a:xfrm>
        </p:grpSpPr>
        <p:grpSp>
          <p:nvGrpSpPr>
            <p:cNvPr id="3" name="Group 10"/>
            <p:cNvGrpSpPr/>
            <p:nvPr/>
          </p:nvGrpSpPr>
          <p:grpSpPr>
            <a:xfrm>
              <a:off x="0" y="6165304"/>
              <a:ext cx="9144000" cy="576064"/>
              <a:chOff x="0" y="5877272"/>
              <a:chExt cx="9144000" cy="576064"/>
            </a:xfrm>
          </p:grpSpPr>
          <p:grpSp>
            <p:nvGrpSpPr>
              <p:cNvPr id="7" name="Group 23"/>
              <p:cNvGrpSpPr/>
              <p:nvPr/>
            </p:nvGrpSpPr>
            <p:grpSpPr>
              <a:xfrm>
                <a:off x="0" y="5877272"/>
                <a:ext cx="9144000" cy="576064"/>
                <a:chOff x="0" y="5877272"/>
                <a:chExt cx="9144000" cy="576064"/>
              </a:xfrm>
            </p:grpSpPr>
            <p:cxnSp>
              <p:nvCxnSpPr>
                <p:cNvPr id="15" name="Straight Connector 14"/>
                <p:cNvCxnSpPr/>
                <p:nvPr/>
              </p:nvCxnSpPr>
              <p:spPr>
                <a:xfrm>
                  <a:off x="0" y="6093296"/>
                  <a:ext cx="9144000" cy="72008"/>
                </a:xfrm>
                <a:prstGeom prst="line">
                  <a:avLst/>
                </a:prstGeom>
                <a:ln>
                  <a:solidFill>
                    <a:srgbClr val="008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6" name="Rectangle 15"/>
                <p:cNvSpPr/>
                <p:nvPr/>
              </p:nvSpPr>
              <p:spPr>
                <a:xfrm>
                  <a:off x="6444208" y="5877272"/>
                  <a:ext cx="2664296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Natchanon</a:t>
                  </a:r>
                  <a:r>
                    <a:rPr lang="en-US" sz="2000" b="1" dirty="0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  </a:t>
                  </a:r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Siriphongsurapa</a:t>
                  </a:r>
                  <a:endParaRPr lang="th-TH" sz="2000" b="1" dirty="0">
                    <a:solidFill>
                      <a:schemeClr val="tx1"/>
                    </a:solidFill>
                    <a:effectLst>
                      <a:innerShdw blurRad="63500" dist="50800" dir="5400000">
                        <a:prstClr val="black">
                          <a:alpha val="50000"/>
                        </a:prstClr>
                      </a:innerShdw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  <p:sp>
              <p:nvSpPr>
                <p:cNvPr id="17" name="Rectangle 16"/>
                <p:cNvSpPr/>
                <p:nvPr/>
              </p:nvSpPr>
              <p:spPr>
                <a:xfrm>
                  <a:off x="6804248" y="6165304"/>
                  <a:ext cx="2160240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smtClean="0">
                      <a:solidFill>
                        <a:srgbClr val="FF6600"/>
                      </a:solidFill>
                      <a:effectLst>
                        <a:innerShdw blurRad="114300">
                          <a:prstClr val="black"/>
                        </a:innerShdw>
                        <a:reflection blurRad="6350" stA="55000" endA="300" endPos="45500" dir="5400000" sy="-100000" algn="bl" rotWithShape="0"/>
                      </a:effectLst>
                      <a:latin typeface="Angsana New" pitchFamily="18" charset="-34"/>
                      <a:cs typeface="Angsana New" pitchFamily="18" charset="-34"/>
                    </a:rPr>
                    <a:t> C    O P Y R I G H T</a:t>
                  </a:r>
                  <a:endParaRPr lang="th-TH" sz="2000" b="1" dirty="0">
                    <a:solidFill>
                      <a:srgbClr val="FF6600"/>
                    </a:solidFill>
                    <a:effectLst>
                      <a:innerShdw blurRad="114300">
                        <a:prstClr val="black"/>
                      </a:innerShdw>
                      <a:reflection blurRad="6350" stA="55000" endA="300" endPos="45500" dir="5400000" sy="-100000" algn="bl" rotWithShape="0"/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</p:grpSp>
          <p:cxnSp>
            <p:nvCxnSpPr>
              <p:cNvPr id="14" name="Straight Connector 13"/>
              <p:cNvCxnSpPr/>
              <p:nvPr/>
            </p:nvCxnSpPr>
            <p:spPr>
              <a:xfrm>
                <a:off x="0" y="6165304"/>
                <a:ext cx="9144000" cy="72008"/>
              </a:xfrm>
              <a:prstGeom prst="line">
                <a:avLst/>
              </a:prstGeom>
              <a:ln>
                <a:solidFill>
                  <a:srgbClr val="008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1" name="Oval 10"/>
            <p:cNvSpPr/>
            <p:nvPr/>
          </p:nvSpPr>
          <p:spPr>
            <a:xfrm>
              <a:off x="7092280" y="6453336"/>
              <a:ext cx="288032" cy="288032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FF6600"/>
              </a:solidFill>
            </a:ln>
            <a:scene3d>
              <a:camera prst="orthographicFront"/>
              <a:lightRig rig="threePt" dir="t"/>
            </a:scene3d>
            <a:sp3d>
              <a:bevelT w="114300" prst="hardEdg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tx1"/>
                  </a:solidFill>
                  <a:effectLst>
                    <a:innerShdw blurRad="114300">
                      <a:prstClr val="black"/>
                    </a:innerShdw>
                    <a:reflection blurRad="6350" stA="55000" endA="300" endPos="45500" dir="5400000" sy="-100000" algn="bl" rotWithShape="0"/>
                  </a:effectLst>
                  <a:latin typeface="Angsana New" pitchFamily="18" charset="-34"/>
                </a:rPr>
                <a:t>C</a:t>
              </a:r>
              <a:endParaRPr lang="th-TH" sz="2000" b="1" dirty="0">
                <a:solidFill>
                  <a:schemeClr val="tx1"/>
                </a:solidFill>
                <a:effectLst>
                  <a:innerShdw blurRad="114300">
                    <a:prstClr val="black"/>
                  </a:innerShdw>
                  <a:reflection blurRad="6350" stA="55000" endA="300" endPos="45500" dir="5400000" sy="-100000" algn="bl" rotWithShape="0"/>
                </a:effectLst>
                <a:latin typeface="Angsana New" pitchFamily="18" charset="-34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Elbow Connector 11"/>
          <p:cNvCxnSpPr/>
          <p:nvPr/>
        </p:nvCxnSpPr>
        <p:spPr>
          <a:xfrm>
            <a:off x="179512" y="260648"/>
            <a:ext cx="8784976" cy="648072"/>
          </a:xfrm>
          <a:prstGeom prst="bentConnector3">
            <a:avLst>
              <a:gd name="adj1" fmla="val 58457"/>
            </a:avLst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Elbow Connector 7"/>
          <p:cNvCxnSpPr/>
          <p:nvPr/>
        </p:nvCxnSpPr>
        <p:spPr>
          <a:xfrm>
            <a:off x="179512" y="908720"/>
            <a:ext cx="8784976" cy="216024"/>
          </a:xfrm>
          <a:prstGeom prst="bentConnector3">
            <a:avLst>
              <a:gd name="adj1" fmla="val 57156"/>
            </a:avLst>
          </a:prstGeom>
          <a:ln w="1905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25953" name="Rectangle 1"/>
          <p:cNvSpPr>
            <a:spLocks noChangeArrowheads="1"/>
          </p:cNvSpPr>
          <p:nvPr/>
        </p:nvSpPr>
        <p:spPr bwMode="auto">
          <a:xfrm>
            <a:off x="365455" y="548099"/>
            <a:ext cx="8599033" cy="563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Courier New" pitchFamily="49" charset="0"/>
              <a:buChar char="o"/>
              <a:tabLst>
                <a:tab pos="2971800" algn="ctr"/>
                <a:tab pos="5943600" algn="r"/>
              </a:tabLst>
            </a:pPr>
            <a:r>
              <a:rPr kumimoji="0" lang="th-TH" sz="2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EucrosiaUPC" pitchFamily="18" charset="-34"/>
                <a:ea typeface="Times New Roman" pitchFamily="18" charset="0"/>
                <a:cs typeface="EucrosiaUPC" pitchFamily="18" charset="-34"/>
              </a:rPr>
              <a:t> คุณสมบัติของผู้ยื่นข้อเสนอ(ม.64 และ ว.410)</a:t>
            </a:r>
            <a:endParaRPr kumimoji="0" lang="en-US" sz="28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EucrosiaUPC" pitchFamily="18" charset="-34"/>
              <a:cs typeface="EucrosiaUPC" pitchFamily="18" charset="-34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971800" algn="ctr"/>
                <a:tab pos="5943600" algn="r"/>
              </a:tabLst>
            </a:pPr>
            <a:r>
              <a:rPr lang="th-TH" sz="2400" b="1" dirty="0" smtClean="0">
                <a:solidFill>
                  <a:srgbClr val="0000FF"/>
                </a:solidFill>
                <a:latin typeface="EucrosiaUPC" pitchFamily="18" charset="-34"/>
                <a:ea typeface="Times New Roman" pitchFamily="18" charset="0"/>
                <a:cs typeface="EucrosiaUPC" pitchFamily="18" charset="-34"/>
              </a:rPr>
              <a:t>7. </a:t>
            </a:r>
            <a:r>
              <a:rPr kumimoji="0" lang="th-TH" sz="24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EucrosiaUPC" pitchFamily="18" charset="-34"/>
                <a:ea typeface="Times New Roman" pitchFamily="18" charset="0"/>
                <a:cs typeface="EucrosiaUPC" pitchFamily="18" charset="-34"/>
              </a:rPr>
              <a:t>เป็นบุคคลธรรมดาหรือนิติบุคคลผู้มีอาชีพ</a:t>
            </a:r>
            <a:endParaRPr kumimoji="0" lang="en-US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EucrosiaUPC" pitchFamily="18" charset="-34"/>
              <a:cs typeface="EucrosiaUPC" pitchFamily="18" charset="-34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971800" algn="ctr"/>
                <a:tab pos="5943600" algn="r"/>
              </a:tabLst>
            </a:pPr>
            <a:r>
              <a:rPr lang="th-TH" sz="2400" b="1" dirty="0" smtClean="0">
                <a:solidFill>
                  <a:srgbClr val="FF0000"/>
                </a:solidFill>
                <a:latin typeface="EucrosiaUPC" pitchFamily="18" charset="-34"/>
                <a:ea typeface="Times New Roman" pitchFamily="18" charset="0"/>
                <a:cs typeface="EucrosiaUPC" pitchFamily="18" charset="-34"/>
              </a:rPr>
              <a:t>8. </a:t>
            </a:r>
            <a:r>
              <a:rPr kumimoji="0" lang="th-TH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EucrosiaUPC" pitchFamily="18" charset="-34"/>
                <a:ea typeface="Times New Roman" pitchFamily="18" charset="0"/>
                <a:cs typeface="EucrosiaUPC" pitchFamily="18" charset="-34"/>
              </a:rPr>
              <a:t>ไม่เป็นผู้มีผลประโยชน์ร่วมกันกับผู้ยื่นข้อเสนอรายอื่น หรือกระทำการอันเป็นการขัดขวางการแข่งขันราคาอย่างเป็นธรรม</a:t>
            </a:r>
            <a:endParaRPr kumimoji="0" lang="en-US" sz="24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EucrosiaUPC" pitchFamily="18" charset="-34"/>
              <a:cs typeface="EucrosiaUPC" pitchFamily="18" charset="-34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971800" algn="ctr"/>
                <a:tab pos="5943600" algn="r"/>
              </a:tabLst>
            </a:pPr>
            <a:r>
              <a:rPr kumimoji="0" lang="th-TH" sz="24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EucrosiaUPC" pitchFamily="18" charset="-34"/>
                <a:ea typeface="Times New Roman" pitchFamily="18" charset="0"/>
                <a:cs typeface="EucrosiaUPC" pitchFamily="18" charset="-34"/>
              </a:rPr>
              <a:t>9.</a:t>
            </a:r>
            <a:r>
              <a:rPr kumimoji="0" lang="th-TH" sz="2400" b="1" i="0" u="none" strike="noStrike" cap="none" normalizeH="0" dirty="0" smtClean="0">
                <a:ln>
                  <a:noFill/>
                </a:ln>
                <a:solidFill>
                  <a:srgbClr val="0000FF"/>
                </a:solidFill>
                <a:effectLst/>
                <a:latin typeface="EucrosiaUPC" pitchFamily="18" charset="-34"/>
                <a:ea typeface="Times New Roman" pitchFamily="18" charset="0"/>
                <a:cs typeface="EucrosiaUPC" pitchFamily="18" charset="-34"/>
              </a:rPr>
              <a:t> </a:t>
            </a:r>
            <a:r>
              <a:rPr kumimoji="0" lang="th-TH" sz="24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EucrosiaUPC" pitchFamily="18" charset="-34"/>
                <a:ea typeface="Times New Roman" pitchFamily="18" charset="0"/>
                <a:cs typeface="EucrosiaUPC" pitchFamily="18" charset="-34"/>
              </a:rPr>
              <a:t>ไม่เป็นผู้ได้รับเอกสิทธิ์หรือความคุ้มกันซึ่งอาจปฏิเสธไม่ยอมขึ้นศาลไทย เว้นแต่รัฐบาลของผู้เสนอราคาได้มีคำสั่งให้สละเอกสิทธิ์และความคุ้มกันเช่นว่านั้น</a:t>
            </a:r>
            <a:endParaRPr kumimoji="0" lang="en-US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EucrosiaUPC" pitchFamily="18" charset="-34"/>
              <a:cs typeface="EucrosiaUPC" pitchFamily="18" charset="-34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971800" algn="ctr"/>
                <a:tab pos="5943600" algn="r"/>
              </a:tabLst>
            </a:pPr>
            <a:r>
              <a:rPr kumimoji="0" lang="th-TH" sz="24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EucrosiaUPC" pitchFamily="18" charset="-34"/>
                <a:ea typeface="Times New Roman" pitchFamily="18" charset="0"/>
                <a:cs typeface="EucrosiaUPC" pitchFamily="18" charset="-34"/>
              </a:rPr>
              <a:t>10.</a:t>
            </a:r>
            <a:r>
              <a:rPr kumimoji="0" lang="th-TH" sz="2400" b="1" i="0" u="none" strike="noStrike" cap="none" normalizeH="0" dirty="0" smtClean="0">
                <a:ln>
                  <a:noFill/>
                </a:ln>
                <a:solidFill>
                  <a:srgbClr val="0000FF"/>
                </a:solidFill>
                <a:effectLst/>
                <a:latin typeface="EucrosiaUPC" pitchFamily="18" charset="-34"/>
                <a:ea typeface="Times New Roman" pitchFamily="18" charset="0"/>
                <a:cs typeface="EucrosiaUPC" pitchFamily="18" charset="-34"/>
              </a:rPr>
              <a:t> ผู้ยื่นข้อเสนอ</a:t>
            </a:r>
            <a:r>
              <a:rPr kumimoji="0" lang="th-TH" sz="24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EucrosiaUPC" pitchFamily="18" charset="-34"/>
                <a:ea typeface="Times New Roman" pitchFamily="18" charset="0"/>
                <a:cs typeface="EucrosiaUPC" pitchFamily="18" charset="-34"/>
              </a:rPr>
              <a:t>ต้องลงทะเบียนในระบบจัดซื้อจัดจ้างภาครัฐด้วยอิเล็กทรอนิกส์ (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EucrosiaUPC" pitchFamily="18" charset="-34"/>
                <a:ea typeface="Times New Roman" pitchFamily="18" charset="0"/>
                <a:cs typeface="EucrosiaUPC" pitchFamily="18" charset="-34"/>
              </a:rPr>
              <a:t>e-GP</a:t>
            </a:r>
            <a:r>
              <a:rPr kumimoji="0" lang="th-TH" sz="24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EucrosiaUPC" pitchFamily="18" charset="-34"/>
                <a:ea typeface="Times New Roman" pitchFamily="18" charset="0"/>
                <a:cs typeface="EucrosiaUPC" pitchFamily="18" charset="-34"/>
              </a:rPr>
              <a:t>)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tabLst>
                <a:tab pos="2971800" algn="ctr"/>
                <a:tab pos="5943600" algn="r"/>
              </a:tabLst>
            </a:pPr>
            <a:r>
              <a:rPr lang="th-TH" sz="2400" b="1" dirty="0" smtClean="0">
                <a:solidFill>
                  <a:srgbClr val="0000FF"/>
                </a:solidFill>
                <a:latin typeface="EucrosiaUPC" pitchFamily="18" charset="-34"/>
                <a:cs typeface="EucrosiaUPC" pitchFamily="18" charset="-34"/>
              </a:rPr>
              <a:t>11. ต้องมีผลงานก่อสร้างประเภทเดียวกันกับงานที่ประกวดราคาจ้างก่อสร้างในวงเงินไม่น้อยกว่า.........บาท และเป็นผลงานที่เป็นคู่สัญญาโดยตรงกับหน่วยงานของรัฐ หรือเอกชนที่..........เชื่อถือ</a:t>
            </a:r>
            <a:endParaRPr lang="en-US" sz="2400" b="1" dirty="0" smtClean="0">
              <a:latin typeface="EucrosiaUPC" pitchFamily="18" charset="-34"/>
              <a:cs typeface="EucrosiaUPC" pitchFamily="18" charset="-34"/>
            </a:endParaRPr>
          </a:p>
          <a:p>
            <a:pPr eaLnBrk="0" hangingPunct="0">
              <a:buFont typeface="Arial" pitchFamily="34" charset="0"/>
              <a:buChar char="•"/>
              <a:tabLst>
                <a:tab pos="2971800" algn="ctr"/>
                <a:tab pos="5943600" algn="r"/>
              </a:tabLst>
            </a:pPr>
            <a:r>
              <a:rPr lang="th-TH" sz="2000" b="1" dirty="0" smtClean="0">
                <a:solidFill>
                  <a:srgbClr val="009900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EucrosiaUPC" pitchFamily="18" charset="-34"/>
                <a:ea typeface="Times New Roman" pitchFamily="18" charset="0"/>
                <a:cs typeface="EucrosiaUPC" pitchFamily="18" charset="-34"/>
              </a:rPr>
              <a:t> </a:t>
            </a:r>
            <a:r>
              <a:rPr lang="th-TH" sz="2000" b="1" strike="sngStrike" dirty="0" smtClean="0">
                <a:solidFill>
                  <a:srgbClr val="009900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EucrosiaUPC" pitchFamily="18" charset="-34"/>
                <a:ea typeface="Times New Roman" pitchFamily="18" charset="0"/>
                <a:cs typeface="EucrosiaUPC" pitchFamily="18" charset="-34"/>
              </a:rPr>
              <a:t>ผู้ยื่นข้อเสนอที่ได้ลงนามเป็นคู่สัญญากับหน่วยงานของรัฐต้องลงทะเบียนในระบบจัดซื้อจัดจ้างภาครัฐด้วยอิเล็กทรอนิกส์ (</a:t>
            </a:r>
            <a:r>
              <a:rPr lang="en-US" sz="2000" b="1" strike="sngStrike" dirty="0" smtClean="0">
                <a:solidFill>
                  <a:srgbClr val="009900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EucrosiaUPC" pitchFamily="18" charset="-34"/>
                <a:ea typeface="Times New Roman" pitchFamily="18" charset="0"/>
                <a:cs typeface="EucrosiaUPC" pitchFamily="18" charset="-34"/>
              </a:rPr>
              <a:t>e-GP</a:t>
            </a:r>
            <a:r>
              <a:rPr lang="th-TH" sz="2000" b="1" strike="sngStrike" dirty="0" smtClean="0">
                <a:solidFill>
                  <a:srgbClr val="009900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EucrosiaUPC" pitchFamily="18" charset="-34"/>
                <a:ea typeface="Times New Roman" pitchFamily="18" charset="0"/>
                <a:cs typeface="EucrosiaUPC" pitchFamily="18" charset="-34"/>
              </a:rPr>
              <a:t>)ตามที่คณะกรรมการ ป.ป.ช. กำหน</a:t>
            </a:r>
            <a:r>
              <a:rPr lang="th-TH" sz="2000" b="1" dirty="0" smtClean="0">
                <a:solidFill>
                  <a:srgbClr val="009900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EucrosiaUPC" pitchFamily="18" charset="-34"/>
                <a:ea typeface="Times New Roman" pitchFamily="18" charset="0"/>
                <a:cs typeface="EucrosiaUPC" pitchFamily="18" charset="-34"/>
              </a:rPr>
              <a:t>ด</a:t>
            </a:r>
            <a:endParaRPr lang="en-US" sz="2000" b="1" dirty="0" smtClean="0">
              <a:solidFill>
                <a:srgbClr val="009900"/>
              </a:solidFill>
              <a:effectLst>
                <a:innerShdw blurRad="63500" dist="50800" dir="5400000">
                  <a:prstClr val="black">
                    <a:alpha val="50000"/>
                  </a:prstClr>
                </a:innerShdw>
              </a:effectLst>
              <a:latin typeface="EucrosiaUPC" pitchFamily="18" charset="-34"/>
              <a:cs typeface="EucrosiaUPC" pitchFamily="18" charset="-34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>
                <a:tab pos="2971800" algn="ctr"/>
                <a:tab pos="5943600" algn="r"/>
              </a:tabLst>
            </a:pPr>
            <a:r>
              <a:rPr kumimoji="0" lang="th-TH" sz="2000" b="1" i="0" u="none" cap="none" normalizeH="0" baseline="0" dirty="0" smtClean="0">
                <a:ln>
                  <a:noFill/>
                </a:ln>
                <a:solidFill>
                  <a:srgbClr val="009900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EucrosiaUPC" pitchFamily="18" charset="-34"/>
                <a:ea typeface="Times New Roman" pitchFamily="18" charset="0"/>
                <a:cs typeface="EucrosiaUPC" pitchFamily="18" charset="-34"/>
              </a:rPr>
              <a:t>	</a:t>
            </a:r>
            <a:r>
              <a:rPr lang="th-TH" sz="2000" b="1" dirty="0" smtClean="0">
                <a:solidFill>
                  <a:srgbClr val="009900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EucrosiaUPC" pitchFamily="18" charset="-34"/>
                <a:ea typeface="Times New Roman" pitchFamily="18" charset="0"/>
                <a:cs typeface="EucrosiaUPC" pitchFamily="18" charset="-34"/>
              </a:rPr>
              <a:t> </a:t>
            </a:r>
            <a:r>
              <a:rPr kumimoji="0" lang="th-TH" sz="2000" b="1" i="0" u="none" strike="sngStrike" cap="none" normalizeH="0" dirty="0" smtClean="0">
                <a:ln>
                  <a:noFill/>
                </a:ln>
                <a:solidFill>
                  <a:srgbClr val="009900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EucrosiaUPC" pitchFamily="18" charset="-34"/>
                <a:ea typeface="Times New Roman" pitchFamily="18" charset="0"/>
                <a:cs typeface="EucrosiaUPC" pitchFamily="18" charset="-34"/>
              </a:rPr>
              <a:t>ผู้ยื่นข้อเสนอ</a:t>
            </a:r>
            <a:r>
              <a:rPr kumimoji="0" lang="th-TH" sz="2000" b="1" i="0" u="none" strike="sngStrike" cap="none" normalizeH="0" baseline="0" dirty="0" smtClean="0">
                <a:ln>
                  <a:noFill/>
                </a:ln>
                <a:solidFill>
                  <a:srgbClr val="009900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EucrosiaUPC" pitchFamily="18" charset="-34"/>
                <a:ea typeface="Times New Roman" pitchFamily="18" charset="0"/>
                <a:cs typeface="EucrosiaUPC" pitchFamily="18" charset="-34"/>
              </a:rPr>
              <a:t>ต้องไม่อยู่ในฐานะเป็นผู้ไม่แสดงบัญชีรายรับรายจ่ายหรือแสดงบัญชีรายรับรายจ่ายไม่ถูกต้องครบถ้วนในสาระสำคัญ ตามที่คณะกรรมการ ป.ป.ช. กำหนด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>
                <a:tab pos="2971800" algn="ctr"/>
                <a:tab pos="5943600" algn="r"/>
              </a:tabLst>
            </a:pPr>
            <a:r>
              <a:rPr lang="th-TH" sz="2000" b="1" dirty="0" smtClean="0">
                <a:solidFill>
                  <a:srgbClr val="009900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EucrosiaUPC" pitchFamily="18" charset="-34"/>
                <a:ea typeface="Times New Roman" pitchFamily="18" charset="0"/>
                <a:cs typeface="EucrosiaUPC" pitchFamily="18" charset="-34"/>
              </a:rPr>
              <a:t> </a:t>
            </a:r>
            <a:r>
              <a:rPr kumimoji="0" lang="th-TH" sz="2000" b="1" i="0" u="none" strike="sngStrike" cap="none" normalizeH="0" baseline="0" dirty="0" smtClean="0">
                <a:ln>
                  <a:noFill/>
                </a:ln>
                <a:solidFill>
                  <a:srgbClr val="009900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EucrosiaUPC" pitchFamily="18" charset="-34"/>
                <a:ea typeface="Times New Roman" pitchFamily="18" charset="0"/>
                <a:cs typeface="EucrosiaUPC" pitchFamily="18" charset="-34"/>
              </a:rPr>
              <a:t>ผู้ยื่นข้อ</a:t>
            </a:r>
            <a:r>
              <a:rPr lang="th-TH" sz="2000" b="1" strike="sngStrike" dirty="0" smtClean="0">
                <a:solidFill>
                  <a:srgbClr val="009900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EucrosiaUPC" pitchFamily="18" charset="-34"/>
                <a:ea typeface="Times New Roman" pitchFamily="18" charset="0"/>
                <a:cs typeface="EucrosiaUPC" pitchFamily="18" charset="-34"/>
              </a:rPr>
              <a:t>เสนอ</a:t>
            </a:r>
            <a:r>
              <a:rPr kumimoji="0" lang="th-TH" sz="2000" b="1" i="0" u="none" strike="sngStrike" cap="none" normalizeH="0" baseline="0" dirty="0" smtClean="0">
                <a:ln>
                  <a:noFill/>
                </a:ln>
                <a:solidFill>
                  <a:srgbClr val="009900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EucrosiaUPC" pitchFamily="18" charset="-34"/>
                <a:ea typeface="Times New Roman" pitchFamily="18" charset="0"/>
                <a:cs typeface="EucrosiaUPC" pitchFamily="18" charset="-34"/>
              </a:rPr>
              <a:t>ซึ่งได้รับคัดเลือกเป็นคู่สัญญาต้องรับและจ่ายเงินผ่านบัญชีธนาคาร เว้นแต่การจ่ายเงินแต่ละครั้งซึ่งมีมูลค่าไม่เกินสามหมื่นบาทคู่สัญญาอาจจ่ายเป็นเงินสดก็ได้ ตามที่คณะกรรมการ ป.ป.ช. กำหนด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971800" algn="ctr"/>
                <a:tab pos="5943600" algn="r"/>
              </a:tabLst>
            </a:pPr>
            <a:r>
              <a:rPr lang="th-TH" sz="2000" b="1" dirty="0" smtClean="0">
                <a:solidFill>
                  <a:srgbClr val="FF0000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EucrosiaUPC" pitchFamily="18" charset="-34"/>
                <a:ea typeface="Times New Roman" pitchFamily="18" charset="0"/>
                <a:cs typeface="EucrosiaUPC" pitchFamily="18" charset="-34"/>
              </a:rPr>
              <a:t> </a:t>
            </a:r>
            <a:r>
              <a:rPr lang="th-TH" sz="2300" b="1" dirty="0" smtClean="0">
                <a:solidFill>
                  <a:srgbClr val="FF0000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EucrosiaUPC" pitchFamily="18" charset="-34"/>
                <a:ea typeface="Times New Roman" pitchFamily="18" charset="0"/>
                <a:cs typeface="EucrosiaUPC" pitchFamily="18" charset="-34"/>
              </a:rPr>
              <a:t>คุณสมบัติทั้ง 3 ข้อนี้ ถูกยกเลิกโดยหนังสือ ด่วนที่สุด ที่ </a:t>
            </a:r>
            <a:r>
              <a:rPr lang="th-TH" sz="2300" b="1" dirty="0" err="1" smtClean="0">
                <a:solidFill>
                  <a:srgbClr val="FF0000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EucrosiaUPC" pitchFamily="18" charset="-34"/>
                <a:ea typeface="Times New Roman" pitchFamily="18" charset="0"/>
                <a:cs typeface="EucrosiaUPC" pitchFamily="18" charset="-34"/>
              </a:rPr>
              <a:t>กค</a:t>
            </a:r>
            <a:r>
              <a:rPr lang="th-TH" sz="2300" b="1" dirty="0" smtClean="0">
                <a:solidFill>
                  <a:srgbClr val="FF0000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EucrosiaUPC" pitchFamily="18" charset="-34"/>
                <a:ea typeface="Times New Roman" pitchFamily="18" charset="0"/>
                <a:cs typeface="EucrosiaUPC" pitchFamily="18" charset="-34"/>
              </a:rPr>
              <a:t> (</a:t>
            </a:r>
            <a:r>
              <a:rPr lang="th-TH" sz="2300" b="1" dirty="0" err="1" smtClean="0">
                <a:solidFill>
                  <a:srgbClr val="FF0000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EucrosiaUPC" pitchFamily="18" charset="-34"/>
                <a:ea typeface="Times New Roman" pitchFamily="18" charset="0"/>
                <a:cs typeface="EucrosiaUPC" pitchFamily="18" charset="-34"/>
              </a:rPr>
              <a:t>กวจ</a:t>
            </a:r>
            <a:r>
              <a:rPr lang="th-TH" sz="2300" b="1" dirty="0" smtClean="0">
                <a:solidFill>
                  <a:srgbClr val="FF0000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EucrosiaUPC" pitchFamily="18" charset="-34"/>
                <a:ea typeface="Times New Roman" pitchFamily="18" charset="0"/>
                <a:cs typeface="EucrosiaUPC" pitchFamily="18" charset="-34"/>
              </a:rPr>
              <a:t>) 0405.2/ว 54 </a:t>
            </a:r>
            <a:r>
              <a:rPr lang="th-TH" sz="2300" b="1" dirty="0" err="1" smtClean="0">
                <a:solidFill>
                  <a:srgbClr val="FF0000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EucrosiaUPC" pitchFamily="18" charset="-34"/>
                <a:ea typeface="Times New Roman" pitchFamily="18" charset="0"/>
                <a:cs typeface="EucrosiaUPC" pitchFamily="18" charset="-34"/>
              </a:rPr>
              <a:t>ลว.</a:t>
            </a:r>
            <a:r>
              <a:rPr lang="th-TH" sz="2300" b="1" dirty="0" smtClean="0">
                <a:solidFill>
                  <a:srgbClr val="FF0000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EucrosiaUPC" pitchFamily="18" charset="-34"/>
                <a:ea typeface="Times New Roman" pitchFamily="18" charset="0"/>
                <a:cs typeface="EucrosiaUPC" pitchFamily="18" charset="-34"/>
              </a:rPr>
              <a:t> 1 ก.พ. 62</a:t>
            </a:r>
            <a:endParaRPr kumimoji="0" lang="th-TH" sz="2300" b="1" i="0" u="none" cap="none" normalizeH="0" baseline="0" dirty="0" smtClean="0">
              <a:ln>
                <a:noFill/>
              </a:ln>
              <a:solidFill>
                <a:srgbClr val="FF0000"/>
              </a:solidFill>
              <a:effectLst>
                <a:innerShdw blurRad="63500" dist="50800" dir="5400000">
                  <a:prstClr val="black">
                    <a:alpha val="50000"/>
                  </a:prstClr>
                </a:innerShdw>
              </a:effectLst>
              <a:latin typeface="EucrosiaUPC" pitchFamily="18" charset="-34"/>
              <a:ea typeface="Times New Roman" pitchFamily="18" charset="0"/>
              <a:cs typeface="EucrosiaUPC" pitchFamily="18" charset="-34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D85E7-25CD-47EF-B19D-98B9F94D8257}" type="slidenum">
              <a:rPr lang="th-TH" smtClean="0"/>
              <a:pPr/>
              <a:t>64</a:t>
            </a:fld>
            <a:endParaRPr lang="th-TH"/>
          </a:p>
        </p:txBody>
      </p:sp>
      <p:sp>
        <p:nvSpPr>
          <p:cNvPr id="9" name="Rectangle 8"/>
          <p:cNvSpPr/>
          <p:nvPr/>
        </p:nvSpPr>
        <p:spPr>
          <a:xfrm>
            <a:off x="5580112" y="188640"/>
            <a:ext cx="3422732" cy="646331"/>
          </a:xfrm>
          <a:prstGeom prst="rect">
            <a:avLst/>
          </a:prstGeom>
          <a:solidFill>
            <a:srgbClr val="99FF33"/>
          </a:solidFill>
        </p:spPr>
        <p:txBody>
          <a:bodyPr wrap="none">
            <a:spAutoFit/>
          </a:bodyPr>
          <a:lstStyle/>
          <a:p>
            <a:pPr algn="r"/>
            <a:r>
              <a:rPr lang="th-TH" sz="3600" b="1" dirty="0" smtClean="0">
                <a:effectLst>
                  <a:innerShdw blurRad="63500" dist="50800" dir="5400000">
                    <a:prstClr val="black">
                      <a:alpha val="50000"/>
                    </a:prstClr>
                  </a:innerShdw>
                  <a:reflection blurRad="6350" stA="55000" endA="300" endPos="45500" dir="5400000" sy="-100000" algn="bl" rotWithShape="0"/>
                </a:effectLst>
                <a:latin typeface="EucrosiaUPC" pitchFamily="18" charset="-34"/>
                <a:cs typeface="EucrosiaUPC" pitchFamily="18" charset="-34"/>
              </a:rPr>
              <a:t>หลักเกณฑ์ที่ต้องคำนึงถึง</a:t>
            </a:r>
            <a:endParaRPr lang="th-TH" sz="3600" b="1" dirty="0">
              <a:effectLst>
                <a:innerShdw blurRad="63500" dist="50800" dir="5400000">
                  <a:prstClr val="black">
                    <a:alpha val="50000"/>
                  </a:prstClr>
                </a:innerShdw>
                <a:reflection blurRad="6350" stA="55000" endA="300" endPos="45500" dir="5400000" sy="-100000" algn="bl" rotWithShape="0"/>
              </a:effectLst>
            </a:endParaRPr>
          </a:p>
        </p:txBody>
      </p:sp>
      <p:grpSp>
        <p:nvGrpSpPr>
          <p:cNvPr id="2" name="Group 9"/>
          <p:cNvGrpSpPr/>
          <p:nvPr/>
        </p:nvGrpSpPr>
        <p:grpSpPr>
          <a:xfrm>
            <a:off x="0" y="6237312"/>
            <a:ext cx="9144000" cy="576064"/>
            <a:chOff x="0" y="6165304"/>
            <a:chExt cx="9144000" cy="576064"/>
          </a:xfrm>
        </p:grpSpPr>
        <p:grpSp>
          <p:nvGrpSpPr>
            <p:cNvPr id="3" name="Group 10"/>
            <p:cNvGrpSpPr/>
            <p:nvPr/>
          </p:nvGrpSpPr>
          <p:grpSpPr>
            <a:xfrm>
              <a:off x="0" y="6165304"/>
              <a:ext cx="9144000" cy="576064"/>
              <a:chOff x="0" y="5877272"/>
              <a:chExt cx="9144000" cy="576064"/>
            </a:xfrm>
          </p:grpSpPr>
          <p:grpSp>
            <p:nvGrpSpPr>
              <p:cNvPr id="6" name="Group 23"/>
              <p:cNvGrpSpPr/>
              <p:nvPr/>
            </p:nvGrpSpPr>
            <p:grpSpPr>
              <a:xfrm>
                <a:off x="0" y="5877272"/>
                <a:ext cx="9144000" cy="576064"/>
                <a:chOff x="0" y="5877272"/>
                <a:chExt cx="9144000" cy="576064"/>
              </a:xfrm>
            </p:grpSpPr>
            <p:cxnSp>
              <p:nvCxnSpPr>
                <p:cNvPr id="16" name="Straight Connector 15"/>
                <p:cNvCxnSpPr/>
                <p:nvPr/>
              </p:nvCxnSpPr>
              <p:spPr>
                <a:xfrm>
                  <a:off x="0" y="6093296"/>
                  <a:ext cx="9144000" cy="72008"/>
                </a:xfrm>
                <a:prstGeom prst="line">
                  <a:avLst/>
                </a:prstGeom>
                <a:ln>
                  <a:solidFill>
                    <a:srgbClr val="008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7" name="Rectangle 16"/>
                <p:cNvSpPr/>
                <p:nvPr/>
              </p:nvSpPr>
              <p:spPr>
                <a:xfrm>
                  <a:off x="6444208" y="5877272"/>
                  <a:ext cx="2664296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Natchanon</a:t>
                  </a:r>
                  <a:r>
                    <a:rPr lang="en-US" sz="2000" b="1" dirty="0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  </a:t>
                  </a:r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Siriphongsurapa</a:t>
                  </a:r>
                  <a:endParaRPr lang="th-TH" sz="2000" b="1" dirty="0">
                    <a:solidFill>
                      <a:schemeClr val="tx1"/>
                    </a:solidFill>
                    <a:effectLst>
                      <a:innerShdw blurRad="63500" dist="50800" dir="5400000">
                        <a:prstClr val="black">
                          <a:alpha val="50000"/>
                        </a:prstClr>
                      </a:innerShdw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  <p:sp>
              <p:nvSpPr>
                <p:cNvPr id="18" name="Rectangle 17"/>
                <p:cNvSpPr/>
                <p:nvPr/>
              </p:nvSpPr>
              <p:spPr>
                <a:xfrm>
                  <a:off x="6804248" y="6165304"/>
                  <a:ext cx="2160240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smtClean="0">
                      <a:solidFill>
                        <a:srgbClr val="FF6600"/>
                      </a:solidFill>
                      <a:effectLst>
                        <a:innerShdw blurRad="114300">
                          <a:prstClr val="black"/>
                        </a:innerShdw>
                        <a:reflection blurRad="6350" stA="55000" endA="300" endPos="45500" dir="5400000" sy="-100000" algn="bl" rotWithShape="0"/>
                      </a:effectLst>
                      <a:latin typeface="Angsana New" pitchFamily="18" charset="-34"/>
                      <a:cs typeface="Angsana New" pitchFamily="18" charset="-34"/>
                    </a:rPr>
                    <a:t> C    O P Y R I G H T</a:t>
                  </a:r>
                  <a:endParaRPr lang="th-TH" sz="2000" b="1" dirty="0">
                    <a:solidFill>
                      <a:srgbClr val="FF6600"/>
                    </a:solidFill>
                    <a:effectLst>
                      <a:innerShdw blurRad="114300">
                        <a:prstClr val="black"/>
                      </a:innerShdw>
                      <a:reflection blurRad="6350" stA="55000" endA="300" endPos="45500" dir="5400000" sy="-100000" algn="bl" rotWithShape="0"/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</p:grpSp>
          <p:cxnSp>
            <p:nvCxnSpPr>
              <p:cNvPr id="15" name="Straight Connector 14"/>
              <p:cNvCxnSpPr/>
              <p:nvPr/>
            </p:nvCxnSpPr>
            <p:spPr>
              <a:xfrm>
                <a:off x="0" y="6165304"/>
                <a:ext cx="9144000" cy="72008"/>
              </a:xfrm>
              <a:prstGeom prst="line">
                <a:avLst/>
              </a:prstGeom>
              <a:ln>
                <a:solidFill>
                  <a:srgbClr val="008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3" name="Oval 12"/>
            <p:cNvSpPr/>
            <p:nvPr/>
          </p:nvSpPr>
          <p:spPr>
            <a:xfrm>
              <a:off x="7092280" y="6453336"/>
              <a:ext cx="288032" cy="288032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FF6600"/>
              </a:solidFill>
            </a:ln>
            <a:scene3d>
              <a:camera prst="orthographicFront"/>
              <a:lightRig rig="threePt" dir="t"/>
            </a:scene3d>
            <a:sp3d>
              <a:bevelT w="114300" prst="hardEdg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tx1"/>
                  </a:solidFill>
                  <a:effectLst>
                    <a:innerShdw blurRad="114300">
                      <a:prstClr val="black"/>
                    </a:innerShdw>
                    <a:reflection blurRad="6350" stA="55000" endA="300" endPos="45500" dir="5400000" sy="-100000" algn="bl" rotWithShape="0"/>
                  </a:effectLst>
                  <a:latin typeface="Angsana New" pitchFamily="18" charset="-34"/>
                </a:rPr>
                <a:t>C</a:t>
              </a:r>
              <a:endParaRPr lang="th-TH" sz="2000" b="1" dirty="0">
                <a:solidFill>
                  <a:schemeClr val="tx1"/>
                </a:solidFill>
                <a:effectLst>
                  <a:innerShdw blurRad="114300">
                    <a:prstClr val="black"/>
                  </a:innerShdw>
                  <a:reflection blurRad="6350" stA="55000" endA="300" endPos="45500" dir="5400000" sy="-100000" algn="bl" rotWithShape="0"/>
                </a:effectLst>
                <a:latin typeface="Angsana New" pitchFamily="18" charset="-34"/>
              </a:endParaRPr>
            </a:p>
          </p:txBody>
        </p:sp>
      </p:grpSp>
      <p:sp>
        <p:nvSpPr>
          <p:cNvPr id="19" name="Rectangle 18"/>
          <p:cNvSpPr/>
          <p:nvPr/>
        </p:nvSpPr>
        <p:spPr>
          <a:xfrm>
            <a:off x="251520" y="3933056"/>
            <a:ext cx="8640960" cy="2232248"/>
          </a:xfrm>
          <a:prstGeom prst="rect">
            <a:avLst/>
          </a:prstGeom>
          <a:noFill/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lowchart: Manual Input 7"/>
          <p:cNvSpPr/>
          <p:nvPr/>
        </p:nvSpPr>
        <p:spPr>
          <a:xfrm>
            <a:off x="5508104" y="3717032"/>
            <a:ext cx="3384376" cy="864096"/>
          </a:xfrm>
          <a:prstGeom prst="flowChartManualInpu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slope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1916832"/>
            <a:ext cx="8208912" cy="2448272"/>
          </a:xfrm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th-TH" b="1" dirty="0" smtClean="0">
                <a:solidFill>
                  <a:srgbClr val="0000FF"/>
                </a:solidFill>
                <a:effectLst>
                  <a:reflection blurRad="6350" stA="55000" endA="300" endPos="45500" dir="5400000" sy="-100000" algn="bl" rotWithShape="0"/>
                </a:effectLst>
                <a:latin typeface="EucrosiaUPC" pitchFamily="18" charset="-34"/>
                <a:cs typeface="EucrosiaUPC" pitchFamily="18" charset="-34"/>
              </a:rPr>
              <a:t>การป้องกันผลประโยชน์ทับซ้อน </a:t>
            </a:r>
            <a:r>
              <a:rPr lang="en-US" b="1" dirty="0" smtClean="0">
                <a:solidFill>
                  <a:srgbClr val="0000FF"/>
                </a:solidFill>
                <a:effectLst>
                  <a:reflection blurRad="6350" stA="55000" endA="300" endPos="45500" dir="5400000" sy="-100000" algn="bl" rotWithShape="0"/>
                </a:effectLst>
                <a:latin typeface="EucrosiaUPC" pitchFamily="18" charset="-34"/>
                <a:cs typeface="EucrosiaUPC" pitchFamily="18" charset="-34"/>
              </a:rPr>
              <a:t>:</a:t>
            </a:r>
            <a:br>
              <a:rPr lang="en-US" b="1" dirty="0" smtClean="0">
                <a:solidFill>
                  <a:srgbClr val="0000FF"/>
                </a:solidFill>
                <a:effectLst>
                  <a:reflection blurRad="6350" stA="55000" endA="300" endPos="45500" dir="5400000" sy="-100000" algn="bl" rotWithShape="0"/>
                </a:effectLst>
                <a:latin typeface="EucrosiaUPC" pitchFamily="18" charset="-34"/>
                <a:cs typeface="EucrosiaUPC" pitchFamily="18" charset="-34"/>
              </a:rPr>
            </a:br>
            <a:r>
              <a:rPr lang="th-TH" b="1" dirty="0" smtClean="0">
                <a:solidFill>
                  <a:srgbClr val="0000FF"/>
                </a:solidFill>
                <a:effectLst>
                  <a:reflection blurRad="6350" stA="55000" endA="300" endPos="45500" dir="5400000" sy="-100000" algn="bl" rotWithShape="0"/>
                </a:effectLst>
                <a:latin typeface="EucrosiaUPC" pitchFamily="18" charset="-34"/>
                <a:cs typeface="EucrosiaUPC" pitchFamily="18" charset="-34"/>
              </a:rPr>
              <a:t> ตามกฎหมายอื่น</a:t>
            </a:r>
            <a:br>
              <a:rPr lang="th-TH" b="1" dirty="0" smtClean="0">
                <a:solidFill>
                  <a:srgbClr val="0000FF"/>
                </a:solidFill>
                <a:effectLst>
                  <a:reflection blurRad="6350" stA="55000" endA="300" endPos="45500" dir="5400000" sy="-100000" algn="bl" rotWithShape="0"/>
                </a:effectLst>
                <a:latin typeface="EucrosiaUPC" pitchFamily="18" charset="-34"/>
                <a:cs typeface="EucrosiaUPC" pitchFamily="18" charset="-34"/>
              </a:rPr>
            </a:br>
            <a:endParaRPr lang="th-TH" b="1" dirty="0">
              <a:solidFill>
                <a:srgbClr val="0000FF"/>
              </a:solidFill>
              <a:effectLst>
                <a:reflection blurRad="6350" stA="60000" endA="900" endPos="58000" dir="5400000" sy="-100000" algn="bl" rotWithShape="0"/>
              </a:effectLst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D85E7-25CD-47EF-B19D-98B9F94D8257}" type="slidenum">
              <a:rPr lang="th-TH" smtClean="0"/>
              <a:pPr/>
              <a:t>65</a:t>
            </a:fld>
            <a:endParaRPr lang="th-TH"/>
          </a:p>
        </p:txBody>
      </p:sp>
      <p:grpSp>
        <p:nvGrpSpPr>
          <p:cNvPr id="3" name="Group 8"/>
          <p:cNvGrpSpPr/>
          <p:nvPr/>
        </p:nvGrpSpPr>
        <p:grpSpPr>
          <a:xfrm>
            <a:off x="0" y="6237312"/>
            <a:ext cx="9144000" cy="576064"/>
            <a:chOff x="0" y="6165304"/>
            <a:chExt cx="9144000" cy="576064"/>
          </a:xfrm>
        </p:grpSpPr>
        <p:grpSp>
          <p:nvGrpSpPr>
            <p:cNvPr id="5" name="Group 10"/>
            <p:cNvGrpSpPr/>
            <p:nvPr/>
          </p:nvGrpSpPr>
          <p:grpSpPr>
            <a:xfrm>
              <a:off x="0" y="6165304"/>
              <a:ext cx="9144000" cy="576064"/>
              <a:chOff x="0" y="5877272"/>
              <a:chExt cx="9144000" cy="576064"/>
            </a:xfrm>
          </p:grpSpPr>
          <p:grpSp>
            <p:nvGrpSpPr>
              <p:cNvPr id="6" name="Group 23"/>
              <p:cNvGrpSpPr/>
              <p:nvPr/>
            </p:nvGrpSpPr>
            <p:grpSpPr>
              <a:xfrm>
                <a:off x="0" y="5877272"/>
                <a:ext cx="9144000" cy="576064"/>
                <a:chOff x="0" y="5877272"/>
                <a:chExt cx="9144000" cy="576064"/>
              </a:xfrm>
            </p:grpSpPr>
            <p:cxnSp>
              <p:nvCxnSpPr>
                <p:cNvPr id="14" name="Straight Connector 13"/>
                <p:cNvCxnSpPr/>
                <p:nvPr/>
              </p:nvCxnSpPr>
              <p:spPr>
                <a:xfrm>
                  <a:off x="0" y="6093296"/>
                  <a:ext cx="9144000" cy="72008"/>
                </a:xfrm>
                <a:prstGeom prst="line">
                  <a:avLst/>
                </a:prstGeom>
                <a:ln>
                  <a:solidFill>
                    <a:srgbClr val="008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5" name="Rectangle 14"/>
                <p:cNvSpPr/>
                <p:nvPr/>
              </p:nvSpPr>
              <p:spPr>
                <a:xfrm>
                  <a:off x="6444208" y="5877272"/>
                  <a:ext cx="2664296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Natchanon</a:t>
                  </a:r>
                  <a:r>
                    <a:rPr lang="en-US" sz="2000" b="1" dirty="0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  </a:t>
                  </a:r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Siriphongsurapa</a:t>
                  </a:r>
                  <a:endParaRPr lang="th-TH" sz="2000" b="1" dirty="0">
                    <a:solidFill>
                      <a:schemeClr val="tx1"/>
                    </a:solidFill>
                    <a:effectLst>
                      <a:innerShdw blurRad="63500" dist="50800" dir="5400000">
                        <a:prstClr val="black">
                          <a:alpha val="50000"/>
                        </a:prstClr>
                      </a:innerShdw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  <p:sp>
              <p:nvSpPr>
                <p:cNvPr id="16" name="Rectangle 15"/>
                <p:cNvSpPr/>
                <p:nvPr/>
              </p:nvSpPr>
              <p:spPr>
                <a:xfrm>
                  <a:off x="6804248" y="6165304"/>
                  <a:ext cx="2160240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smtClean="0">
                      <a:solidFill>
                        <a:srgbClr val="FF6600"/>
                      </a:solidFill>
                      <a:effectLst>
                        <a:innerShdw blurRad="114300">
                          <a:prstClr val="black"/>
                        </a:innerShdw>
                        <a:reflection blurRad="6350" stA="55000" endA="300" endPos="45500" dir="5400000" sy="-100000" algn="bl" rotWithShape="0"/>
                      </a:effectLst>
                      <a:latin typeface="Angsana New" pitchFamily="18" charset="-34"/>
                      <a:cs typeface="Angsana New" pitchFamily="18" charset="-34"/>
                    </a:rPr>
                    <a:t> C    O P Y R I G H T</a:t>
                  </a:r>
                  <a:endParaRPr lang="th-TH" sz="2000" b="1" dirty="0">
                    <a:solidFill>
                      <a:srgbClr val="FF6600"/>
                    </a:solidFill>
                    <a:effectLst>
                      <a:innerShdw blurRad="114300">
                        <a:prstClr val="black"/>
                      </a:innerShdw>
                      <a:reflection blurRad="6350" stA="55000" endA="300" endPos="45500" dir="5400000" sy="-100000" algn="bl" rotWithShape="0"/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</p:grpSp>
          <p:cxnSp>
            <p:nvCxnSpPr>
              <p:cNvPr id="13" name="Straight Connector 12"/>
              <p:cNvCxnSpPr/>
              <p:nvPr/>
            </p:nvCxnSpPr>
            <p:spPr>
              <a:xfrm>
                <a:off x="0" y="6165304"/>
                <a:ext cx="9144000" cy="72008"/>
              </a:xfrm>
              <a:prstGeom prst="line">
                <a:avLst/>
              </a:prstGeom>
              <a:ln>
                <a:solidFill>
                  <a:srgbClr val="008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1" name="Oval 10"/>
            <p:cNvSpPr/>
            <p:nvPr/>
          </p:nvSpPr>
          <p:spPr>
            <a:xfrm>
              <a:off x="7092280" y="6453336"/>
              <a:ext cx="288032" cy="288032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FF6600"/>
              </a:solidFill>
            </a:ln>
            <a:scene3d>
              <a:camera prst="orthographicFront"/>
              <a:lightRig rig="threePt" dir="t"/>
            </a:scene3d>
            <a:sp3d>
              <a:bevelT w="114300" prst="hardEdg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tx1"/>
                  </a:solidFill>
                  <a:effectLst>
                    <a:innerShdw blurRad="114300">
                      <a:prstClr val="black"/>
                    </a:innerShdw>
                    <a:reflection blurRad="6350" stA="55000" endA="300" endPos="45500" dir="5400000" sy="-100000" algn="bl" rotWithShape="0"/>
                  </a:effectLst>
                  <a:latin typeface="Angsana New" pitchFamily="18" charset="-34"/>
                </a:rPr>
                <a:t>C</a:t>
              </a:r>
              <a:endParaRPr lang="th-TH" sz="2000" b="1" dirty="0">
                <a:solidFill>
                  <a:schemeClr val="tx1"/>
                </a:solidFill>
                <a:effectLst>
                  <a:innerShdw blurRad="114300">
                    <a:prstClr val="black"/>
                  </a:innerShdw>
                  <a:reflection blurRad="6350" stA="55000" endA="300" endPos="45500" dir="5400000" sy="-100000" algn="bl" rotWithShape="0"/>
                </a:effectLst>
                <a:latin typeface="Angsana New" pitchFamily="18" charset="-34"/>
              </a:endParaRPr>
            </a:p>
          </p:txBody>
        </p:sp>
      </p:grp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D85E7-25CD-47EF-B19D-98B9F94D8257}" type="slidenum">
              <a:rPr lang="th-TH" smtClean="0"/>
              <a:pPr/>
              <a:t>66</a:t>
            </a:fld>
            <a:endParaRPr lang="th-TH"/>
          </a:p>
        </p:txBody>
      </p:sp>
      <p:grpSp>
        <p:nvGrpSpPr>
          <p:cNvPr id="2" name="Group 8"/>
          <p:cNvGrpSpPr/>
          <p:nvPr/>
        </p:nvGrpSpPr>
        <p:grpSpPr>
          <a:xfrm>
            <a:off x="0" y="6237312"/>
            <a:ext cx="9144000" cy="576064"/>
            <a:chOff x="0" y="6165304"/>
            <a:chExt cx="9144000" cy="576064"/>
          </a:xfrm>
        </p:grpSpPr>
        <p:grpSp>
          <p:nvGrpSpPr>
            <p:cNvPr id="3" name="Group 10"/>
            <p:cNvGrpSpPr/>
            <p:nvPr/>
          </p:nvGrpSpPr>
          <p:grpSpPr>
            <a:xfrm>
              <a:off x="0" y="6165304"/>
              <a:ext cx="9144000" cy="576064"/>
              <a:chOff x="0" y="5877272"/>
              <a:chExt cx="9144000" cy="576064"/>
            </a:xfrm>
          </p:grpSpPr>
          <p:grpSp>
            <p:nvGrpSpPr>
              <p:cNvPr id="5" name="Group 23"/>
              <p:cNvGrpSpPr/>
              <p:nvPr/>
            </p:nvGrpSpPr>
            <p:grpSpPr>
              <a:xfrm>
                <a:off x="0" y="5877272"/>
                <a:ext cx="9144000" cy="576064"/>
                <a:chOff x="0" y="5877272"/>
                <a:chExt cx="9144000" cy="576064"/>
              </a:xfrm>
            </p:grpSpPr>
            <p:cxnSp>
              <p:nvCxnSpPr>
                <p:cNvPr id="10" name="Straight Connector 13"/>
                <p:cNvCxnSpPr/>
                <p:nvPr/>
              </p:nvCxnSpPr>
              <p:spPr>
                <a:xfrm>
                  <a:off x="0" y="6093296"/>
                  <a:ext cx="9144000" cy="72008"/>
                </a:xfrm>
                <a:prstGeom prst="line">
                  <a:avLst/>
                </a:prstGeom>
                <a:ln>
                  <a:solidFill>
                    <a:srgbClr val="008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1" name="Rectangle 14"/>
                <p:cNvSpPr/>
                <p:nvPr/>
              </p:nvSpPr>
              <p:spPr>
                <a:xfrm>
                  <a:off x="6444208" y="5877272"/>
                  <a:ext cx="2664296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Natchanon</a:t>
                  </a:r>
                  <a:r>
                    <a:rPr lang="en-US" sz="2000" b="1" dirty="0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  </a:t>
                  </a:r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Siriphongsurapa</a:t>
                  </a:r>
                  <a:endParaRPr lang="th-TH" sz="2000" b="1" dirty="0">
                    <a:solidFill>
                      <a:schemeClr val="tx1"/>
                    </a:solidFill>
                    <a:effectLst>
                      <a:innerShdw blurRad="63500" dist="50800" dir="5400000">
                        <a:prstClr val="black">
                          <a:alpha val="50000"/>
                        </a:prstClr>
                      </a:innerShdw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  <p:sp>
              <p:nvSpPr>
                <p:cNvPr id="12" name="Rectangle 15"/>
                <p:cNvSpPr/>
                <p:nvPr/>
              </p:nvSpPr>
              <p:spPr>
                <a:xfrm>
                  <a:off x="6804248" y="6165304"/>
                  <a:ext cx="2160240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smtClean="0">
                      <a:solidFill>
                        <a:srgbClr val="FF6600"/>
                      </a:solidFill>
                      <a:effectLst>
                        <a:innerShdw blurRad="114300">
                          <a:prstClr val="black"/>
                        </a:innerShdw>
                        <a:reflection blurRad="6350" stA="55000" endA="300" endPos="45500" dir="5400000" sy="-100000" algn="bl" rotWithShape="0"/>
                      </a:effectLst>
                      <a:latin typeface="Angsana New" pitchFamily="18" charset="-34"/>
                      <a:cs typeface="Angsana New" pitchFamily="18" charset="-34"/>
                    </a:rPr>
                    <a:t> C    O P Y R I G H T</a:t>
                  </a:r>
                  <a:endParaRPr lang="th-TH" sz="2000" b="1" dirty="0">
                    <a:solidFill>
                      <a:srgbClr val="FF6600"/>
                    </a:solidFill>
                    <a:effectLst>
                      <a:innerShdw blurRad="114300">
                        <a:prstClr val="black"/>
                      </a:innerShdw>
                      <a:reflection blurRad="6350" stA="55000" endA="300" endPos="45500" dir="5400000" sy="-100000" algn="bl" rotWithShape="0"/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</p:grpSp>
          <p:cxnSp>
            <p:nvCxnSpPr>
              <p:cNvPr id="9" name="Straight Connector 12"/>
              <p:cNvCxnSpPr/>
              <p:nvPr/>
            </p:nvCxnSpPr>
            <p:spPr>
              <a:xfrm>
                <a:off x="0" y="6165304"/>
                <a:ext cx="9144000" cy="72008"/>
              </a:xfrm>
              <a:prstGeom prst="line">
                <a:avLst/>
              </a:prstGeom>
              <a:ln>
                <a:solidFill>
                  <a:srgbClr val="008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" name="Oval 10"/>
            <p:cNvSpPr/>
            <p:nvPr/>
          </p:nvSpPr>
          <p:spPr>
            <a:xfrm>
              <a:off x="7092280" y="6453336"/>
              <a:ext cx="288032" cy="288032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FF6600"/>
              </a:solidFill>
            </a:ln>
            <a:scene3d>
              <a:camera prst="orthographicFront"/>
              <a:lightRig rig="threePt" dir="t"/>
            </a:scene3d>
            <a:sp3d>
              <a:bevelT w="114300" prst="hardEdg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tx1"/>
                  </a:solidFill>
                  <a:effectLst>
                    <a:innerShdw blurRad="114300">
                      <a:prstClr val="black"/>
                    </a:innerShdw>
                    <a:reflection blurRad="6350" stA="55000" endA="300" endPos="45500" dir="5400000" sy="-100000" algn="bl" rotWithShape="0"/>
                  </a:effectLst>
                  <a:latin typeface="Angsana New" pitchFamily="18" charset="-34"/>
                </a:rPr>
                <a:t>C</a:t>
              </a:r>
              <a:endParaRPr lang="th-TH" sz="2000" b="1" dirty="0">
                <a:solidFill>
                  <a:schemeClr val="tx1"/>
                </a:solidFill>
                <a:effectLst>
                  <a:innerShdw blurRad="114300">
                    <a:prstClr val="black"/>
                  </a:innerShdw>
                  <a:reflection blurRad="6350" stA="55000" endA="300" endPos="45500" dir="5400000" sy="-100000" algn="bl" rotWithShape="0"/>
                </a:effectLst>
                <a:latin typeface="Angsana New" pitchFamily="18" charset="-34"/>
              </a:endParaRPr>
            </a:p>
          </p:txBody>
        </p:sp>
      </p:grpSp>
      <p:pic>
        <p:nvPicPr>
          <p:cNvPr id="13" name="รูปภาพ 12" descr="ปปช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18590" y="260648"/>
            <a:ext cx="8401882" cy="5760640"/>
          </a:xfrm>
          <a:prstGeom prst="rect">
            <a:avLst/>
          </a:prstGeom>
        </p:spPr>
      </p:pic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รูปภาพ 18" descr="อำนาจ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9703359">
            <a:off x="6582665" y="1040043"/>
            <a:ext cx="2323872" cy="15860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D85E7-25CD-47EF-B19D-98B9F94D8257}" type="slidenum">
              <a:rPr lang="th-TH" smtClean="0"/>
              <a:pPr/>
              <a:t>67</a:t>
            </a:fld>
            <a:endParaRPr lang="th-TH"/>
          </a:p>
        </p:txBody>
      </p:sp>
      <p:grpSp>
        <p:nvGrpSpPr>
          <p:cNvPr id="2" name="Group 8"/>
          <p:cNvGrpSpPr/>
          <p:nvPr/>
        </p:nvGrpSpPr>
        <p:grpSpPr>
          <a:xfrm>
            <a:off x="0" y="6237312"/>
            <a:ext cx="9144000" cy="576064"/>
            <a:chOff x="0" y="6165304"/>
            <a:chExt cx="9144000" cy="576064"/>
          </a:xfrm>
        </p:grpSpPr>
        <p:grpSp>
          <p:nvGrpSpPr>
            <p:cNvPr id="3" name="Group 10"/>
            <p:cNvGrpSpPr/>
            <p:nvPr/>
          </p:nvGrpSpPr>
          <p:grpSpPr>
            <a:xfrm>
              <a:off x="0" y="6165304"/>
              <a:ext cx="9144000" cy="576064"/>
              <a:chOff x="0" y="5877272"/>
              <a:chExt cx="9144000" cy="576064"/>
            </a:xfrm>
          </p:grpSpPr>
          <p:grpSp>
            <p:nvGrpSpPr>
              <p:cNvPr id="5" name="Group 23"/>
              <p:cNvGrpSpPr/>
              <p:nvPr/>
            </p:nvGrpSpPr>
            <p:grpSpPr>
              <a:xfrm>
                <a:off x="0" y="5877272"/>
                <a:ext cx="9144000" cy="576064"/>
                <a:chOff x="0" y="5877272"/>
                <a:chExt cx="9144000" cy="576064"/>
              </a:xfrm>
            </p:grpSpPr>
            <p:cxnSp>
              <p:nvCxnSpPr>
                <p:cNvPr id="10" name="Straight Connector 13"/>
                <p:cNvCxnSpPr/>
                <p:nvPr/>
              </p:nvCxnSpPr>
              <p:spPr>
                <a:xfrm>
                  <a:off x="0" y="6093296"/>
                  <a:ext cx="9144000" cy="72008"/>
                </a:xfrm>
                <a:prstGeom prst="line">
                  <a:avLst/>
                </a:prstGeom>
                <a:ln>
                  <a:solidFill>
                    <a:srgbClr val="008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1" name="Rectangle 14"/>
                <p:cNvSpPr/>
                <p:nvPr/>
              </p:nvSpPr>
              <p:spPr>
                <a:xfrm>
                  <a:off x="6444208" y="5877272"/>
                  <a:ext cx="2664296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Natchanon</a:t>
                  </a:r>
                  <a:r>
                    <a:rPr lang="en-US" sz="2000" b="1" dirty="0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  </a:t>
                  </a:r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Siriphongsurapa</a:t>
                  </a:r>
                  <a:endParaRPr lang="th-TH" sz="2000" b="1" dirty="0">
                    <a:solidFill>
                      <a:schemeClr val="tx1"/>
                    </a:solidFill>
                    <a:effectLst>
                      <a:innerShdw blurRad="63500" dist="50800" dir="5400000">
                        <a:prstClr val="black">
                          <a:alpha val="50000"/>
                        </a:prstClr>
                      </a:innerShdw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  <p:sp>
              <p:nvSpPr>
                <p:cNvPr id="12" name="Rectangle 15"/>
                <p:cNvSpPr/>
                <p:nvPr/>
              </p:nvSpPr>
              <p:spPr>
                <a:xfrm>
                  <a:off x="6804248" y="6165304"/>
                  <a:ext cx="2160240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smtClean="0">
                      <a:solidFill>
                        <a:srgbClr val="FF6600"/>
                      </a:solidFill>
                      <a:effectLst>
                        <a:innerShdw blurRad="114300">
                          <a:prstClr val="black"/>
                        </a:innerShdw>
                        <a:reflection blurRad="6350" stA="55000" endA="300" endPos="45500" dir="5400000" sy="-100000" algn="bl" rotWithShape="0"/>
                      </a:effectLst>
                      <a:latin typeface="Angsana New" pitchFamily="18" charset="-34"/>
                      <a:cs typeface="Angsana New" pitchFamily="18" charset="-34"/>
                    </a:rPr>
                    <a:t> C    O P Y R I G H T</a:t>
                  </a:r>
                  <a:endParaRPr lang="th-TH" sz="2000" b="1" dirty="0">
                    <a:solidFill>
                      <a:srgbClr val="FF6600"/>
                    </a:solidFill>
                    <a:effectLst>
                      <a:innerShdw blurRad="114300">
                        <a:prstClr val="black"/>
                      </a:innerShdw>
                      <a:reflection blurRad="6350" stA="55000" endA="300" endPos="45500" dir="5400000" sy="-100000" algn="bl" rotWithShape="0"/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</p:grpSp>
          <p:cxnSp>
            <p:nvCxnSpPr>
              <p:cNvPr id="9" name="Straight Connector 12"/>
              <p:cNvCxnSpPr/>
              <p:nvPr/>
            </p:nvCxnSpPr>
            <p:spPr>
              <a:xfrm>
                <a:off x="0" y="6165304"/>
                <a:ext cx="9144000" cy="72008"/>
              </a:xfrm>
              <a:prstGeom prst="line">
                <a:avLst/>
              </a:prstGeom>
              <a:ln>
                <a:solidFill>
                  <a:srgbClr val="008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" name="Oval 10"/>
            <p:cNvSpPr/>
            <p:nvPr/>
          </p:nvSpPr>
          <p:spPr>
            <a:xfrm>
              <a:off x="7092280" y="6453336"/>
              <a:ext cx="288032" cy="288032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FF6600"/>
              </a:solidFill>
            </a:ln>
            <a:scene3d>
              <a:camera prst="orthographicFront"/>
              <a:lightRig rig="threePt" dir="t"/>
            </a:scene3d>
            <a:sp3d>
              <a:bevelT w="114300" prst="hardEdg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tx1"/>
                  </a:solidFill>
                  <a:effectLst>
                    <a:innerShdw blurRad="114300">
                      <a:prstClr val="black"/>
                    </a:innerShdw>
                    <a:reflection blurRad="6350" stA="55000" endA="300" endPos="45500" dir="5400000" sy="-100000" algn="bl" rotWithShape="0"/>
                  </a:effectLst>
                  <a:latin typeface="Angsana New" pitchFamily="18" charset="-34"/>
                </a:rPr>
                <a:t>C</a:t>
              </a:r>
              <a:endParaRPr lang="th-TH" sz="2000" b="1" dirty="0">
                <a:solidFill>
                  <a:schemeClr val="tx1"/>
                </a:solidFill>
                <a:effectLst>
                  <a:innerShdw blurRad="114300">
                    <a:prstClr val="black"/>
                  </a:innerShdw>
                  <a:reflection blurRad="6350" stA="55000" endA="300" endPos="45500" dir="5400000" sy="-100000" algn="bl" rotWithShape="0"/>
                </a:effectLst>
                <a:latin typeface="Angsana New" pitchFamily="18" charset="-34"/>
              </a:endParaRPr>
            </a:p>
          </p:txBody>
        </p:sp>
      </p:grpSp>
      <p:pic>
        <p:nvPicPr>
          <p:cNvPr id="15" name="รูปภาพ 14" descr="ปปช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1520" y="307107"/>
            <a:ext cx="6610350" cy="1609725"/>
          </a:xfrm>
          <a:prstGeom prst="rect">
            <a:avLst/>
          </a:prstGeom>
        </p:spPr>
      </p:pic>
      <p:pic>
        <p:nvPicPr>
          <p:cNvPr id="16" name="รูปภาพ 15" descr="ปปช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37331" y="1812032"/>
            <a:ext cx="6638925" cy="1905000"/>
          </a:xfrm>
          <a:prstGeom prst="rect">
            <a:avLst/>
          </a:prstGeom>
        </p:spPr>
      </p:pic>
      <p:pic>
        <p:nvPicPr>
          <p:cNvPr id="17" name="รูปภาพ 16" descr="ปปช4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224980" y="3952478"/>
            <a:ext cx="6667500" cy="628650"/>
          </a:xfrm>
          <a:prstGeom prst="rect">
            <a:avLst/>
          </a:prstGeom>
        </p:spPr>
      </p:pic>
      <p:pic>
        <p:nvPicPr>
          <p:cNvPr id="18" name="รูปภาพ 17" descr="ปปช5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267744" y="4574629"/>
            <a:ext cx="6667500" cy="1590675"/>
          </a:xfrm>
          <a:prstGeom prst="rect">
            <a:avLst/>
          </a:prstGeom>
        </p:spPr>
      </p:pic>
      <p:pic>
        <p:nvPicPr>
          <p:cNvPr id="20" name="รูปภาพ 19" descr="อำนาจ2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73290" y="4005064"/>
            <a:ext cx="2022446" cy="187220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D85E7-25CD-47EF-B19D-98B9F94D8257}" type="slidenum">
              <a:rPr lang="th-TH" smtClean="0"/>
              <a:pPr/>
              <a:t>68</a:t>
            </a:fld>
            <a:endParaRPr lang="th-TH"/>
          </a:p>
        </p:txBody>
      </p:sp>
      <p:grpSp>
        <p:nvGrpSpPr>
          <p:cNvPr id="2" name="Group 8"/>
          <p:cNvGrpSpPr/>
          <p:nvPr/>
        </p:nvGrpSpPr>
        <p:grpSpPr>
          <a:xfrm>
            <a:off x="0" y="6237312"/>
            <a:ext cx="9144000" cy="576064"/>
            <a:chOff x="0" y="6165304"/>
            <a:chExt cx="9144000" cy="576064"/>
          </a:xfrm>
        </p:grpSpPr>
        <p:grpSp>
          <p:nvGrpSpPr>
            <p:cNvPr id="3" name="Group 10"/>
            <p:cNvGrpSpPr/>
            <p:nvPr/>
          </p:nvGrpSpPr>
          <p:grpSpPr>
            <a:xfrm>
              <a:off x="0" y="6165304"/>
              <a:ext cx="9144000" cy="576064"/>
              <a:chOff x="0" y="5877272"/>
              <a:chExt cx="9144000" cy="576064"/>
            </a:xfrm>
          </p:grpSpPr>
          <p:grpSp>
            <p:nvGrpSpPr>
              <p:cNvPr id="5" name="Group 23"/>
              <p:cNvGrpSpPr/>
              <p:nvPr/>
            </p:nvGrpSpPr>
            <p:grpSpPr>
              <a:xfrm>
                <a:off x="0" y="5877272"/>
                <a:ext cx="9144000" cy="576064"/>
                <a:chOff x="0" y="5877272"/>
                <a:chExt cx="9144000" cy="576064"/>
              </a:xfrm>
            </p:grpSpPr>
            <p:cxnSp>
              <p:nvCxnSpPr>
                <p:cNvPr id="10" name="Straight Connector 13"/>
                <p:cNvCxnSpPr/>
                <p:nvPr/>
              </p:nvCxnSpPr>
              <p:spPr>
                <a:xfrm>
                  <a:off x="0" y="6093296"/>
                  <a:ext cx="9144000" cy="72008"/>
                </a:xfrm>
                <a:prstGeom prst="line">
                  <a:avLst/>
                </a:prstGeom>
                <a:ln>
                  <a:solidFill>
                    <a:srgbClr val="008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1" name="Rectangle 14"/>
                <p:cNvSpPr/>
                <p:nvPr/>
              </p:nvSpPr>
              <p:spPr>
                <a:xfrm>
                  <a:off x="6444208" y="5877272"/>
                  <a:ext cx="2664296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Natchanon</a:t>
                  </a:r>
                  <a:r>
                    <a:rPr lang="en-US" sz="2000" b="1" dirty="0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  </a:t>
                  </a:r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Siriphongsurapa</a:t>
                  </a:r>
                  <a:endParaRPr lang="th-TH" sz="2000" b="1" dirty="0">
                    <a:solidFill>
                      <a:schemeClr val="tx1"/>
                    </a:solidFill>
                    <a:effectLst>
                      <a:innerShdw blurRad="63500" dist="50800" dir="5400000">
                        <a:prstClr val="black">
                          <a:alpha val="50000"/>
                        </a:prstClr>
                      </a:innerShdw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  <p:sp>
              <p:nvSpPr>
                <p:cNvPr id="12" name="Rectangle 15"/>
                <p:cNvSpPr/>
                <p:nvPr/>
              </p:nvSpPr>
              <p:spPr>
                <a:xfrm>
                  <a:off x="6804248" y="6165304"/>
                  <a:ext cx="2160240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smtClean="0">
                      <a:solidFill>
                        <a:srgbClr val="FF6600"/>
                      </a:solidFill>
                      <a:effectLst>
                        <a:innerShdw blurRad="114300">
                          <a:prstClr val="black"/>
                        </a:innerShdw>
                        <a:reflection blurRad="6350" stA="55000" endA="300" endPos="45500" dir="5400000" sy="-100000" algn="bl" rotWithShape="0"/>
                      </a:effectLst>
                      <a:latin typeface="Angsana New" pitchFamily="18" charset="-34"/>
                      <a:cs typeface="Angsana New" pitchFamily="18" charset="-34"/>
                    </a:rPr>
                    <a:t> C    O P Y R I G H T</a:t>
                  </a:r>
                  <a:endParaRPr lang="th-TH" sz="2000" b="1" dirty="0">
                    <a:solidFill>
                      <a:srgbClr val="FF6600"/>
                    </a:solidFill>
                    <a:effectLst>
                      <a:innerShdw blurRad="114300">
                        <a:prstClr val="black"/>
                      </a:innerShdw>
                      <a:reflection blurRad="6350" stA="55000" endA="300" endPos="45500" dir="5400000" sy="-100000" algn="bl" rotWithShape="0"/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</p:grpSp>
          <p:cxnSp>
            <p:nvCxnSpPr>
              <p:cNvPr id="9" name="Straight Connector 12"/>
              <p:cNvCxnSpPr/>
              <p:nvPr/>
            </p:nvCxnSpPr>
            <p:spPr>
              <a:xfrm>
                <a:off x="0" y="6165304"/>
                <a:ext cx="9144000" cy="72008"/>
              </a:xfrm>
              <a:prstGeom prst="line">
                <a:avLst/>
              </a:prstGeom>
              <a:ln>
                <a:solidFill>
                  <a:srgbClr val="008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" name="Oval 10"/>
            <p:cNvSpPr/>
            <p:nvPr/>
          </p:nvSpPr>
          <p:spPr>
            <a:xfrm>
              <a:off x="7092280" y="6453336"/>
              <a:ext cx="288032" cy="288032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FF6600"/>
              </a:solidFill>
            </a:ln>
            <a:scene3d>
              <a:camera prst="orthographicFront"/>
              <a:lightRig rig="threePt" dir="t"/>
            </a:scene3d>
            <a:sp3d>
              <a:bevelT w="114300" prst="hardEdg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tx1"/>
                  </a:solidFill>
                  <a:effectLst>
                    <a:innerShdw blurRad="114300">
                      <a:prstClr val="black"/>
                    </a:innerShdw>
                    <a:reflection blurRad="6350" stA="55000" endA="300" endPos="45500" dir="5400000" sy="-100000" algn="bl" rotWithShape="0"/>
                  </a:effectLst>
                  <a:latin typeface="Angsana New" pitchFamily="18" charset="-34"/>
                </a:rPr>
                <a:t>C</a:t>
              </a:r>
              <a:endParaRPr lang="th-TH" sz="2000" b="1" dirty="0">
                <a:solidFill>
                  <a:schemeClr val="tx1"/>
                </a:solidFill>
                <a:effectLst>
                  <a:innerShdw blurRad="114300">
                    <a:prstClr val="black"/>
                  </a:innerShdw>
                  <a:reflection blurRad="6350" stA="55000" endA="300" endPos="45500" dir="5400000" sy="-100000" algn="bl" rotWithShape="0"/>
                </a:effectLst>
                <a:latin typeface="Angsana New" pitchFamily="18" charset="-34"/>
              </a:endParaRPr>
            </a:p>
          </p:txBody>
        </p:sp>
      </p:grpSp>
      <p:pic>
        <p:nvPicPr>
          <p:cNvPr id="15" name="รูปภาพ 14" descr="ปปช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8631" y="908720"/>
            <a:ext cx="8067825" cy="482453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D85E7-25CD-47EF-B19D-98B9F94D8257}" type="slidenum">
              <a:rPr lang="th-TH" smtClean="0"/>
              <a:pPr/>
              <a:t>69</a:t>
            </a:fld>
            <a:endParaRPr lang="th-TH"/>
          </a:p>
        </p:txBody>
      </p:sp>
      <p:grpSp>
        <p:nvGrpSpPr>
          <p:cNvPr id="2" name="Group 8"/>
          <p:cNvGrpSpPr/>
          <p:nvPr/>
        </p:nvGrpSpPr>
        <p:grpSpPr>
          <a:xfrm>
            <a:off x="0" y="6237312"/>
            <a:ext cx="9144000" cy="576064"/>
            <a:chOff x="0" y="6165304"/>
            <a:chExt cx="9144000" cy="576064"/>
          </a:xfrm>
        </p:grpSpPr>
        <p:grpSp>
          <p:nvGrpSpPr>
            <p:cNvPr id="3" name="Group 10"/>
            <p:cNvGrpSpPr/>
            <p:nvPr/>
          </p:nvGrpSpPr>
          <p:grpSpPr>
            <a:xfrm>
              <a:off x="0" y="6165304"/>
              <a:ext cx="9144000" cy="576064"/>
              <a:chOff x="0" y="5877272"/>
              <a:chExt cx="9144000" cy="576064"/>
            </a:xfrm>
          </p:grpSpPr>
          <p:grpSp>
            <p:nvGrpSpPr>
              <p:cNvPr id="5" name="Group 23"/>
              <p:cNvGrpSpPr/>
              <p:nvPr/>
            </p:nvGrpSpPr>
            <p:grpSpPr>
              <a:xfrm>
                <a:off x="0" y="5877272"/>
                <a:ext cx="9144000" cy="576064"/>
                <a:chOff x="0" y="5877272"/>
                <a:chExt cx="9144000" cy="576064"/>
              </a:xfrm>
            </p:grpSpPr>
            <p:cxnSp>
              <p:nvCxnSpPr>
                <p:cNvPr id="10" name="Straight Connector 13"/>
                <p:cNvCxnSpPr/>
                <p:nvPr/>
              </p:nvCxnSpPr>
              <p:spPr>
                <a:xfrm>
                  <a:off x="0" y="6093296"/>
                  <a:ext cx="9144000" cy="72008"/>
                </a:xfrm>
                <a:prstGeom prst="line">
                  <a:avLst/>
                </a:prstGeom>
                <a:ln>
                  <a:solidFill>
                    <a:srgbClr val="008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1" name="Rectangle 14"/>
                <p:cNvSpPr/>
                <p:nvPr/>
              </p:nvSpPr>
              <p:spPr>
                <a:xfrm>
                  <a:off x="6444208" y="5877272"/>
                  <a:ext cx="2664296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Natchanon</a:t>
                  </a:r>
                  <a:r>
                    <a:rPr lang="en-US" sz="2000" b="1" dirty="0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  </a:t>
                  </a:r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Siriphongsurapa</a:t>
                  </a:r>
                  <a:endParaRPr lang="th-TH" sz="2000" b="1" dirty="0">
                    <a:solidFill>
                      <a:schemeClr val="tx1"/>
                    </a:solidFill>
                    <a:effectLst>
                      <a:innerShdw blurRad="63500" dist="50800" dir="5400000">
                        <a:prstClr val="black">
                          <a:alpha val="50000"/>
                        </a:prstClr>
                      </a:innerShdw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  <p:sp>
              <p:nvSpPr>
                <p:cNvPr id="12" name="Rectangle 15"/>
                <p:cNvSpPr/>
                <p:nvPr/>
              </p:nvSpPr>
              <p:spPr>
                <a:xfrm>
                  <a:off x="6804248" y="6165304"/>
                  <a:ext cx="2160240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smtClean="0">
                      <a:solidFill>
                        <a:srgbClr val="FF6600"/>
                      </a:solidFill>
                      <a:effectLst>
                        <a:innerShdw blurRad="114300">
                          <a:prstClr val="black"/>
                        </a:innerShdw>
                        <a:reflection blurRad="6350" stA="55000" endA="300" endPos="45500" dir="5400000" sy="-100000" algn="bl" rotWithShape="0"/>
                      </a:effectLst>
                      <a:latin typeface="Angsana New" pitchFamily="18" charset="-34"/>
                      <a:cs typeface="Angsana New" pitchFamily="18" charset="-34"/>
                    </a:rPr>
                    <a:t> C    O P Y R I G H T</a:t>
                  </a:r>
                  <a:endParaRPr lang="th-TH" sz="2000" b="1" dirty="0">
                    <a:solidFill>
                      <a:srgbClr val="FF6600"/>
                    </a:solidFill>
                    <a:effectLst>
                      <a:innerShdw blurRad="114300">
                        <a:prstClr val="black"/>
                      </a:innerShdw>
                      <a:reflection blurRad="6350" stA="55000" endA="300" endPos="45500" dir="5400000" sy="-100000" algn="bl" rotWithShape="0"/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</p:grpSp>
          <p:cxnSp>
            <p:nvCxnSpPr>
              <p:cNvPr id="9" name="Straight Connector 12"/>
              <p:cNvCxnSpPr/>
              <p:nvPr/>
            </p:nvCxnSpPr>
            <p:spPr>
              <a:xfrm>
                <a:off x="0" y="6165304"/>
                <a:ext cx="9144000" cy="72008"/>
              </a:xfrm>
              <a:prstGeom prst="line">
                <a:avLst/>
              </a:prstGeom>
              <a:ln>
                <a:solidFill>
                  <a:srgbClr val="008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" name="Oval 10"/>
            <p:cNvSpPr/>
            <p:nvPr/>
          </p:nvSpPr>
          <p:spPr>
            <a:xfrm>
              <a:off x="7092280" y="6453336"/>
              <a:ext cx="288032" cy="288032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FF6600"/>
              </a:solidFill>
            </a:ln>
            <a:scene3d>
              <a:camera prst="orthographicFront"/>
              <a:lightRig rig="threePt" dir="t"/>
            </a:scene3d>
            <a:sp3d>
              <a:bevelT w="114300" prst="hardEdg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tx1"/>
                  </a:solidFill>
                  <a:effectLst>
                    <a:innerShdw blurRad="114300">
                      <a:prstClr val="black"/>
                    </a:innerShdw>
                    <a:reflection blurRad="6350" stA="55000" endA="300" endPos="45500" dir="5400000" sy="-100000" algn="bl" rotWithShape="0"/>
                  </a:effectLst>
                  <a:latin typeface="Angsana New" pitchFamily="18" charset="-34"/>
                </a:rPr>
                <a:t>C</a:t>
              </a:r>
              <a:endParaRPr lang="th-TH" sz="2000" b="1" dirty="0">
                <a:solidFill>
                  <a:schemeClr val="tx1"/>
                </a:solidFill>
                <a:effectLst>
                  <a:innerShdw blurRad="114300">
                    <a:prstClr val="black"/>
                  </a:innerShdw>
                  <a:reflection blurRad="6350" stA="55000" endA="300" endPos="45500" dir="5400000" sy="-100000" algn="bl" rotWithShape="0"/>
                </a:effectLst>
                <a:latin typeface="Angsana New" pitchFamily="18" charset="-34"/>
              </a:endParaRPr>
            </a:p>
          </p:txBody>
        </p:sp>
      </p:grpSp>
      <p:pic>
        <p:nvPicPr>
          <p:cNvPr id="13" name="รูปภาพ 12" descr="ปปช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1560" y="1052736"/>
            <a:ext cx="8064896" cy="1536721"/>
          </a:xfrm>
          <a:prstGeom prst="rect">
            <a:avLst/>
          </a:prstGeom>
        </p:spPr>
      </p:pic>
      <p:pic>
        <p:nvPicPr>
          <p:cNvPr id="14" name="รูปภาพ 13" descr="ปปช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3568" y="2564904"/>
            <a:ext cx="7992888" cy="2694615"/>
          </a:xfrm>
          <a:prstGeom prst="rect">
            <a:avLst/>
          </a:prstGeom>
        </p:spPr>
      </p:pic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D85E7-25CD-47EF-B19D-98B9F94D8257}" type="slidenum">
              <a:rPr lang="th-TH" smtClean="0"/>
              <a:pPr/>
              <a:t>70</a:t>
            </a:fld>
            <a:endParaRPr lang="th-TH"/>
          </a:p>
        </p:txBody>
      </p:sp>
      <p:grpSp>
        <p:nvGrpSpPr>
          <p:cNvPr id="2" name="Group 8"/>
          <p:cNvGrpSpPr/>
          <p:nvPr/>
        </p:nvGrpSpPr>
        <p:grpSpPr>
          <a:xfrm>
            <a:off x="0" y="6237312"/>
            <a:ext cx="9144000" cy="576064"/>
            <a:chOff x="0" y="6165304"/>
            <a:chExt cx="9144000" cy="576064"/>
          </a:xfrm>
        </p:grpSpPr>
        <p:grpSp>
          <p:nvGrpSpPr>
            <p:cNvPr id="3" name="Group 10"/>
            <p:cNvGrpSpPr/>
            <p:nvPr/>
          </p:nvGrpSpPr>
          <p:grpSpPr>
            <a:xfrm>
              <a:off x="0" y="6165304"/>
              <a:ext cx="9144000" cy="576064"/>
              <a:chOff x="0" y="5877272"/>
              <a:chExt cx="9144000" cy="576064"/>
            </a:xfrm>
          </p:grpSpPr>
          <p:grpSp>
            <p:nvGrpSpPr>
              <p:cNvPr id="5" name="Group 23"/>
              <p:cNvGrpSpPr/>
              <p:nvPr/>
            </p:nvGrpSpPr>
            <p:grpSpPr>
              <a:xfrm>
                <a:off x="0" y="5877272"/>
                <a:ext cx="9144000" cy="576064"/>
                <a:chOff x="0" y="5877272"/>
                <a:chExt cx="9144000" cy="576064"/>
              </a:xfrm>
            </p:grpSpPr>
            <p:cxnSp>
              <p:nvCxnSpPr>
                <p:cNvPr id="10" name="Straight Connector 13"/>
                <p:cNvCxnSpPr/>
                <p:nvPr/>
              </p:nvCxnSpPr>
              <p:spPr>
                <a:xfrm>
                  <a:off x="0" y="6093296"/>
                  <a:ext cx="9144000" cy="72008"/>
                </a:xfrm>
                <a:prstGeom prst="line">
                  <a:avLst/>
                </a:prstGeom>
                <a:ln>
                  <a:solidFill>
                    <a:srgbClr val="008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1" name="Rectangle 14"/>
                <p:cNvSpPr/>
                <p:nvPr/>
              </p:nvSpPr>
              <p:spPr>
                <a:xfrm>
                  <a:off x="6444208" y="5877272"/>
                  <a:ext cx="2664296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Natchanon</a:t>
                  </a:r>
                  <a:r>
                    <a:rPr lang="en-US" sz="2000" b="1" dirty="0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  </a:t>
                  </a:r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Siriphongsurapa</a:t>
                  </a:r>
                  <a:endParaRPr lang="th-TH" sz="2000" b="1" dirty="0">
                    <a:solidFill>
                      <a:schemeClr val="tx1"/>
                    </a:solidFill>
                    <a:effectLst>
                      <a:innerShdw blurRad="63500" dist="50800" dir="5400000">
                        <a:prstClr val="black">
                          <a:alpha val="50000"/>
                        </a:prstClr>
                      </a:innerShdw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  <p:sp>
              <p:nvSpPr>
                <p:cNvPr id="12" name="Rectangle 15"/>
                <p:cNvSpPr/>
                <p:nvPr/>
              </p:nvSpPr>
              <p:spPr>
                <a:xfrm>
                  <a:off x="6804248" y="6165304"/>
                  <a:ext cx="2160240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smtClean="0">
                      <a:solidFill>
                        <a:srgbClr val="FF6600"/>
                      </a:solidFill>
                      <a:effectLst>
                        <a:innerShdw blurRad="114300">
                          <a:prstClr val="black"/>
                        </a:innerShdw>
                        <a:reflection blurRad="6350" stA="55000" endA="300" endPos="45500" dir="5400000" sy="-100000" algn="bl" rotWithShape="0"/>
                      </a:effectLst>
                      <a:latin typeface="Angsana New" pitchFamily="18" charset="-34"/>
                      <a:cs typeface="Angsana New" pitchFamily="18" charset="-34"/>
                    </a:rPr>
                    <a:t> C    O P Y R I G H T</a:t>
                  </a:r>
                  <a:endParaRPr lang="th-TH" sz="2000" b="1" dirty="0">
                    <a:solidFill>
                      <a:srgbClr val="FF6600"/>
                    </a:solidFill>
                    <a:effectLst>
                      <a:innerShdw blurRad="114300">
                        <a:prstClr val="black"/>
                      </a:innerShdw>
                      <a:reflection blurRad="6350" stA="55000" endA="300" endPos="45500" dir="5400000" sy="-100000" algn="bl" rotWithShape="0"/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</p:grpSp>
          <p:cxnSp>
            <p:nvCxnSpPr>
              <p:cNvPr id="9" name="Straight Connector 12"/>
              <p:cNvCxnSpPr/>
              <p:nvPr/>
            </p:nvCxnSpPr>
            <p:spPr>
              <a:xfrm>
                <a:off x="0" y="6165304"/>
                <a:ext cx="9144000" cy="72008"/>
              </a:xfrm>
              <a:prstGeom prst="line">
                <a:avLst/>
              </a:prstGeom>
              <a:ln>
                <a:solidFill>
                  <a:srgbClr val="008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" name="Oval 10"/>
            <p:cNvSpPr/>
            <p:nvPr/>
          </p:nvSpPr>
          <p:spPr>
            <a:xfrm>
              <a:off x="7092280" y="6453336"/>
              <a:ext cx="288032" cy="288032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FF6600"/>
              </a:solidFill>
            </a:ln>
            <a:scene3d>
              <a:camera prst="orthographicFront"/>
              <a:lightRig rig="threePt" dir="t"/>
            </a:scene3d>
            <a:sp3d>
              <a:bevelT w="114300" prst="hardEdg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tx1"/>
                  </a:solidFill>
                  <a:effectLst>
                    <a:innerShdw blurRad="114300">
                      <a:prstClr val="black"/>
                    </a:innerShdw>
                    <a:reflection blurRad="6350" stA="55000" endA="300" endPos="45500" dir="5400000" sy="-100000" algn="bl" rotWithShape="0"/>
                  </a:effectLst>
                  <a:latin typeface="Angsana New" pitchFamily="18" charset="-34"/>
                </a:rPr>
                <a:t>C</a:t>
              </a:r>
              <a:endParaRPr lang="th-TH" sz="2000" b="1" dirty="0">
                <a:solidFill>
                  <a:schemeClr val="tx1"/>
                </a:solidFill>
                <a:effectLst>
                  <a:innerShdw blurRad="114300">
                    <a:prstClr val="black"/>
                  </a:innerShdw>
                  <a:reflection blurRad="6350" stA="55000" endA="300" endPos="45500" dir="5400000" sy="-100000" algn="bl" rotWithShape="0"/>
                </a:effectLst>
                <a:latin typeface="Angsana New" pitchFamily="18" charset="-34"/>
              </a:endParaRPr>
            </a:p>
          </p:txBody>
        </p:sp>
      </p:grpSp>
      <p:pic>
        <p:nvPicPr>
          <p:cNvPr id="13" name="รูปภาพ 12" descr="ปปช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1560" y="1988840"/>
            <a:ext cx="7848872" cy="2635059"/>
          </a:xfrm>
          <a:prstGeom prst="rect">
            <a:avLst/>
          </a:prstGeom>
        </p:spPr>
      </p:pic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D85E7-25CD-47EF-B19D-98B9F94D8257}" type="slidenum">
              <a:rPr lang="th-TH" smtClean="0"/>
              <a:pPr/>
              <a:t>71</a:t>
            </a:fld>
            <a:endParaRPr lang="th-TH"/>
          </a:p>
        </p:txBody>
      </p:sp>
      <p:grpSp>
        <p:nvGrpSpPr>
          <p:cNvPr id="2" name="Group 8"/>
          <p:cNvGrpSpPr/>
          <p:nvPr/>
        </p:nvGrpSpPr>
        <p:grpSpPr>
          <a:xfrm>
            <a:off x="0" y="6237312"/>
            <a:ext cx="9144000" cy="576064"/>
            <a:chOff x="0" y="6165304"/>
            <a:chExt cx="9144000" cy="576064"/>
          </a:xfrm>
        </p:grpSpPr>
        <p:grpSp>
          <p:nvGrpSpPr>
            <p:cNvPr id="3" name="Group 10"/>
            <p:cNvGrpSpPr/>
            <p:nvPr/>
          </p:nvGrpSpPr>
          <p:grpSpPr>
            <a:xfrm>
              <a:off x="0" y="6165304"/>
              <a:ext cx="9144000" cy="576064"/>
              <a:chOff x="0" y="5877272"/>
              <a:chExt cx="9144000" cy="576064"/>
            </a:xfrm>
          </p:grpSpPr>
          <p:grpSp>
            <p:nvGrpSpPr>
              <p:cNvPr id="5" name="Group 23"/>
              <p:cNvGrpSpPr/>
              <p:nvPr/>
            </p:nvGrpSpPr>
            <p:grpSpPr>
              <a:xfrm>
                <a:off x="0" y="5877272"/>
                <a:ext cx="9144000" cy="576064"/>
                <a:chOff x="0" y="5877272"/>
                <a:chExt cx="9144000" cy="576064"/>
              </a:xfrm>
            </p:grpSpPr>
            <p:cxnSp>
              <p:nvCxnSpPr>
                <p:cNvPr id="10" name="Straight Connector 13"/>
                <p:cNvCxnSpPr/>
                <p:nvPr/>
              </p:nvCxnSpPr>
              <p:spPr>
                <a:xfrm>
                  <a:off x="0" y="6093296"/>
                  <a:ext cx="9144000" cy="72008"/>
                </a:xfrm>
                <a:prstGeom prst="line">
                  <a:avLst/>
                </a:prstGeom>
                <a:ln>
                  <a:solidFill>
                    <a:srgbClr val="008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1" name="Rectangle 14"/>
                <p:cNvSpPr/>
                <p:nvPr/>
              </p:nvSpPr>
              <p:spPr>
                <a:xfrm>
                  <a:off x="6444208" y="5877272"/>
                  <a:ext cx="2664296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Natchanon</a:t>
                  </a:r>
                  <a:r>
                    <a:rPr lang="en-US" sz="2000" b="1" dirty="0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  </a:t>
                  </a:r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Siriphongsurapa</a:t>
                  </a:r>
                  <a:endParaRPr lang="th-TH" sz="2000" b="1" dirty="0">
                    <a:solidFill>
                      <a:schemeClr val="tx1"/>
                    </a:solidFill>
                    <a:effectLst>
                      <a:innerShdw blurRad="63500" dist="50800" dir="5400000">
                        <a:prstClr val="black">
                          <a:alpha val="50000"/>
                        </a:prstClr>
                      </a:innerShdw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  <p:sp>
              <p:nvSpPr>
                <p:cNvPr id="12" name="Rectangle 15"/>
                <p:cNvSpPr/>
                <p:nvPr/>
              </p:nvSpPr>
              <p:spPr>
                <a:xfrm>
                  <a:off x="6804248" y="6165304"/>
                  <a:ext cx="2160240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smtClean="0">
                      <a:solidFill>
                        <a:srgbClr val="FF6600"/>
                      </a:solidFill>
                      <a:effectLst>
                        <a:innerShdw blurRad="114300">
                          <a:prstClr val="black"/>
                        </a:innerShdw>
                        <a:reflection blurRad="6350" stA="55000" endA="300" endPos="45500" dir="5400000" sy="-100000" algn="bl" rotWithShape="0"/>
                      </a:effectLst>
                      <a:latin typeface="Angsana New" pitchFamily="18" charset="-34"/>
                      <a:cs typeface="Angsana New" pitchFamily="18" charset="-34"/>
                    </a:rPr>
                    <a:t> C    O P Y R I G H T</a:t>
                  </a:r>
                  <a:endParaRPr lang="th-TH" sz="2000" b="1" dirty="0">
                    <a:solidFill>
                      <a:srgbClr val="FF6600"/>
                    </a:solidFill>
                    <a:effectLst>
                      <a:innerShdw blurRad="114300">
                        <a:prstClr val="black"/>
                      </a:innerShdw>
                      <a:reflection blurRad="6350" stA="55000" endA="300" endPos="45500" dir="5400000" sy="-100000" algn="bl" rotWithShape="0"/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</p:grpSp>
          <p:cxnSp>
            <p:nvCxnSpPr>
              <p:cNvPr id="9" name="Straight Connector 12"/>
              <p:cNvCxnSpPr/>
              <p:nvPr/>
            </p:nvCxnSpPr>
            <p:spPr>
              <a:xfrm>
                <a:off x="0" y="6165304"/>
                <a:ext cx="9144000" cy="72008"/>
              </a:xfrm>
              <a:prstGeom prst="line">
                <a:avLst/>
              </a:prstGeom>
              <a:ln>
                <a:solidFill>
                  <a:srgbClr val="008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" name="Oval 10"/>
            <p:cNvSpPr/>
            <p:nvPr/>
          </p:nvSpPr>
          <p:spPr>
            <a:xfrm>
              <a:off x="7092280" y="6453336"/>
              <a:ext cx="288032" cy="288032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FF6600"/>
              </a:solidFill>
            </a:ln>
            <a:scene3d>
              <a:camera prst="orthographicFront"/>
              <a:lightRig rig="threePt" dir="t"/>
            </a:scene3d>
            <a:sp3d>
              <a:bevelT w="114300" prst="hardEdg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tx1"/>
                  </a:solidFill>
                  <a:effectLst>
                    <a:innerShdw blurRad="114300">
                      <a:prstClr val="black"/>
                    </a:innerShdw>
                    <a:reflection blurRad="6350" stA="55000" endA="300" endPos="45500" dir="5400000" sy="-100000" algn="bl" rotWithShape="0"/>
                  </a:effectLst>
                  <a:latin typeface="Angsana New" pitchFamily="18" charset="-34"/>
                </a:rPr>
                <a:t>C</a:t>
              </a:r>
              <a:endParaRPr lang="th-TH" sz="2000" b="1" dirty="0">
                <a:solidFill>
                  <a:schemeClr val="tx1"/>
                </a:solidFill>
                <a:effectLst>
                  <a:innerShdw blurRad="114300">
                    <a:prstClr val="black"/>
                  </a:innerShdw>
                  <a:reflection blurRad="6350" stA="55000" endA="300" endPos="45500" dir="5400000" sy="-100000" algn="bl" rotWithShape="0"/>
                </a:effectLst>
                <a:latin typeface="Angsana New" pitchFamily="18" charset="-34"/>
              </a:endParaRPr>
            </a:p>
          </p:txBody>
        </p:sp>
      </p:grpSp>
      <p:pic>
        <p:nvPicPr>
          <p:cNvPr id="13" name="รูปภาพ 12" descr="ปปช1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39906" y="764704"/>
            <a:ext cx="7855192" cy="4824536"/>
          </a:xfrm>
          <a:prstGeom prst="rect">
            <a:avLst/>
          </a:prstGeom>
        </p:spPr>
      </p:pic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D85E7-25CD-47EF-B19D-98B9F94D8257}" type="slidenum">
              <a:rPr lang="th-TH" smtClean="0"/>
              <a:pPr/>
              <a:t>72</a:t>
            </a:fld>
            <a:endParaRPr lang="th-TH"/>
          </a:p>
        </p:txBody>
      </p:sp>
      <p:grpSp>
        <p:nvGrpSpPr>
          <p:cNvPr id="2" name="Group 8"/>
          <p:cNvGrpSpPr/>
          <p:nvPr/>
        </p:nvGrpSpPr>
        <p:grpSpPr>
          <a:xfrm>
            <a:off x="0" y="6237312"/>
            <a:ext cx="9144000" cy="576064"/>
            <a:chOff x="0" y="6165304"/>
            <a:chExt cx="9144000" cy="576064"/>
          </a:xfrm>
        </p:grpSpPr>
        <p:grpSp>
          <p:nvGrpSpPr>
            <p:cNvPr id="3" name="Group 10"/>
            <p:cNvGrpSpPr/>
            <p:nvPr/>
          </p:nvGrpSpPr>
          <p:grpSpPr>
            <a:xfrm>
              <a:off x="0" y="6165304"/>
              <a:ext cx="9144000" cy="576064"/>
              <a:chOff x="0" y="5877272"/>
              <a:chExt cx="9144000" cy="576064"/>
            </a:xfrm>
          </p:grpSpPr>
          <p:grpSp>
            <p:nvGrpSpPr>
              <p:cNvPr id="5" name="Group 23"/>
              <p:cNvGrpSpPr/>
              <p:nvPr/>
            </p:nvGrpSpPr>
            <p:grpSpPr>
              <a:xfrm>
                <a:off x="0" y="5877272"/>
                <a:ext cx="9144000" cy="576064"/>
                <a:chOff x="0" y="5877272"/>
                <a:chExt cx="9144000" cy="576064"/>
              </a:xfrm>
            </p:grpSpPr>
            <p:cxnSp>
              <p:nvCxnSpPr>
                <p:cNvPr id="10" name="Straight Connector 13"/>
                <p:cNvCxnSpPr/>
                <p:nvPr/>
              </p:nvCxnSpPr>
              <p:spPr>
                <a:xfrm>
                  <a:off x="0" y="6093296"/>
                  <a:ext cx="9144000" cy="72008"/>
                </a:xfrm>
                <a:prstGeom prst="line">
                  <a:avLst/>
                </a:prstGeom>
                <a:ln>
                  <a:solidFill>
                    <a:srgbClr val="008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1" name="Rectangle 14"/>
                <p:cNvSpPr/>
                <p:nvPr/>
              </p:nvSpPr>
              <p:spPr>
                <a:xfrm>
                  <a:off x="6444208" y="5877272"/>
                  <a:ext cx="2664296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Natchanon</a:t>
                  </a:r>
                  <a:r>
                    <a:rPr lang="en-US" sz="2000" b="1" dirty="0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  </a:t>
                  </a:r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Siriphongsurapa</a:t>
                  </a:r>
                  <a:endParaRPr lang="th-TH" sz="2000" b="1" dirty="0">
                    <a:solidFill>
                      <a:schemeClr val="tx1"/>
                    </a:solidFill>
                    <a:effectLst>
                      <a:innerShdw blurRad="63500" dist="50800" dir="5400000">
                        <a:prstClr val="black">
                          <a:alpha val="50000"/>
                        </a:prstClr>
                      </a:innerShdw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  <p:sp>
              <p:nvSpPr>
                <p:cNvPr id="12" name="Rectangle 15"/>
                <p:cNvSpPr/>
                <p:nvPr/>
              </p:nvSpPr>
              <p:spPr>
                <a:xfrm>
                  <a:off x="6804248" y="6165304"/>
                  <a:ext cx="2160240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smtClean="0">
                      <a:solidFill>
                        <a:srgbClr val="FF6600"/>
                      </a:solidFill>
                      <a:effectLst>
                        <a:innerShdw blurRad="114300">
                          <a:prstClr val="black"/>
                        </a:innerShdw>
                        <a:reflection blurRad="6350" stA="55000" endA="300" endPos="45500" dir="5400000" sy="-100000" algn="bl" rotWithShape="0"/>
                      </a:effectLst>
                      <a:latin typeface="Angsana New" pitchFamily="18" charset="-34"/>
                      <a:cs typeface="Angsana New" pitchFamily="18" charset="-34"/>
                    </a:rPr>
                    <a:t> C    O P Y R I G H T</a:t>
                  </a:r>
                  <a:endParaRPr lang="th-TH" sz="2000" b="1" dirty="0">
                    <a:solidFill>
                      <a:srgbClr val="FF6600"/>
                    </a:solidFill>
                    <a:effectLst>
                      <a:innerShdw blurRad="114300">
                        <a:prstClr val="black"/>
                      </a:innerShdw>
                      <a:reflection blurRad="6350" stA="55000" endA="300" endPos="45500" dir="5400000" sy="-100000" algn="bl" rotWithShape="0"/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</p:grpSp>
          <p:cxnSp>
            <p:nvCxnSpPr>
              <p:cNvPr id="9" name="Straight Connector 12"/>
              <p:cNvCxnSpPr/>
              <p:nvPr/>
            </p:nvCxnSpPr>
            <p:spPr>
              <a:xfrm>
                <a:off x="0" y="6165304"/>
                <a:ext cx="9144000" cy="72008"/>
              </a:xfrm>
              <a:prstGeom prst="line">
                <a:avLst/>
              </a:prstGeom>
              <a:ln>
                <a:solidFill>
                  <a:srgbClr val="008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" name="Oval 10"/>
            <p:cNvSpPr/>
            <p:nvPr/>
          </p:nvSpPr>
          <p:spPr>
            <a:xfrm>
              <a:off x="7092280" y="6453336"/>
              <a:ext cx="288032" cy="288032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FF6600"/>
              </a:solidFill>
            </a:ln>
            <a:scene3d>
              <a:camera prst="orthographicFront"/>
              <a:lightRig rig="threePt" dir="t"/>
            </a:scene3d>
            <a:sp3d>
              <a:bevelT w="114300" prst="hardEdg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tx1"/>
                  </a:solidFill>
                  <a:effectLst>
                    <a:innerShdw blurRad="114300">
                      <a:prstClr val="black"/>
                    </a:innerShdw>
                    <a:reflection blurRad="6350" stA="55000" endA="300" endPos="45500" dir="5400000" sy="-100000" algn="bl" rotWithShape="0"/>
                  </a:effectLst>
                  <a:latin typeface="Angsana New" pitchFamily="18" charset="-34"/>
                </a:rPr>
                <a:t>C</a:t>
              </a:r>
              <a:endParaRPr lang="th-TH" sz="2000" b="1" dirty="0">
                <a:solidFill>
                  <a:schemeClr val="tx1"/>
                </a:solidFill>
                <a:effectLst>
                  <a:innerShdw blurRad="114300">
                    <a:prstClr val="black"/>
                  </a:innerShdw>
                  <a:reflection blurRad="6350" stA="55000" endA="300" endPos="45500" dir="5400000" sy="-100000" algn="bl" rotWithShape="0"/>
                </a:effectLst>
                <a:latin typeface="Angsana New" pitchFamily="18" charset="-34"/>
              </a:endParaRPr>
            </a:p>
          </p:txBody>
        </p:sp>
      </p:grpSp>
      <p:pic>
        <p:nvPicPr>
          <p:cNvPr id="13" name="รูปภาพ 12" descr="ปปช1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97194" y="2132856"/>
            <a:ext cx="8107254" cy="792088"/>
          </a:xfrm>
          <a:prstGeom prst="rect">
            <a:avLst/>
          </a:prstGeom>
        </p:spPr>
      </p:pic>
      <p:pic>
        <p:nvPicPr>
          <p:cNvPr id="14" name="รูปภาพ 13" descr="ปปช1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10749" y="2924944"/>
            <a:ext cx="8165707" cy="151216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lowchart: Manual Input 7"/>
          <p:cNvSpPr/>
          <p:nvPr/>
        </p:nvSpPr>
        <p:spPr>
          <a:xfrm>
            <a:off x="5508104" y="3717032"/>
            <a:ext cx="3384376" cy="864096"/>
          </a:xfrm>
          <a:prstGeom prst="flowChartManualInpu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slope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1916832"/>
            <a:ext cx="8208912" cy="2448272"/>
          </a:xfrm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marL="742950" indent="-742950" algn="ctr"/>
            <a:r>
              <a:rPr lang="th-TH" b="1" dirty="0" smtClean="0">
                <a:solidFill>
                  <a:srgbClr val="0000FF"/>
                </a:solidFill>
                <a:effectLst/>
                <a:latin typeface="EucrosiaUPC" pitchFamily="18" charset="-34"/>
                <a:cs typeface="EucrosiaUPC" pitchFamily="18" charset="-34"/>
              </a:rPr>
              <a:t>แนวทางการปฏิบัติในการจัดหาพัสดุที่เกี่ยวกับค่าใช้จ่ายในการบริหาร ค่าใช้จ่ายในการฝึกอบรม </a:t>
            </a:r>
            <a:br>
              <a:rPr lang="th-TH" b="1" dirty="0" smtClean="0">
                <a:solidFill>
                  <a:srgbClr val="0000FF"/>
                </a:solidFill>
                <a:effectLst/>
                <a:latin typeface="EucrosiaUPC" pitchFamily="18" charset="-34"/>
                <a:cs typeface="EucrosiaUPC" pitchFamily="18" charset="-34"/>
              </a:rPr>
            </a:br>
            <a:r>
              <a:rPr lang="th-TH" b="1" dirty="0" smtClean="0">
                <a:solidFill>
                  <a:srgbClr val="0000FF"/>
                </a:solidFill>
                <a:effectLst/>
                <a:latin typeface="EucrosiaUPC" pitchFamily="18" charset="-34"/>
                <a:cs typeface="EucrosiaUPC" pitchFamily="18" charset="-34"/>
              </a:rPr>
              <a:t>การจัดงาน การประชุมของหน่วยงานของรัฐ</a:t>
            </a:r>
            <a:endParaRPr lang="th-TH" b="1" dirty="0">
              <a:solidFill>
                <a:srgbClr val="0000FF"/>
              </a:solidFill>
              <a:effectLst/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D85E7-25CD-47EF-B19D-98B9F94D8257}" type="slidenum">
              <a:rPr lang="th-TH" smtClean="0"/>
              <a:pPr/>
              <a:t>73</a:t>
            </a:fld>
            <a:endParaRPr lang="th-TH"/>
          </a:p>
        </p:txBody>
      </p:sp>
      <p:grpSp>
        <p:nvGrpSpPr>
          <p:cNvPr id="3" name="Group 8"/>
          <p:cNvGrpSpPr/>
          <p:nvPr/>
        </p:nvGrpSpPr>
        <p:grpSpPr>
          <a:xfrm>
            <a:off x="0" y="6237312"/>
            <a:ext cx="9144000" cy="576064"/>
            <a:chOff x="0" y="6165304"/>
            <a:chExt cx="9144000" cy="576064"/>
          </a:xfrm>
        </p:grpSpPr>
        <p:grpSp>
          <p:nvGrpSpPr>
            <p:cNvPr id="5" name="Group 10"/>
            <p:cNvGrpSpPr/>
            <p:nvPr/>
          </p:nvGrpSpPr>
          <p:grpSpPr>
            <a:xfrm>
              <a:off x="0" y="6165304"/>
              <a:ext cx="9144000" cy="576064"/>
              <a:chOff x="0" y="5877272"/>
              <a:chExt cx="9144000" cy="576064"/>
            </a:xfrm>
          </p:grpSpPr>
          <p:grpSp>
            <p:nvGrpSpPr>
              <p:cNvPr id="6" name="Group 23"/>
              <p:cNvGrpSpPr/>
              <p:nvPr/>
            </p:nvGrpSpPr>
            <p:grpSpPr>
              <a:xfrm>
                <a:off x="0" y="5877272"/>
                <a:ext cx="9144000" cy="576064"/>
                <a:chOff x="0" y="5877272"/>
                <a:chExt cx="9144000" cy="576064"/>
              </a:xfrm>
            </p:grpSpPr>
            <p:cxnSp>
              <p:nvCxnSpPr>
                <p:cNvPr id="14" name="Straight Connector 13"/>
                <p:cNvCxnSpPr/>
                <p:nvPr/>
              </p:nvCxnSpPr>
              <p:spPr>
                <a:xfrm>
                  <a:off x="0" y="6093296"/>
                  <a:ext cx="9144000" cy="72008"/>
                </a:xfrm>
                <a:prstGeom prst="line">
                  <a:avLst/>
                </a:prstGeom>
                <a:ln>
                  <a:solidFill>
                    <a:srgbClr val="008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5" name="Rectangle 14"/>
                <p:cNvSpPr/>
                <p:nvPr/>
              </p:nvSpPr>
              <p:spPr>
                <a:xfrm>
                  <a:off x="6444208" y="5877272"/>
                  <a:ext cx="2664296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Natchanon</a:t>
                  </a:r>
                  <a:r>
                    <a:rPr lang="en-US" sz="2000" b="1" dirty="0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  </a:t>
                  </a:r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Siriphongsurapa</a:t>
                  </a:r>
                  <a:endParaRPr lang="th-TH" sz="2000" b="1" dirty="0">
                    <a:solidFill>
                      <a:schemeClr val="tx1"/>
                    </a:solidFill>
                    <a:effectLst>
                      <a:innerShdw blurRad="63500" dist="50800" dir="5400000">
                        <a:prstClr val="black">
                          <a:alpha val="50000"/>
                        </a:prstClr>
                      </a:innerShdw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  <p:sp>
              <p:nvSpPr>
                <p:cNvPr id="16" name="Rectangle 15"/>
                <p:cNvSpPr/>
                <p:nvPr/>
              </p:nvSpPr>
              <p:spPr>
                <a:xfrm>
                  <a:off x="6804248" y="6165304"/>
                  <a:ext cx="2160240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smtClean="0">
                      <a:solidFill>
                        <a:srgbClr val="FF6600"/>
                      </a:solidFill>
                      <a:effectLst>
                        <a:innerShdw blurRad="114300">
                          <a:prstClr val="black"/>
                        </a:innerShdw>
                        <a:reflection blurRad="6350" stA="55000" endA="300" endPos="45500" dir="5400000" sy="-100000" algn="bl" rotWithShape="0"/>
                      </a:effectLst>
                      <a:latin typeface="Angsana New" pitchFamily="18" charset="-34"/>
                      <a:cs typeface="Angsana New" pitchFamily="18" charset="-34"/>
                    </a:rPr>
                    <a:t> C    O P Y R I G H T</a:t>
                  </a:r>
                  <a:endParaRPr lang="th-TH" sz="2000" b="1" dirty="0">
                    <a:solidFill>
                      <a:srgbClr val="FF6600"/>
                    </a:solidFill>
                    <a:effectLst>
                      <a:innerShdw blurRad="114300">
                        <a:prstClr val="black"/>
                      </a:innerShdw>
                      <a:reflection blurRad="6350" stA="55000" endA="300" endPos="45500" dir="5400000" sy="-100000" algn="bl" rotWithShape="0"/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</p:grpSp>
          <p:cxnSp>
            <p:nvCxnSpPr>
              <p:cNvPr id="13" name="Straight Connector 12"/>
              <p:cNvCxnSpPr/>
              <p:nvPr/>
            </p:nvCxnSpPr>
            <p:spPr>
              <a:xfrm>
                <a:off x="0" y="6165304"/>
                <a:ext cx="9144000" cy="72008"/>
              </a:xfrm>
              <a:prstGeom prst="line">
                <a:avLst/>
              </a:prstGeom>
              <a:ln>
                <a:solidFill>
                  <a:srgbClr val="008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1" name="Oval 10"/>
            <p:cNvSpPr/>
            <p:nvPr/>
          </p:nvSpPr>
          <p:spPr>
            <a:xfrm>
              <a:off x="7092280" y="6453336"/>
              <a:ext cx="288032" cy="288032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FF6600"/>
              </a:solidFill>
            </a:ln>
            <a:scene3d>
              <a:camera prst="orthographicFront"/>
              <a:lightRig rig="threePt" dir="t"/>
            </a:scene3d>
            <a:sp3d>
              <a:bevelT w="114300" prst="hardEdg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tx1"/>
                  </a:solidFill>
                  <a:effectLst>
                    <a:innerShdw blurRad="114300">
                      <a:prstClr val="black"/>
                    </a:innerShdw>
                    <a:reflection blurRad="6350" stA="55000" endA="300" endPos="45500" dir="5400000" sy="-100000" algn="bl" rotWithShape="0"/>
                  </a:effectLst>
                  <a:latin typeface="Angsana New" pitchFamily="18" charset="-34"/>
                </a:rPr>
                <a:t>C</a:t>
              </a:r>
              <a:endParaRPr lang="th-TH" sz="2000" b="1" dirty="0">
                <a:solidFill>
                  <a:schemeClr val="tx1"/>
                </a:solidFill>
                <a:effectLst>
                  <a:innerShdw blurRad="114300">
                    <a:prstClr val="black"/>
                  </a:innerShdw>
                  <a:reflection blurRad="6350" stA="55000" endA="300" endPos="45500" dir="5400000" sy="-100000" algn="bl" rotWithShape="0"/>
                </a:effectLst>
                <a:latin typeface="Angsana New" pitchFamily="18" charset="-34"/>
              </a:endParaRPr>
            </a:p>
          </p:txBody>
        </p:sp>
      </p:grp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D85E7-25CD-47EF-B19D-98B9F94D8257}" type="slidenum">
              <a:rPr lang="th-TH" smtClean="0"/>
              <a:pPr/>
              <a:t>74</a:t>
            </a:fld>
            <a:endParaRPr lang="th-TH"/>
          </a:p>
        </p:txBody>
      </p:sp>
      <p:grpSp>
        <p:nvGrpSpPr>
          <p:cNvPr id="2" name="Group 8"/>
          <p:cNvGrpSpPr/>
          <p:nvPr/>
        </p:nvGrpSpPr>
        <p:grpSpPr>
          <a:xfrm>
            <a:off x="0" y="6237312"/>
            <a:ext cx="9144000" cy="576064"/>
            <a:chOff x="0" y="6165304"/>
            <a:chExt cx="9144000" cy="576064"/>
          </a:xfrm>
        </p:grpSpPr>
        <p:grpSp>
          <p:nvGrpSpPr>
            <p:cNvPr id="3" name="Group 10"/>
            <p:cNvGrpSpPr/>
            <p:nvPr/>
          </p:nvGrpSpPr>
          <p:grpSpPr>
            <a:xfrm>
              <a:off x="0" y="6165304"/>
              <a:ext cx="9144000" cy="576064"/>
              <a:chOff x="0" y="5877272"/>
              <a:chExt cx="9144000" cy="576064"/>
            </a:xfrm>
          </p:grpSpPr>
          <p:grpSp>
            <p:nvGrpSpPr>
              <p:cNvPr id="5" name="Group 23"/>
              <p:cNvGrpSpPr/>
              <p:nvPr/>
            </p:nvGrpSpPr>
            <p:grpSpPr>
              <a:xfrm>
                <a:off x="0" y="5877272"/>
                <a:ext cx="9144000" cy="576064"/>
                <a:chOff x="0" y="5877272"/>
                <a:chExt cx="9144000" cy="576064"/>
              </a:xfrm>
            </p:grpSpPr>
            <p:cxnSp>
              <p:nvCxnSpPr>
                <p:cNvPr id="10" name="Straight Connector 13"/>
                <p:cNvCxnSpPr/>
                <p:nvPr/>
              </p:nvCxnSpPr>
              <p:spPr>
                <a:xfrm>
                  <a:off x="0" y="6093296"/>
                  <a:ext cx="9144000" cy="72008"/>
                </a:xfrm>
                <a:prstGeom prst="line">
                  <a:avLst/>
                </a:prstGeom>
                <a:ln>
                  <a:solidFill>
                    <a:srgbClr val="008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1" name="Rectangle 14"/>
                <p:cNvSpPr/>
                <p:nvPr/>
              </p:nvSpPr>
              <p:spPr>
                <a:xfrm>
                  <a:off x="6444208" y="5877272"/>
                  <a:ext cx="2664296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Natchanon</a:t>
                  </a:r>
                  <a:r>
                    <a:rPr lang="en-US" sz="2000" b="1" dirty="0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  </a:t>
                  </a:r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Siriphongsurapa</a:t>
                  </a:r>
                  <a:endParaRPr lang="th-TH" sz="2000" b="1" dirty="0">
                    <a:solidFill>
                      <a:schemeClr val="tx1"/>
                    </a:solidFill>
                    <a:effectLst>
                      <a:innerShdw blurRad="63500" dist="50800" dir="5400000">
                        <a:prstClr val="black">
                          <a:alpha val="50000"/>
                        </a:prstClr>
                      </a:innerShdw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  <p:sp>
              <p:nvSpPr>
                <p:cNvPr id="12" name="Rectangle 15"/>
                <p:cNvSpPr/>
                <p:nvPr/>
              </p:nvSpPr>
              <p:spPr>
                <a:xfrm>
                  <a:off x="6804248" y="6165304"/>
                  <a:ext cx="2160240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smtClean="0">
                      <a:solidFill>
                        <a:srgbClr val="FF6600"/>
                      </a:solidFill>
                      <a:effectLst>
                        <a:innerShdw blurRad="114300">
                          <a:prstClr val="black"/>
                        </a:innerShdw>
                        <a:reflection blurRad="6350" stA="55000" endA="300" endPos="45500" dir="5400000" sy="-100000" algn="bl" rotWithShape="0"/>
                      </a:effectLst>
                      <a:latin typeface="Angsana New" pitchFamily="18" charset="-34"/>
                      <a:cs typeface="Angsana New" pitchFamily="18" charset="-34"/>
                    </a:rPr>
                    <a:t> C    O P Y R I G H T</a:t>
                  </a:r>
                  <a:endParaRPr lang="th-TH" sz="2000" b="1" dirty="0">
                    <a:solidFill>
                      <a:srgbClr val="FF6600"/>
                    </a:solidFill>
                    <a:effectLst>
                      <a:innerShdw blurRad="114300">
                        <a:prstClr val="black"/>
                      </a:innerShdw>
                      <a:reflection blurRad="6350" stA="55000" endA="300" endPos="45500" dir="5400000" sy="-100000" algn="bl" rotWithShape="0"/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</p:grpSp>
          <p:cxnSp>
            <p:nvCxnSpPr>
              <p:cNvPr id="9" name="Straight Connector 12"/>
              <p:cNvCxnSpPr/>
              <p:nvPr/>
            </p:nvCxnSpPr>
            <p:spPr>
              <a:xfrm>
                <a:off x="0" y="6165304"/>
                <a:ext cx="9144000" cy="72008"/>
              </a:xfrm>
              <a:prstGeom prst="line">
                <a:avLst/>
              </a:prstGeom>
              <a:ln>
                <a:solidFill>
                  <a:srgbClr val="008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" name="Oval 10"/>
            <p:cNvSpPr/>
            <p:nvPr/>
          </p:nvSpPr>
          <p:spPr>
            <a:xfrm>
              <a:off x="7092280" y="6453336"/>
              <a:ext cx="288032" cy="288032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FF6600"/>
              </a:solidFill>
            </a:ln>
            <a:scene3d>
              <a:camera prst="orthographicFront"/>
              <a:lightRig rig="threePt" dir="t"/>
            </a:scene3d>
            <a:sp3d>
              <a:bevelT w="114300" prst="hardEdg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tx1"/>
                  </a:solidFill>
                  <a:effectLst>
                    <a:innerShdw blurRad="114300">
                      <a:prstClr val="black"/>
                    </a:innerShdw>
                    <a:reflection blurRad="6350" stA="55000" endA="300" endPos="45500" dir="5400000" sy="-100000" algn="bl" rotWithShape="0"/>
                  </a:effectLst>
                  <a:latin typeface="Angsana New" pitchFamily="18" charset="-34"/>
                </a:rPr>
                <a:t>C</a:t>
              </a:r>
              <a:endParaRPr lang="th-TH" sz="2000" b="1" dirty="0">
                <a:solidFill>
                  <a:schemeClr val="tx1"/>
                </a:solidFill>
                <a:effectLst>
                  <a:innerShdw blurRad="114300">
                    <a:prstClr val="black"/>
                  </a:innerShdw>
                  <a:reflection blurRad="6350" stA="55000" endA="300" endPos="45500" dir="5400000" sy="-100000" algn="bl" rotWithShape="0"/>
                </a:effectLst>
                <a:latin typeface="Angsana New" pitchFamily="18" charset="-34"/>
              </a:endParaRPr>
            </a:p>
          </p:txBody>
        </p:sp>
      </p:grpSp>
      <p:pic>
        <p:nvPicPr>
          <p:cNvPr id="17" name="รูปภาพ 16" descr="ว96-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38150" y="404664"/>
            <a:ext cx="8267700" cy="5638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D85E7-25CD-47EF-B19D-98B9F94D8257}" type="slidenum">
              <a:rPr lang="th-TH" smtClean="0"/>
              <a:pPr/>
              <a:t>75</a:t>
            </a:fld>
            <a:endParaRPr lang="th-TH"/>
          </a:p>
        </p:txBody>
      </p:sp>
      <p:grpSp>
        <p:nvGrpSpPr>
          <p:cNvPr id="2" name="Group 8"/>
          <p:cNvGrpSpPr/>
          <p:nvPr/>
        </p:nvGrpSpPr>
        <p:grpSpPr>
          <a:xfrm>
            <a:off x="0" y="6237312"/>
            <a:ext cx="9144000" cy="576064"/>
            <a:chOff x="0" y="6165304"/>
            <a:chExt cx="9144000" cy="576064"/>
          </a:xfrm>
        </p:grpSpPr>
        <p:grpSp>
          <p:nvGrpSpPr>
            <p:cNvPr id="3" name="Group 10"/>
            <p:cNvGrpSpPr/>
            <p:nvPr/>
          </p:nvGrpSpPr>
          <p:grpSpPr>
            <a:xfrm>
              <a:off x="0" y="6165304"/>
              <a:ext cx="9144000" cy="576064"/>
              <a:chOff x="0" y="5877272"/>
              <a:chExt cx="9144000" cy="576064"/>
            </a:xfrm>
          </p:grpSpPr>
          <p:grpSp>
            <p:nvGrpSpPr>
              <p:cNvPr id="5" name="Group 23"/>
              <p:cNvGrpSpPr/>
              <p:nvPr/>
            </p:nvGrpSpPr>
            <p:grpSpPr>
              <a:xfrm>
                <a:off x="0" y="5877272"/>
                <a:ext cx="9144000" cy="576064"/>
                <a:chOff x="0" y="5877272"/>
                <a:chExt cx="9144000" cy="576064"/>
              </a:xfrm>
            </p:grpSpPr>
            <p:cxnSp>
              <p:nvCxnSpPr>
                <p:cNvPr id="10" name="Straight Connector 13"/>
                <p:cNvCxnSpPr/>
                <p:nvPr/>
              </p:nvCxnSpPr>
              <p:spPr>
                <a:xfrm>
                  <a:off x="0" y="6093296"/>
                  <a:ext cx="9144000" cy="72008"/>
                </a:xfrm>
                <a:prstGeom prst="line">
                  <a:avLst/>
                </a:prstGeom>
                <a:ln>
                  <a:solidFill>
                    <a:srgbClr val="008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1" name="Rectangle 14"/>
                <p:cNvSpPr/>
                <p:nvPr/>
              </p:nvSpPr>
              <p:spPr>
                <a:xfrm>
                  <a:off x="6444208" y="5877272"/>
                  <a:ext cx="2664296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Natchanon</a:t>
                  </a:r>
                  <a:r>
                    <a:rPr lang="en-US" sz="2000" b="1" dirty="0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  </a:t>
                  </a:r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Siriphongsurapa</a:t>
                  </a:r>
                  <a:endParaRPr lang="th-TH" sz="2000" b="1" dirty="0">
                    <a:solidFill>
                      <a:schemeClr val="tx1"/>
                    </a:solidFill>
                    <a:effectLst>
                      <a:innerShdw blurRad="63500" dist="50800" dir="5400000">
                        <a:prstClr val="black">
                          <a:alpha val="50000"/>
                        </a:prstClr>
                      </a:innerShdw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  <p:sp>
              <p:nvSpPr>
                <p:cNvPr id="12" name="Rectangle 15"/>
                <p:cNvSpPr/>
                <p:nvPr/>
              </p:nvSpPr>
              <p:spPr>
                <a:xfrm>
                  <a:off x="6804248" y="6165304"/>
                  <a:ext cx="2160240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smtClean="0">
                      <a:solidFill>
                        <a:srgbClr val="FF6600"/>
                      </a:solidFill>
                      <a:effectLst>
                        <a:innerShdw blurRad="114300">
                          <a:prstClr val="black"/>
                        </a:innerShdw>
                        <a:reflection blurRad="6350" stA="55000" endA="300" endPos="45500" dir="5400000" sy="-100000" algn="bl" rotWithShape="0"/>
                      </a:effectLst>
                      <a:latin typeface="Angsana New" pitchFamily="18" charset="-34"/>
                      <a:cs typeface="Angsana New" pitchFamily="18" charset="-34"/>
                    </a:rPr>
                    <a:t> C    O P Y R I G H T</a:t>
                  </a:r>
                  <a:endParaRPr lang="th-TH" sz="2000" b="1" dirty="0">
                    <a:solidFill>
                      <a:srgbClr val="FF6600"/>
                    </a:solidFill>
                    <a:effectLst>
                      <a:innerShdw blurRad="114300">
                        <a:prstClr val="black"/>
                      </a:innerShdw>
                      <a:reflection blurRad="6350" stA="55000" endA="300" endPos="45500" dir="5400000" sy="-100000" algn="bl" rotWithShape="0"/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</p:grpSp>
          <p:cxnSp>
            <p:nvCxnSpPr>
              <p:cNvPr id="9" name="Straight Connector 12"/>
              <p:cNvCxnSpPr/>
              <p:nvPr/>
            </p:nvCxnSpPr>
            <p:spPr>
              <a:xfrm>
                <a:off x="0" y="6165304"/>
                <a:ext cx="9144000" cy="72008"/>
              </a:xfrm>
              <a:prstGeom prst="line">
                <a:avLst/>
              </a:prstGeom>
              <a:ln>
                <a:solidFill>
                  <a:srgbClr val="008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" name="Oval 10"/>
            <p:cNvSpPr/>
            <p:nvPr/>
          </p:nvSpPr>
          <p:spPr>
            <a:xfrm>
              <a:off x="7092280" y="6453336"/>
              <a:ext cx="288032" cy="288032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FF6600"/>
              </a:solidFill>
            </a:ln>
            <a:scene3d>
              <a:camera prst="orthographicFront"/>
              <a:lightRig rig="threePt" dir="t"/>
            </a:scene3d>
            <a:sp3d>
              <a:bevelT w="114300" prst="hardEdg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tx1"/>
                  </a:solidFill>
                  <a:effectLst>
                    <a:innerShdw blurRad="114300">
                      <a:prstClr val="black"/>
                    </a:innerShdw>
                    <a:reflection blurRad="6350" stA="55000" endA="300" endPos="45500" dir="5400000" sy="-100000" algn="bl" rotWithShape="0"/>
                  </a:effectLst>
                  <a:latin typeface="Angsana New" pitchFamily="18" charset="-34"/>
                </a:rPr>
                <a:t>C</a:t>
              </a:r>
              <a:endParaRPr lang="th-TH" sz="2000" b="1" dirty="0">
                <a:solidFill>
                  <a:schemeClr val="tx1"/>
                </a:solidFill>
                <a:effectLst>
                  <a:innerShdw blurRad="114300">
                    <a:prstClr val="black"/>
                  </a:innerShdw>
                  <a:reflection blurRad="6350" stA="55000" endA="300" endPos="45500" dir="5400000" sy="-100000" algn="bl" rotWithShape="0"/>
                </a:effectLst>
                <a:latin typeface="Angsana New" pitchFamily="18" charset="-34"/>
              </a:endParaRPr>
            </a:p>
          </p:txBody>
        </p:sp>
      </p:grpSp>
      <p:pic>
        <p:nvPicPr>
          <p:cNvPr id="13" name="รูปภาพ 12" descr="ว96-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5536" y="260648"/>
            <a:ext cx="8310432" cy="595697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D85E7-25CD-47EF-B19D-98B9F94D8257}" type="slidenum">
              <a:rPr lang="th-TH" smtClean="0"/>
              <a:pPr/>
              <a:t>76</a:t>
            </a:fld>
            <a:endParaRPr lang="th-TH"/>
          </a:p>
        </p:txBody>
      </p:sp>
      <p:grpSp>
        <p:nvGrpSpPr>
          <p:cNvPr id="2" name="Group 8"/>
          <p:cNvGrpSpPr/>
          <p:nvPr/>
        </p:nvGrpSpPr>
        <p:grpSpPr>
          <a:xfrm>
            <a:off x="0" y="6237312"/>
            <a:ext cx="9144000" cy="576064"/>
            <a:chOff x="0" y="6165304"/>
            <a:chExt cx="9144000" cy="576064"/>
          </a:xfrm>
        </p:grpSpPr>
        <p:grpSp>
          <p:nvGrpSpPr>
            <p:cNvPr id="3" name="Group 10"/>
            <p:cNvGrpSpPr/>
            <p:nvPr/>
          </p:nvGrpSpPr>
          <p:grpSpPr>
            <a:xfrm>
              <a:off x="0" y="6165304"/>
              <a:ext cx="9144000" cy="576064"/>
              <a:chOff x="0" y="5877272"/>
              <a:chExt cx="9144000" cy="576064"/>
            </a:xfrm>
          </p:grpSpPr>
          <p:grpSp>
            <p:nvGrpSpPr>
              <p:cNvPr id="5" name="Group 23"/>
              <p:cNvGrpSpPr/>
              <p:nvPr/>
            </p:nvGrpSpPr>
            <p:grpSpPr>
              <a:xfrm>
                <a:off x="0" y="5877272"/>
                <a:ext cx="9144000" cy="576064"/>
                <a:chOff x="0" y="5877272"/>
                <a:chExt cx="9144000" cy="576064"/>
              </a:xfrm>
            </p:grpSpPr>
            <p:cxnSp>
              <p:nvCxnSpPr>
                <p:cNvPr id="10" name="Straight Connector 13"/>
                <p:cNvCxnSpPr/>
                <p:nvPr/>
              </p:nvCxnSpPr>
              <p:spPr>
                <a:xfrm>
                  <a:off x="0" y="6093296"/>
                  <a:ext cx="9144000" cy="72008"/>
                </a:xfrm>
                <a:prstGeom prst="line">
                  <a:avLst/>
                </a:prstGeom>
                <a:ln>
                  <a:solidFill>
                    <a:srgbClr val="008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1" name="Rectangle 14"/>
                <p:cNvSpPr/>
                <p:nvPr/>
              </p:nvSpPr>
              <p:spPr>
                <a:xfrm>
                  <a:off x="6444208" y="5877272"/>
                  <a:ext cx="2664296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Natchanon</a:t>
                  </a:r>
                  <a:r>
                    <a:rPr lang="en-US" sz="2000" b="1" dirty="0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  </a:t>
                  </a:r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Siriphongsurapa</a:t>
                  </a:r>
                  <a:endParaRPr lang="th-TH" sz="2000" b="1" dirty="0">
                    <a:solidFill>
                      <a:schemeClr val="tx1"/>
                    </a:solidFill>
                    <a:effectLst>
                      <a:innerShdw blurRad="63500" dist="50800" dir="5400000">
                        <a:prstClr val="black">
                          <a:alpha val="50000"/>
                        </a:prstClr>
                      </a:innerShdw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  <p:sp>
              <p:nvSpPr>
                <p:cNvPr id="12" name="Rectangle 15"/>
                <p:cNvSpPr/>
                <p:nvPr/>
              </p:nvSpPr>
              <p:spPr>
                <a:xfrm>
                  <a:off x="6804248" y="6165304"/>
                  <a:ext cx="2160240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smtClean="0">
                      <a:solidFill>
                        <a:srgbClr val="FF6600"/>
                      </a:solidFill>
                      <a:effectLst>
                        <a:innerShdw blurRad="114300">
                          <a:prstClr val="black"/>
                        </a:innerShdw>
                        <a:reflection blurRad="6350" stA="55000" endA="300" endPos="45500" dir="5400000" sy="-100000" algn="bl" rotWithShape="0"/>
                      </a:effectLst>
                      <a:latin typeface="Angsana New" pitchFamily="18" charset="-34"/>
                      <a:cs typeface="Angsana New" pitchFamily="18" charset="-34"/>
                    </a:rPr>
                    <a:t> C    O P Y R I G H T</a:t>
                  </a:r>
                  <a:endParaRPr lang="th-TH" sz="2000" b="1" dirty="0">
                    <a:solidFill>
                      <a:srgbClr val="FF6600"/>
                    </a:solidFill>
                    <a:effectLst>
                      <a:innerShdw blurRad="114300">
                        <a:prstClr val="black"/>
                      </a:innerShdw>
                      <a:reflection blurRad="6350" stA="55000" endA="300" endPos="45500" dir="5400000" sy="-100000" algn="bl" rotWithShape="0"/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</p:grpSp>
          <p:cxnSp>
            <p:nvCxnSpPr>
              <p:cNvPr id="9" name="Straight Connector 12"/>
              <p:cNvCxnSpPr/>
              <p:nvPr/>
            </p:nvCxnSpPr>
            <p:spPr>
              <a:xfrm>
                <a:off x="0" y="6165304"/>
                <a:ext cx="9144000" cy="72008"/>
              </a:xfrm>
              <a:prstGeom prst="line">
                <a:avLst/>
              </a:prstGeom>
              <a:ln>
                <a:solidFill>
                  <a:srgbClr val="008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" name="Oval 10"/>
            <p:cNvSpPr/>
            <p:nvPr/>
          </p:nvSpPr>
          <p:spPr>
            <a:xfrm>
              <a:off x="7092280" y="6453336"/>
              <a:ext cx="288032" cy="288032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FF6600"/>
              </a:solidFill>
            </a:ln>
            <a:scene3d>
              <a:camera prst="orthographicFront"/>
              <a:lightRig rig="threePt" dir="t"/>
            </a:scene3d>
            <a:sp3d>
              <a:bevelT w="114300" prst="hardEdg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tx1"/>
                  </a:solidFill>
                  <a:effectLst>
                    <a:innerShdw blurRad="114300">
                      <a:prstClr val="black"/>
                    </a:innerShdw>
                    <a:reflection blurRad="6350" stA="55000" endA="300" endPos="45500" dir="5400000" sy="-100000" algn="bl" rotWithShape="0"/>
                  </a:effectLst>
                  <a:latin typeface="Angsana New" pitchFamily="18" charset="-34"/>
                </a:rPr>
                <a:t>C</a:t>
              </a:r>
              <a:endParaRPr lang="th-TH" sz="2000" b="1" dirty="0">
                <a:solidFill>
                  <a:schemeClr val="tx1"/>
                </a:solidFill>
                <a:effectLst>
                  <a:innerShdw blurRad="114300">
                    <a:prstClr val="black"/>
                  </a:innerShdw>
                  <a:reflection blurRad="6350" stA="55000" endA="300" endPos="45500" dir="5400000" sy="-100000" algn="bl" rotWithShape="0"/>
                </a:effectLst>
                <a:latin typeface="Angsana New" pitchFamily="18" charset="-34"/>
              </a:endParaRPr>
            </a:p>
          </p:txBody>
        </p:sp>
      </p:grpSp>
      <p:pic>
        <p:nvPicPr>
          <p:cNvPr id="13" name="รูปภาพ 12" descr="ว96-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7544" y="938393"/>
            <a:ext cx="8352928" cy="41467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D85E7-25CD-47EF-B19D-98B9F94D8257}" type="slidenum">
              <a:rPr lang="th-TH" smtClean="0"/>
              <a:pPr/>
              <a:t>77</a:t>
            </a:fld>
            <a:endParaRPr lang="th-TH"/>
          </a:p>
        </p:txBody>
      </p:sp>
      <p:grpSp>
        <p:nvGrpSpPr>
          <p:cNvPr id="2" name="Group 8"/>
          <p:cNvGrpSpPr/>
          <p:nvPr/>
        </p:nvGrpSpPr>
        <p:grpSpPr>
          <a:xfrm>
            <a:off x="0" y="6237312"/>
            <a:ext cx="9144000" cy="576064"/>
            <a:chOff x="0" y="6165304"/>
            <a:chExt cx="9144000" cy="576064"/>
          </a:xfrm>
        </p:grpSpPr>
        <p:grpSp>
          <p:nvGrpSpPr>
            <p:cNvPr id="3" name="Group 10"/>
            <p:cNvGrpSpPr/>
            <p:nvPr/>
          </p:nvGrpSpPr>
          <p:grpSpPr>
            <a:xfrm>
              <a:off x="0" y="6165304"/>
              <a:ext cx="9144000" cy="576064"/>
              <a:chOff x="0" y="5877272"/>
              <a:chExt cx="9144000" cy="576064"/>
            </a:xfrm>
          </p:grpSpPr>
          <p:grpSp>
            <p:nvGrpSpPr>
              <p:cNvPr id="5" name="Group 23"/>
              <p:cNvGrpSpPr/>
              <p:nvPr/>
            </p:nvGrpSpPr>
            <p:grpSpPr>
              <a:xfrm>
                <a:off x="0" y="5877272"/>
                <a:ext cx="9144000" cy="576064"/>
                <a:chOff x="0" y="5877272"/>
                <a:chExt cx="9144000" cy="576064"/>
              </a:xfrm>
            </p:grpSpPr>
            <p:cxnSp>
              <p:nvCxnSpPr>
                <p:cNvPr id="10" name="Straight Connector 13"/>
                <p:cNvCxnSpPr/>
                <p:nvPr/>
              </p:nvCxnSpPr>
              <p:spPr>
                <a:xfrm>
                  <a:off x="0" y="6093296"/>
                  <a:ext cx="9144000" cy="72008"/>
                </a:xfrm>
                <a:prstGeom prst="line">
                  <a:avLst/>
                </a:prstGeom>
                <a:ln>
                  <a:solidFill>
                    <a:srgbClr val="008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1" name="Rectangle 14"/>
                <p:cNvSpPr/>
                <p:nvPr/>
              </p:nvSpPr>
              <p:spPr>
                <a:xfrm>
                  <a:off x="6444208" y="5877272"/>
                  <a:ext cx="2664296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Natchanon</a:t>
                  </a:r>
                  <a:r>
                    <a:rPr lang="en-US" sz="2000" b="1" dirty="0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  </a:t>
                  </a:r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Siriphongsurapa</a:t>
                  </a:r>
                  <a:endParaRPr lang="th-TH" sz="2000" b="1" dirty="0">
                    <a:solidFill>
                      <a:schemeClr val="tx1"/>
                    </a:solidFill>
                    <a:effectLst>
                      <a:innerShdw blurRad="63500" dist="50800" dir="5400000">
                        <a:prstClr val="black">
                          <a:alpha val="50000"/>
                        </a:prstClr>
                      </a:innerShdw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  <p:sp>
              <p:nvSpPr>
                <p:cNvPr id="12" name="Rectangle 15"/>
                <p:cNvSpPr/>
                <p:nvPr/>
              </p:nvSpPr>
              <p:spPr>
                <a:xfrm>
                  <a:off x="6804248" y="6165304"/>
                  <a:ext cx="2160240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smtClean="0">
                      <a:solidFill>
                        <a:srgbClr val="FF6600"/>
                      </a:solidFill>
                      <a:effectLst>
                        <a:innerShdw blurRad="114300">
                          <a:prstClr val="black"/>
                        </a:innerShdw>
                        <a:reflection blurRad="6350" stA="55000" endA="300" endPos="45500" dir="5400000" sy="-100000" algn="bl" rotWithShape="0"/>
                      </a:effectLst>
                      <a:latin typeface="Angsana New" pitchFamily="18" charset="-34"/>
                      <a:cs typeface="Angsana New" pitchFamily="18" charset="-34"/>
                    </a:rPr>
                    <a:t> C    O P Y R I G H T</a:t>
                  </a:r>
                  <a:endParaRPr lang="th-TH" sz="2000" b="1" dirty="0">
                    <a:solidFill>
                      <a:srgbClr val="FF6600"/>
                    </a:solidFill>
                    <a:effectLst>
                      <a:innerShdw blurRad="114300">
                        <a:prstClr val="black"/>
                      </a:innerShdw>
                      <a:reflection blurRad="6350" stA="55000" endA="300" endPos="45500" dir="5400000" sy="-100000" algn="bl" rotWithShape="0"/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</p:grpSp>
          <p:cxnSp>
            <p:nvCxnSpPr>
              <p:cNvPr id="9" name="Straight Connector 12"/>
              <p:cNvCxnSpPr/>
              <p:nvPr/>
            </p:nvCxnSpPr>
            <p:spPr>
              <a:xfrm>
                <a:off x="0" y="6165304"/>
                <a:ext cx="9144000" cy="72008"/>
              </a:xfrm>
              <a:prstGeom prst="line">
                <a:avLst/>
              </a:prstGeom>
              <a:ln>
                <a:solidFill>
                  <a:srgbClr val="008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" name="Oval 10"/>
            <p:cNvSpPr/>
            <p:nvPr/>
          </p:nvSpPr>
          <p:spPr>
            <a:xfrm>
              <a:off x="7092280" y="6453336"/>
              <a:ext cx="288032" cy="288032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FF6600"/>
              </a:solidFill>
            </a:ln>
            <a:scene3d>
              <a:camera prst="orthographicFront"/>
              <a:lightRig rig="threePt" dir="t"/>
            </a:scene3d>
            <a:sp3d>
              <a:bevelT w="114300" prst="hardEdg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tx1"/>
                  </a:solidFill>
                  <a:effectLst>
                    <a:innerShdw blurRad="114300">
                      <a:prstClr val="black"/>
                    </a:innerShdw>
                    <a:reflection blurRad="6350" stA="55000" endA="300" endPos="45500" dir="5400000" sy="-100000" algn="bl" rotWithShape="0"/>
                  </a:effectLst>
                  <a:latin typeface="Angsana New" pitchFamily="18" charset="-34"/>
                </a:rPr>
                <a:t>C</a:t>
              </a:r>
              <a:endParaRPr lang="th-TH" sz="2000" b="1" dirty="0">
                <a:solidFill>
                  <a:schemeClr val="tx1"/>
                </a:solidFill>
                <a:effectLst>
                  <a:innerShdw blurRad="114300">
                    <a:prstClr val="black"/>
                  </a:innerShdw>
                  <a:reflection blurRad="6350" stA="55000" endA="300" endPos="45500" dir="5400000" sy="-100000" algn="bl" rotWithShape="0"/>
                </a:effectLst>
                <a:latin typeface="Angsana New" pitchFamily="18" charset="-34"/>
              </a:endParaRPr>
            </a:p>
          </p:txBody>
        </p:sp>
      </p:grpSp>
      <p:pic>
        <p:nvPicPr>
          <p:cNvPr id="13" name="รูปภาพ 12" descr="ว96-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5536" y="692696"/>
            <a:ext cx="8314903" cy="527889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รูปภาพ 12" descr="ว96-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87624" y="188640"/>
            <a:ext cx="6840760" cy="6227510"/>
          </a:xfrm>
          <a:prstGeom prst="rect">
            <a:avLst/>
          </a:prstGeom>
        </p:spPr>
      </p:pic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D85E7-25CD-47EF-B19D-98B9F94D8257}" type="slidenum">
              <a:rPr lang="th-TH" smtClean="0"/>
              <a:pPr/>
              <a:t>78</a:t>
            </a:fld>
            <a:endParaRPr lang="th-TH"/>
          </a:p>
        </p:txBody>
      </p:sp>
      <p:grpSp>
        <p:nvGrpSpPr>
          <p:cNvPr id="2" name="Group 8"/>
          <p:cNvGrpSpPr/>
          <p:nvPr/>
        </p:nvGrpSpPr>
        <p:grpSpPr>
          <a:xfrm>
            <a:off x="0" y="6237312"/>
            <a:ext cx="9144000" cy="576064"/>
            <a:chOff x="0" y="6165304"/>
            <a:chExt cx="9144000" cy="576064"/>
          </a:xfrm>
        </p:grpSpPr>
        <p:grpSp>
          <p:nvGrpSpPr>
            <p:cNvPr id="3" name="Group 10"/>
            <p:cNvGrpSpPr/>
            <p:nvPr/>
          </p:nvGrpSpPr>
          <p:grpSpPr>
            <a:xfrm>
              <a:off x="0" y="6165304"/>
              <a:ext cx="9144000" cy="576064"/>
              <a:chOff x="0" y="5877272"/>
              <a:chExt cx="9144000" cy="576064"/>
            </a:xfrm>
          </p:grpSpPr>
          <p:grpSp>
            <p:nvGrpSpPr>
              <p:cNvPr id="5" name="Group 23"/>
              <p:cNvGrpSpPr/>
              <p:nvPr/>
            </p:nvGrpSpPr>
            <p:grpSpPr>
              <a:xfrm>
                <a:off x="0" y="5877272"/>
                <a:ext cx="9144000" cy="576064"/>
                <a:chOff x="0" y="5877272"/>
                <a:chExt cx="9144000" cy="576064"/>
              </a:xfrm>
            </p:grpSpPr>
            <p:cxnSp>
              <p:nvCxnSpPr>
                <p:cNvPr id="10" name="Straight Connector 13"/>
                <p:cNvCxnSpPr/>
                <p:nvPr/>
              </p:nvCxnSpPr>
              <p:spPr>
                <a:xfrm>
                  <a:off x="0" y="6093296"/>
                  <a:ext cx="9144000" cy="72008"/>
                </a:xfrm>
                <a:prstGeom prst="line">
                  <a:avLst/>
                </a:prstGeom>
                <a:ln>
                  <a:solidFill>
                    <a:srgbClr val="008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1" name="Rectangle 14"/>
                <p:cNvSpPr/>
                <p:nvPr/>
              </p:nvSpPr>
              <p:spPr>
                <a:xfrm>
                  <a:off x="6444208" y="5877272"/>
                  <a:ext cx="2664296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Natchanon</a:t>
                  </a:r>
                  <a:r>
                    <a:rPr lang="en-US" sz="2000" b="1" dirty="0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  </a:t>
                  </a:r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Siriphongsurapa</a:t>
                  </a:r>
                  <a:endParaRPr lang="th-TH" sz="2000" b="1" dirty="0">
                    <a:solidFill>
                      <a:schemeClr val="tx1"/>
                    </a:solidFill>
                    <a:effectLst>
                      <a:innerShdw blurRad="63500" dist="50800" dir="5400000">
                        <a:prstClr val="black">
                          <a:alpha val="50000"/>
                        </a:prstClr>
                      </a:innerShdw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  <p:sp>
              <p:nvSpPr>
                <p:cNvPr id="12" name="Rectangle 15"/>
                <p:cNvSpPr/>
                <p:nvPr/>
              </p:nvSpPr>
              <p:spPr>
                <a:xfrm>
                  <a:off x="6804248" y="6165304"/>
                  <a:ext cx="2160240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smtClean="0">
                      <a:solidFill>
                        <a:srgbClr val="FF6600"/>
                      </a:solidFill>
                      <a:effectLst>
                        <a:innerShdw blurRad="114300">
                          <a:prstClr val="black"/>
                        </a:innerShdw>
                        <a:reflection blurRad="6350" stA="55000" endA="300" endPos="45500" dir="5400000" sy="-100000" algn="bl" rotWithShape="0"/>
                      </a:effectLst>
                      <a:latin typeface="Angsana New" pitchFamily="18" charset="-34"/>
                      <a:cs typeface="Angsana New" pitchFamily="18" charset="-34"/>
                    </a:rPr>
                    <a:t> C    O P Y R I G H T</a:t>
                  </a:r>
                  <a:endParaRPr lang="th-TH" sz="2000" b="1" dirty="0">
                    <a:solidFill>
                      <a:srgbClr val="FF6600"/>
                    </a:solidFill>
                    <a:effectLst>
                      <a:innerShdw blurRad="114300">
                        <a:prstClr val="black"/>
                      </a:innerShdw>
                      <a:reflection blurRad="6350" stA="55000" endA="300" endPos="45500" dir="5400000" sy="-100000" algn="bl" rotWithShape="0"/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</p:grpSp>
          <p:cxnSp>
            <p:nvCxnSpPr>
              <p:cNvPr id="9" name="Straight Connector 12"/>
              <p:cNvCxnSpPr/>
              <p:nvPr/>
            </p:nvCxnSpPr>
            <p:spPr>
              <a:xfrm>
                <a:off x="0" y="6165304"/>
                <a:ext cx="9144000" cy="72008"/>
              </a:xfrm>
              <a:prstGeom prst="line">
                <a:avLst/>
              </a:prstGeom>
              <a:ln>
                <a:solidFill>
                  <a:srgbClr val="008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" name="Oval 10"/>
            <p:cNvSpPr/>
            <p:nvPr/>
          </p:nvSpPr>
          <p:spPr>
            <a:xfrm>
              <a:off x="7092280" y="6453336"/>
              <a:ext cx="288032" cy="288032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FF6600"/>
              </a:solidFill>
            </a:ln>
            <a:scene3d>
              <a:camera prst="orthographicFront"/>
              <a:lightRig rig="threePt" dir="t"/>
            </a:scene3d>
            <a:sp3d>
              <a:bevelT w="114300" prst="hardEdg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tx1"/>
                  </a:solidFill>
                  <a:effectLst>
                    <a:innerShdw blurRad="114300">
                      <a:prstClr val="black"/>
                    </a:innerShdw>
                    <a:reflection blurRad="6350" stA="55000" endA="300" endPos="45500" dir="5400000" sy="-100000" algn="bl" rotWithShape="0"/>
                  </a:effectLst>
                  <a:latin typeface="Angsana New" pitchFamily="18" charset="-34"/>
                </a:rPr>
                <a:t>C</a:t>
              </a:r>
              <a:endParaRPr lang="th-TH" sz="2000" b="1" dirty="0">
                <a:solidFill>
                  <a:schemeClr val="tx1"/>
                </a:solidFill>
                <a:effectLst>
                  <a:innerShdw blurRad="114300">
                    <a:prstClr val="black"/>
                  </a:innerShdw>
                  <a:reflection blurRad="6350" stA="55000" endA="300" endPos="45500" dir="5400000" sy="-100000" algn="bl" rotWithShape="0"/>
                </a:effectLst>
                <a:latin typeface="Angsana New" pitchFamily="18" charset="-34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D85E7-25CD-47EF-B19D-98B9F94D8257}" type="slidenum">
              <a:rPr lang="th-TH" smtClean="0"/>
              <a:pPr/>
              <a:t>79</a:t>
            </a:fld>
            <a:endParaRPr lang="th-TH"/>
          </a:p>
        </p:txBody>
      </p:sp>
      <p:grpSp>
        <p:nvGrpSpPr>
          <p:cNvPr id="2" name="Group 8"/>
          <p:cNvGrpSpPr/>
          <p:nvPr/>
        </p:nvGrpSpPr>
        <p:grpSpPr>
          <a:xfrm>
            <a:off x="0" y="6237312"/>
            <a:ext cx="9144000" cy="576064"/>
            <a:chOff x="0" y="6165304"/>
            <a:chExt cx="9144000" cy="576064"/>
          </a:xfrm>
        </p:grpSpPr>
        <p:grpSp>
          <p:nvGrpSpPr>
            <p:cNvPr id="3" name="Group 10"/>
            <p:cNvGrpSpPr/>
            <p:nvPr/>
          </p:nvGrpSpPr>
          <p:grpSpPr>
            <a:xfrm>
              <a:off x="0" y="6165304"/>
              <a:ext cx="9144000" cy="576064"/>
              <a:chOff x="0" y="5877272"/>
              <a:chExt cx="9144000" cy="576064"/>
            </a:xfrm>
          </p:grpSpPr>
          <p:grpSp>
            <p:nvGrpSpPr>
              <p:cNvPr id="5" name="Group 23"/>
              <p:cNvGrpSpPr/>
              <p:nvPr/>
            </p:nvGrpSpPr>
            <p:grpSpPr>
              <a:xfrm>
                <a:off x="0" y="5877272"/>
                <a:ext cx="9144000" cy="576064"/>
                <a:chOff x="0" y="5877272"/>
                <a:chExt cx="9144000" cy="576064"/>
              </a:xfrm>
            </p:grpSpPr>
            <p:cxnSp>
              <p:nvCxnSpPr>
                <p:cNvPr id="10" name="Straight Connector 13"/>
                <p:cNvCxnSpPr/>
                <p:nvPr/>
              </p:nvCxnSpPr>
              <p:spPr>
                <a:xfrm>
                  <a:off x="0" y="6093296"/>
                  <a:ext cx="9144000" cy="72008"/>
                </a:xfrm>
                <a:prstGeom prst="line">
                  <a:avLst/>
                </a:prstGeom>
                <a:ln>
                  <a:solidFill>
                    <a:srgbClr val="008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1" name="Rectangle 14"/>
                <p:cNvSpPr/>
                <p:nvPr/>
              </p:nvSpPr>
              <p:spPr>
                <a:xfrm>
                  <a:off x="6444208" y="5877272"/>
                  <a:ext cx="2664296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Natchanon</a:t>
                  </a:r>
                  <a:r>
                    <a:rPr lang="en-US" sz="2000" b="1" dirty="0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  </a:t>
                  </a:r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Siriphongsurapa</a:t>
                  </a:r>
                  <a:endParaRPr lang="th-TH" sz="2000" b="1" dirty="0">
                    <a:solidFill>
                      <a:schemeClr val="tx1"/>
                    </a:solidFill>
                    <a:effectLst>
                      <a:innerShdw blurRad="63500" dist="50800" dir="5400000">
                        <a:prstClr val="black">
                          <a:alpha val="50000"/>
                        </a:prstClr>
                      </a:innerShdw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  <p:sp>
              <p:nvSpPr>
                <p:cNvPr id="12" name="Rectangle 15"/>
                <p:cNvSpPr/>
                <p:nvPr/>
              </p:nvSpPr>
              <p:spPr>
                <a:xfrm>
                  <a:off x="6804248" y="6165304"/>
                  <a:ext cx="2160240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smtClean="0">
                      <a:solidFill>
                        <a:srgbClr val="FF6600"/>
                      </a:solidFill>
                      <a:effectLst>
                        <a:innerShdw blurRad="114300">
                          <a:prstClr val="black"/>
                        </a:innerShdw>
                        <a:reflection blurRad="6350" stA="55000" endA="300" endPos="45500" dir="5400000" sy="-100000" algn="bl" rotWithShape="0"/>
                      </a:effectLst>
                      <a:latin typeface="Angsana New" pitchFamily="18" charset="-34"/>
                      <a:cs typeface="Angsana New" pitchFamily="18" charset="-34"/>
                    </a:rPr>
                    <a:t> C    O P Y R I G H T</a:t>
                  </a:r>
                  <a:endParaRPr lang="th-TH" sz="2000" b="1" dirty="0">
                    <a:solidFill>
                      <a:srgbClr val="FF6600"/>
                    </a:solidFill>
                    <a:effectLst>
                      <a:innerShdw blurRad="114300">
                        <a:prstClr val="black"/>
                      </a:innerShdw>
                      <a:reflection blurRad="6350" stA="55000" endA="300" endPos="45500" dir="5400000" sy="-100000" algn="bl" rotWithShape="0"/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</p:grpSp>
          <p:cxnSp>
            <p:nvCxnSpPr>
              <p:cNvPr id="9" name="Straight Connector 12"/>
              <p:cNvCxnSpPr/>
              <p:nvPr/>
            </p:nvCxnSpPr>
            <p:spPr>
              <a:xfrm>
                <a:off x="0" y="6165304"/>
                <a:ext cx="9144000" cy="72008"/>
              </a:xfrm>
              <a:prstGeom prst="line">
                <a:avLst/>
              </a:prstGeom>
              <a:ln>
                <a:solidFill>
                  <a:srgbClr val="008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" name="Oval 10"/>
            <p:cNvSpPr/>
            <p:nvPr/>
          </p:nvSpPr>
          <p:spPr>
            <a:xfrm>
              <a:off x="7092280" y="6453336"/>
              <a:ext cx="288032" cy="288032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FF6600"/>
              </a:solidFill>
            </a:ln>
            <a:scene3d>
              <a:camera prst="orthographicFront"/>
              <a:lightRig rig="threePt" dir="t"/>
            </a:scene3d>
            <a:sp3d>
              <a:bevelT w="114300" prst="hardEdg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tx1"/>
                  </a:solidFill>
                  <a:effectLst>
                    <a:innerShdw blurRad="114300">
                      <a:prstClr val="black"/>
                    </a:innerShdw>
                    <a:reflection blurRad="6350" stA="55000" endA="300" endPos="45500" dir="5400000" sy="-100000" algn="bl" rotWithShape="0"/>
                  </a:effectLst>
                  <a:latin typeface="Angsana New" pitchFamily="18" charset="-34"/>
                </a:rPr>
                <a:t>C</a:t>
              </a:r>
              <a:endParaRPr lang="th-TH" sz="2000" b="1" dirty="0">
                <a:solidFill>
                  <a:schemeClr val="tx1"/>
                </a:solidFill>
                <a:effectLst>
                  <a:innerShdw blurRad="114300">
                    <a:prstClr val="black"/>
                  </a:innerShdw>
                  <a:reflection blurRad="6350" stA="55000" endA="300" endPos="45500" dir="5400000" sy="-100000" algn="bl" rotWithShape="0"/>
                </a:effectLst>
                <a:latin typeface="Angsana New" pitchFamily="18" charset="-34"/>
              </a:endParaRPr>
            </a:p>
          </p:txBody>
        </p:sp>
      </p:grpSp>
      <p:pic>
        <p:nvPicPr>
          <p:cNvPr id="13" name="รูปภาพ 12" descr="ว96-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04862" y="476672"/>
            <a:ext cx="7534275" cy="56292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D85E7-25CD-47EF-B19D-98B9F94D8257}" type="slidenum">
              <a:rPr lang="th-TH" smtClean="0"/>
              <a:pPr/>
              <a:t>80</a:t>
            </a:fld>
            <a:endParaRPr lang="th-TH"/>
          </a:p>
        </p:txBody>
      </p:sp>
      <p:grpSp>
        <p:nvGrpSpPr>
          <p:cNvPr id="2" name="Group 8"/>
          <p:cNvGrpSpPr/>
          <p:nvPr/>
        </p:nvGrpSpPr>
        <p:grpSpPr>
          <a:xfrm>
            <a:off x="0" y="6237312"/>
            <a:ext cx="9144000" cy="576064"/>
            <a:chOff x="0" y="6165304"/>
            <a:chExt cx="9144000" cy="576064"/>
          </a:xfrm>
        </p:grpSpPr>
        <p:grpSp>
          <p:nvGrpSpPr>
            <p:cNvPr id="3" name="Group 10"/>
            <p:cNvGrpSpPr/>
            <p:nvPr/>
          </p:nvGrpSpPr>
          <p:grpSpPr>
            <a:xfrm>
              <a:off x="0" y="6165304"/>
              <a:ext cx="9144000" cy="576064"/>
              <a:chOff x="0" y="5877272"/>
              <a:chExt cx="9144000" cy="576064"/>
            </a:xfrm>
          </p:grpSpPr>
          <p:grpSp>
            <p:nvGrpSpPr>
              <p:cNvPr id="5" name="Group 23"/>
              <p:cNvGrpSpPr/>
              <p:nvPr/>
            </p:nvGrpSpPr>
            <p:grpSpPr>
              <a:xfrm>
                <a:off x="0" y="5877272"/>
                <a:ext cx="9144000" cy="576064"/>
                <a:chOff x="0" y="5877272"/>
                <a:chExt cx="9144000" cy="576064"/>
              </a:xfrm>
            </p:grpSpPr>
            <p:cxnSp>
              <p:nvCxnSpPr>
                <p:cNvPr id="10" name="Straight Connector 13"/>
                <p:cNvCxnSpPr/>
                <p:nvPr/>
              </p:nvCxnSpPr>
              <p:spPr>
                <a:xfrm>
                  <a:off x="0" y="6093296"/>
                  <a:ext cx="9144000" cy="72008"/>
                </a:xfrm>
                <a:prstGeom prst="line">
                  <a:avLst/>
                </a:prstGeom>
                <a:ln>
                  <a:solidFill>
                    <a:srgbClr val="008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1" name="Rectangle 14"/>
                <p:cNvSpPr/>
                <p:nvPr/>
              </p:nvSpPr>
              <p:spPr>
                <a:xfrm>
                  <a:off x="6444208" y="5877272"/>
                  <a:ext cx="2664296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Natchanon</a:t>
                  </a:r>
                  <a:r>
                    <a:rPr lang="en-US" sz="2000" b="1" dirty="0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  </a:t>
                  </a:r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Siriphongsurapa</a:t>
                  </a:r>
                  <a:endParaRPr lang="th-TH" sz="2000" b="1" dirty="0">
                    <a:solidFill>
                      <a:schemeClr val="tx1"/>
                    </a:solidFill>
                    <a:effectLst>
                      <a:innerShdw blurRad="63500" dist="50800" dir="5400000">
                        <a:prstClr val="black">
                          <a:alpha val="50000"/>
                        </a:prstClr>
                      </a:innerShdw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  <p:sp>
              <p:nvSpPr>
                <p:cNvPr id="12" name="Rectangle 15"/>
                <p:cNvSpPr/>
                <p:nvPr/>
              </p:nvSpPr>
              <p:spPr>
                <a:xfrm>
                  <a:off x="6804248" y="6165304"/>
                  <a:ext cx="2160240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smtClean="0">
                      <a:solidFill>
                        <a:srgbClr val="FF6600"/>
                      </a:solidFill>
                      <a:effectLst>
                        <a:innerShdw blurRad="114300">
                          <a:prstClr val="black"/>
                        </a:innerShdw>
                        <a:reflection blurRad="6350" stA="55000" endA="300" endPos="45500" dir="5400000" sy="-100000" algn="bl" rotWithShape="0"/>
                      </a:effectLst>
                      <a:latin typeface="Angsana New" pitchFamily="18" charset="-34"/>
                      <a:cs typeface="Angsana New" pitchFamily="18" charset="-34"/>
                    </a:rPr>
                    <a:t> C    O P Y R I G H T</a:t>
                  </a:r>
                  <a:endParaRPr lang="th-TH" sz="2000" b="1" dirty="0">
                    <a:solidFill>
                      <a:srgbClr val="FF6600"/>
                    </a:solidFill>
                    <a:effectLst>
                      <a:innerShdw blurRad="114300">
                        <a:prstClr val="black"/>
                      </a:innerShdw>
                      <a:reflection blurRad="6350" stA="55000" endA="300" endPos="45500" dir="5400000" sy="-100000" algn="bl" rotWithShape="0"/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</p:grpSp>
          <p:cxnSp>
            <p:nvCxnSpPr>
              <p:cNvPr id="9" name="Straight Connector 12"/>
              <p:cNvCxnSpPr/>
              <p:nvPr/>
            </p:nvCxnSpPr>
            <p:spPr>
              <a:xfrm>
                <a:off x="0" y="6165304"/>
                <a:ext cx="9144000" cy="72008"/>
              </a:xfrm>
              <a:prstGeom prst="line">
                <a:avLst/>
              </a:prstGeom>
              <a:ln>
                <a:solidFill>
                  <a:srgbClr val="008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" name="Oval 10"/>
            <p:cNvSpPr/>
            <p:nvPr/>
          </p:nvSpPr>
          <p:spPr>
            <a:xfrm>
              <a:off x="7092280" y="6453336"/>
              <a:ext cx="288032" cy="288032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FF6600"/>
              </a:solidFill>
            </a:ln>
            <a:scene3d>
              <a:camera prst="orthographicFront"/>
              <a:lightRig rig="threePt" dir="t"/>
            </a:scene3d>
            <a:sp3d>
              <a:bevelT w="114300" prst="hardEdg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tx1"/>
                  </a:solidFill>
                  <a:effectLst>
                    <a:innerShdw blurRad="114300">
                      <a:prstClr val="black"/>
                    </a:innerShdw>
                    <a:reflection blurRad="6350" stA="55000" endA="300" endPos="45500" dir="5400000" sy="-100000" algn="bl" rotWithShape="0"/>
                  </a:effectLst>
                  <a:latin typeface="Angsana New" pitchFamily="18" charset="-34"/>
                </a:rPr>
                <a:t>C</a:t>
              </a:r>
              <a:endParaRPr lang="th-TH" sz="2000" b="1" dirty="0">
                <a:solidFill>
                  <a:schemeClr val="tx1"/>
                </a:solidFill>
                <a:effectLst>
                  <a:innerShdw blurRad="114300">
                    <a:prstClr val="black"/>
                  </a:innerShdw>
                  <a:reflection blurRad="6350" stA="55000" endA="300" endPos="45500" dir="5400000" sy="-100000" algn="bl" rotWithShape="0"/>
                </a:effectLst>
                <a:latin typeface="Angsana New" pitchFamily="18" charset="-34"/>
              </a:endParaRPr>
            </a:p>
          </p:txBody>
        </p:sp>
      </p:grpSp>
      <p:pic>
        <p:nvPicPr>
          <p:cNvPr id="13" name="รูปภาพ 12" descr="ว96-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59632" y="116632"/>
            <a:ext cx="6624736" cy="610041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D85E7-25CD-47EF-B19D-98B9F94D8257}" type="slidenum">
              <a:rPr lang="th-TH" smtClean="0"/>
              <a:pPr/>
              <a:t>81</a:t>
            </a:fld>
            <a:endParaRPr lang="th-TH"/>
          </a:p>
        </p:txBody>
      </p:sp>
      <p:grpSp>
        <p:nvGrpSpPr>
          <p:cNvPr id="2" name="Group 8"/>
          <p:cNvGrpSpPr/>
          <p:nvPr/>
        </p:nvGrpSpPr>
        <p:grpSpPr>
          <a:xfrm>
            <a:off x="0" y="6237312"/>
            <a:ext cx="9144000" cy="576064"/>
            <a:chOff x="0" y="6165304"/>
            <a:chExt cx="9144000" cy="576064"/>
          </a:xfrm>
        </p:grpSpPr>
        <p:grpSp>
          <p:nvGrpSpPr>
            <p:cNvPr id="3" name="Group 10"/>
            <p:cNvGrpSpPr/>
            <p:nvPr/>
          </p:nvGrpSpPr>
          <p:grpSpPr>
            <a:xfrm>
              <a:off x="0" y="6165304"/>
              <a:ext cx="9144000" cy="576064"/>
              <a:chOff x="0" y="5877272"/>
              <a:chExt cx="9144000" cy="576064"/>
            </a:xfrm>
          </p:grpSpPr>
          <p:grpSp>
            <p:nvGrpSpPr>
              <p:cNvPr id="5" name="Group 23"/>
              <p:cNvGrpSpPr/>
              <p:nvPr/>
            </p:nvGrpSpPr>
            <p:grpSpPr>
              <a:xfrm>
                <a:off x="0" y="5877272"/>
                <a:ext cx="9144000" cy="576064"/>
                <a:chOff x="0" y="5877272"/>
                <a:chExt cx="9144000" cy="576064"/>
              </a:xfrm>
            </p:grpSpPr>
            <p:cxnSp>
              <p:nvCxnSpPr>
                <p:cNvPr id="10" name="Straight Connector 13"/>
                <p:cNvCxnSpPr/>
                <p:nvPr/>
              </p:nvCxnSpPr>
              <p:spPr>
                <a:xfrm>
                  <a:off x="0" y="6093296"/>
                  <a:ext cx="9144000" cy="72008"/>
                </a:xfrm>
                <a:prstGeom prst="line">
                  <a:avLst/>
                </a:prstGeom>
                <a:ln>
                  <a:solidFill>
                    <a:srgbClr val="008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1" name="Rectangle 14"/>
                <p:cNvSpPr/>
                <p:nvPr/>
              </p:nvSpPr>
              <p:spPr>
                <a:xfrm>
                  <a:off x="6444208" y="5877272"/>
                  <a:ext cx="2664296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Natchanon</a:t>
                  </a:r>
                  <a:r>
                    <a:rPr lang="en-US" sz="2000" b="1" dirty="0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  </a:t>
                  </a:r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Siriphongsurapa</a:t>
                  </a:r>
                  <a:endParaRPr lang="th-TH" sz="2000" b="1" dirty="0">
                    <a:solidFill>
                      <a:schemeClr val="tx1"/>
                    </a:solidFill>
                    <a:effectLst>
                      <a:innerShdw blurRad="63500" dist="50800" dir="5400000">
                        <a:prstClr val="black">
                          <a:alpha val="50000"/>
                        </a:prstClr>
                      </a:innerShdw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  <p:sp>
              <p:nvSpPr>
                <p:cNvPr id="12" name="Rectangle 15"/>
                <p:cNvSpPr/>
                <p:nvPr/>
              </p:nvSpPr>
              <p:spPr>
                <a:xfrm>
                  <a:off x="6804248" y="6165304"/>
                  <a:ext cx="2160240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smtClean="0">
                      <a:solidFill>
                        <a:srgbClr val="FF6600"/>
                      </a:solidFill>
                      <a:effectLst>
                        <a:innerShdw blurRad="114300">
                          <a:prstClr val="black"/>
                        </a:innerShdw>
                        <a:reflection blurRad="6350" stA="55000" endA="300" endPos="45500" dir="5400000" sy="-100000" algn="bl" rotWithShape="0"/>
                      </a:effectLst>
                      <a:latin typeface="Angsana New" pitchFamily="18" charset="-34"/>
                      <a:cs typeface="Angsana New" pitchFamily="18" charset="-34"/>
                    </a:rPr>
                    <a:t> C    O P Y R I G H T</a:t>
                  </a:r>
                  <a:endParaRPr lang="th-TH" sz="2000" b="1" dirty="0">
                    <a:solidFill>
                      <a:srgbClr val="FF6600"/>
                    </a:solidFill>
                    <a:effectLst>
                      <a:innerShdw blurRad="114300">
                        <a:prstClr val="black"/>
                      </a:innerShdw>
                      <a:reflection blurRad="6350" stA="55000" endA="300" endPos="45500" dir="5400000" sy="-100000" algn="bl" rotWithShape="0"/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</p:grpSp>
          <p:cxnSp>
            <p:nvCxnSpPr>
              <p:cNvPr id="9" name="Straight Connector 12"/>
              <p:cNvCxnSpPr/>
              <p:nvPr/>
            </p:nvCxnSpPr>
            <p:spPr>
              <a:xfrm>
                <a:off x="0" y="6165304"/>
                <a:ext cx="9144000" cy="72008"/>
              </a:xfrm>
              <a:prstGeom prst="line">
                <a:avLst/>
              </a:prstGeom>
              <a:ln>
                <a:solidFill>
                  <a:srgbClr val="008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" name="Oval 10"/>
            <p:cNvSpPr/>
            <p:nvPr/>
          </p:nvSpPr>
          <p:spPr>
            <a:xfrm>
              <a:off x="7092280" y="6453336"/>
              <a:ext cx="288032" cy="288032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FF6600"/>
              </a:solidFill>
            </a:ln>
            <a:scene3d>
              <a:camera prst="orthographicFront"/>
              <a:lightRig rig="threePt" dir="t"/>
            </a:scene3d>
            <a:sp3d>
              <a:bevelT w="114300" prst="hardEdg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tx1"/>
                  </a:solidFill>
                  <a:effectLst>
                    <a:innerShdw blurRad="114300">
                      <a:prstClr val="black"/>
                    </a:innerShdw>
                    <a:reflection blurRad="6350" stA="55000" endA="300" endPos="45500" dir="5400000" sy="-100000" algn="bl" rotWithShape="0"/>
                  </a:effectLst>
                  <a:latin typeface="Angsana New" pitchFamily="18" charset="-34"/>
                </a:rPr>
                <a:t>C</a:t>
              </a:r>
              <a:endParaRPr lang="th-TH" sz="2000" b="1" dirty="0">
                <a:solidFill>
                  <a:schemeClr val="tx1"/>
                </a:solidFill>
                <a:effectLst>
                  <a:innerShdw blurRad="114300">
                    <a:prstClr val="black"/>
                  </a:innerShdw>
                  <a:reflection blurRad="6350" stA="55000" endA="300" endPos="45500" dir="5400000" sy="-100000" algn="bl" rotWithShape="0"/>
                </a:effectLst>
                <a:latin typeface="Angsana New" pitchFamily="18" charset="-34"/>
              </a:endParaRPr>
            </a:p>
          </p:txBody>
        </p:sp>
      </p:grpSp>
      <p:pic>
        <p:nvPicPr>
          <p:cNvPr id="15" name="รูปภาพ 14" descr="ว96-1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28803" y="548680"/>
            <a:ext cx="8192791" cy="554461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D85E7-25CD-47EF-B19D-98B9F94D8257}" type="slidenum">
              <a:rPr lang="th-TH" smtClean="0"/>
              <a:pPr/>
              <a:t>82</a:t>
            </a:fld>
            <a:endParaRPr lang="th-TH"/>
          </a:p>
        </p:txBody>
      </p:sp>
      <p:grpSp>
        <p:nvGrpSpPr>
          <p:cNvPr id="2" name="Group 8"/>
          <p:cNvGrpSpPr/>
          <p:nvPr/>
        </p:nvGrpSpPr>
        <p:grpSpPr>
          <a:xfrm>
            <a:off x="0" y="6237312"/>
            <a:ext cx="9144000" cy="576064"/>
            <a:chOff x="0" y="6165304"/>
            <a:chExt cx="9144000" cy="576064"/>
          </a:xfrm>
        </p:grpSpPr>
        <p:grpSp>
          <p:nvGrpSpPr>
            <p:cNvPr id="3" name="Group 10"/>
            <p:cNvGrpSpPr/>
            <p:nvPr/>
          </p:nvGrpSpPr>
          <p:grpSpPr>
            <a:xfrm>
              <a:off x="0" y="6165304"/>
              <a:ext cx="9144000" cy="576064"/>
              <a:chOff x="0" y="5877272"/>
              <a:chExt cx="9144000" cy="576064"/>
            </a:xfrm>
          </p:grpSpPr>
          <p:grpSp>
            <p:nvGrpSpPr>
              <p:cNvPr id="5" name="Group 23"/>
              <p:cNvGrpSpPr/>
              <p:nvPr/>
            </p:nvGrpSpPr>
            <p:grpSpPr>
              <a:xfrm>
                <a:off x="0" y="5877272"/>
                <a:ext cx="9144000" cy="576064"/>
                <a:chOff x="0" y="5877272"/>
                <a:chExt cx="9144000" cy="576064"/>
              </a:xfrm>
            </p:grpSpPr>
            <p:cxnSp>
              <p:nvCxnSpPr>
                <p:cNvPr id="10" name="Straight Connector 13"/>
                <p:cNvCxnSpPr/>
                <p:nvPr/>
              </p:nvCxnSpPr>
              <p:spPr>
                <a:xfrm>
                  <a:off x="0" y="6093296"/>
                  <a:ext cx="9144000" cy="72008"/>
                </a:xfrm>
                <a:prstGeom prst="line">
                  <a:avLst/>
                </a:prstGeom>
                <a:ln>
                  <a:solidFill>
                    <a:srgbClr val="008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1" name="Rectangle 14"/>
                <p:cNvSpPr/>
                <p:nvPr/>
              </p:nvSpPr>
              <p:spPr>
                <a:xfrm>
                  <a:off x="6444208" y="5877272"/>
                  <a:ext cx="2664296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Natchanon</a:t>
                  </a:r>
                  <a:r>
                    <a:rPr lang="en-US" sz="2000" b="1" dirty="0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  </a:t>
                  </a:r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Siriphongsurapa</a:t>
                  </a:r>
                  <a:endParaRPr lang="th-TH" sz="2000" b="1" dirty="0">
                    <a:solidFill>
                      <a:schemeClr val="tx1"/>
                    </a:solidFill>
                    <a:effectLst>
                      <a:innerShdw blurRad="63500" dist="50800" dir="5400000">
                        <a:prstClr val="black">
                          <a:alpha val="50000"/>
                        </a:prstClr>
                      </a:innerShdw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  <p:sp>
              <p:nvSpPr>
                <p:cNvPr id="12" name="Rectangle 15"/>
                <p:cNvSpPr/>
                <p:nvPr/>
              </p:nvSpPr>
              <p:spPr>
                <a:xfrm>
                  <a:off x="6804248" y="6165304"/>
                  <a:ext cx="2160240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smtClean="0">
                      <a:solidFill>
                        <a:srgbClr val="FF6600"/>
                      </a:solidFill>
                      <a:effectLst>
                        <a:innerShdw blurRad="114300">
                          <a:prstClr val="black"/>
                        </a:innerShdw>
                        <a:reflection blurRad="6350" stA="55000" endA="300" endPos="45500" dir="5400000" sy="-100000" algn="bl" rotWithShape="0"/>
                      </a:effectLst>
                      <a:latin typeface="Angsana New" pitchFamily="18" charset="-34"/>
                      <a:cs typeface="Angsana New" pitchFamily="18" charset="-34"/>
                    </a:rPr>
                    <a:t> C    O P Y R I G H T</a:t>
                  </a:r>
                  <a:endParaRPr lang="th-TH" sz="2000" b="1" dirty="0">
                    <a:solidFill>
                      <a:srgbClr val="FF6600"/>
                    </a:solidFill>
                    <a:effectLst>
                      <a:innerShdw blurRad="114300">
                        <a:prstClr val="black"/>
                      </a:innerShdw>
                      <a:reflection blurRad="6350" stA="55000" endA="300" endPos="45500" dir="5400000" sy="-100000" algn="bl" rotWithShape="0"/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</p:grpSp>
          <p:cxnSp>
            <p:nvCxnSpPr>
              <p:cNvPr id="9" name="Straight Connector 12"/>
              <p:cNvCxnSpPr/>
              <p:nvPr/>
            </p:nvCxnSpPr>
            <p:spPr>
              <a:xfrm>
                <a:off x="0" y="6165304"/>
                <a:ext cx="9144000" cy="72008"/>
              </a:xfrm>
              <a:prstGeom prst="line">
                <a:avLst/>
              </a:prstGeom>
              <a:ln>
                <a:solidFill>
                  <a:srgbClr val="008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" name="Oval 10"/>
            <p:cNvSpPr/>
            <p:nvPr/>
          </p:nvSpPr>
          <p:spPr>
            <a:xfrm>
              <a:off x="7092280" y="6453336"/>
              <a:ext cx="288032" cy="288032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FF6600"/>
              </a:solidFill>
            </a:ln>
            <a:scene3d>
              <a:camera prst="orthographicFront"/>
              <a:lightRig rig="threePt" dir="t"/>
            </a:scene3d>
            <a:sp3d>
              <a:bevelT w="114300" prst="hardEdg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tx1"/>
                  </a:solidFill>
                  <a:effectLst>
                    <a:innerShdw blurRad="114300">
                      <a:prstClr val="black"/>
                    </a:innerShdw>
                    <a:reflection blurRad="6350" stA="55000" endA="300" endPos="45500" dir="5400000" sy="-100000" algn="bl" rotWithShape="0"/>
                  </a:effectLst>
                  <a:latin typeface="Angsana New" pitchFamily="18" charset="-34"/>
                </a:rPr>
                <a:t>C</a:t>
              </a:r>
              <a:endParaRPr lang="th-TH" sz="2000" b="1" dirty="0">
                <a:solidFill>
                  <a:schemeClr val="tx1"/>
                </a:solidFill>
                <a:effectLst>
                  <a:innerShdw blurRad="114300">
                    <a:prstClr val="black"/>
                  </a:innerShdw>
                  <a:reflection blurRad="6350" stA="55000" endA="300" endPos="45500" dir="5400000" sy="-100000" algn="bl" rotWithShape="0"/>
                </a:effectLst>
                <a:latin typeface="Angsana New" pitchFamily="18" charset="-34"/>
              </a:endParaRPr>
            </a:p>
          </p:txBody>
        </p:sp>
      </p:grpSp>
      <p:pic>
        <p:nvPicPr>
          <p:cNvPr id="13" name="รูปภาพ 12" descr="ว96-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9552" y="1340768"/>
            <a:ext cx="8036581" cy="419123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D85E7-25CD-47EF-B19D-98B9F94D8257}" type="slidenum">
              <a:rPr lang="th-TH" smtClean="0"/>
              <a:pPr/>
              <a:t>83</a:t>
            </a:fld>
            <a:endParaRPr lang="th-TH"/>
          </a:p>
        </p:txBody>
      </p:sp>
      <p:grpSp>
        <p:nvGrpSpPr>
          <p:cNvPr id="2" name="Group 8"/>
          <p:cNvGrpSpPr/>
          <p:nvPr/>
        </p:nvGrpSpPr>
        <p:grpSpPr>
          <a:xfrm>
            <a:off x="0" y="6237312"/>
            <a:ext cx="9144000" cy="576064"/>
            <a:chOff x="0" y="6165304"/>
            <a:chExt cx="9144000" cy="576064"/>
          </a:xfrm>
        </p:grpSpPr>
        <p:grpSp>
          <p:nvGrpSpPr>
            <p:cNvPr id="3" name="Group 10"/>
            <p:cNvGrpSpPr/>
            <p:nvPr/>
          </p:nvGrpSpPr>
          <p:grpSpPr>
            <a:xfrm>
              <a:off x="0" y="6165304"/>
              <a:ext cx="9144000" cy="576064"/>
              <a:chOff x="0" y="5877272"/>
              <a:chExt cx="9144000" cy="576064"/>
            </a:xfrm>
          </p:grpSpPr>
          <p:grpSp>
            <p:nvGrpSpPr>
              <p:cNvPr id="5" name="Group 23"/>
              <p:cNvGrpSpPr/>
              <p:nvPr/>
            </p:nvGrpSpPr>
            <p:grpSpPr>
              <a:xfrm>
                <a:off x="0" y="5877272"/>
                <a:ext cx="9144000" cy="576064"/>
                <a:chOff x="0" y="5877272"/>
                <a:chExt cx="9144000" cy="576064"/>
              </a:xfrm>
            </p:grpSpPr>
            <p:cxnSp>
              <p:nvCxnSpPr>
                <p:cNvPr id="10" name="Straight Connector 13"/>
                <p:cNvCxnSpPr/>
                <p:nvPr/>
              </p:nvCxnSpPr>
              <p:spPr>
                <a:xfrm>
                  <a:off x="0" y="6093296"/>
                  <a:ext cx="9144000" cy="72008"/>
                </a:xfrm>
                <a:prstGeom prst="line">
                  <a:avLst/>
                </a:prstGeom>
                <a:ln>
                  <a:solidFill>
                    <a:srgbClr val="008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1" name="Rectangle 14"/>
                <p:cNvSpPr/>
                <p:nvPr/>
              </p:nvSpPr>
              <p:spPr>
                <a:xfrm>
                  <a:off x="6444208" y="5877272"/>
                  <a:ext cx="2664296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Natchanon</a:t>
                  </a:r>
                  <a:r>
                    <a:rPr lang="en-US" sz="2000" b="1" dirty="0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  </a:t>
                  </a:r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Siriphongsurapa</a:t>
                  </a:r>
                  <a:endParaRPr lang="th-TH" sz="2000" b="1" dirty="0">
                    <a:solidFill>
                      <a:schemeClr val="tx1"/>
                    </a:solidFill>
                    <a:effectLst>
                      <a:innerShdw blurRad="63500" dist="50800" dir="5400000">
                        <a:prstClr val="black">
                          <a:alpha val="50000"/>
                        </a:prstClr>
                      </a:innerShdw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  <p:sp>
              <p:nvSpPr>
                <p:cNvPr id="12" name="Rectangle 15"/>
                <p:cNvSpPr/>
                <p:nvPr/>
              </p:nvSpPr>
              <p:spPr>
                <a:xfrm>
                  <a:off x="6804248" y="6165304"/>
                  <a:ext cx="2160240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smtClean="0">
                      <a:solidFill>
                        <a:srgbClr val="FF6600"/>
                      </a:solidFill>
                      <a:effectLst>
                        <a:innerShdw blurRad="114300">
                          <a:prstClr val="black"/>
                        </a:innerShdw>
                        <a:reflection blurRad="6350" stA="55000" endA="300" endPos="45500" dir="5400000" sy="-100000" algn="bl" rotWithShape="0"/>
                      </a:effectLst>
                      <a:latin typeface="Angsana New" pitchFamily="18" charset="-34"/>
                      <a:cs typeface="Angsana New" pitchFamily="18" charset="-34"/>
                    </a:rPr>
                    <a:t> C    O P Y R I G H T</a:t>
                  </a:r>
                  <a:endParaRPr lang="th-TH" sz="2000" b="1" dirty="0">
                    <a:solidFill>
                      <a:srgbClr val="FF6600"/>
                    </a:solidFill>
                    <a:effectLst>
                      <a:innerShdw blurRad="114300">
                        <a:prstClr val="black"/>
                      </a:innerShdw>
                      <a:reflection blurRad="6350" stA="55000" endA="300" endPos="45500" dir="5400000" sy="-100000" algn="bl" rotWithShape="0"/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</p:grpSp>
          <p:cxnSp>
            <p:nvCxnSpPr>
              <p:cNvPr id="9" name="Straight Connector 12"/>
              <p:cNvCxnSpPr/>
              <p:nvPr/>
            </p:nvCxnSpPr>
            <p:spPr>
              <a:xfrm>
                <a:off x="0" y="6165304"/>
                <a:ext cx="9144000" cy="72008"/>
              </a:xfrm>
              <a:prstGeom prst="line">
                <a:avLst/>
              </a:prstGeom>
              <a:ln>
                <a:solidFill>
                  <a:srgbClr val="008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" name="Oval 10"/>
            <p:cNvSpPr/>
            <p:nvPr/>
          </p:nvSpPr>
          <p:spPr>
            <a:xfrm>
              <a:off x="7092280" y="6453336"/>
              <a:ext cx="288032" cy="288032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FF6600"/>
              </a:solidFill>
            </a:ln>
            <a:scene3d>
              <a:camera prst="orthographicFront"/>
              <a:lightRig rig="threePt" dir="t"/>
            </a:scene3d>
            <a:sp3d>
              <a:bevelT w="114300" prst="hardEdg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tx1"/>
                  </a:solidFill>
                  <a:effectLst>
                    <a:innerShdw blurRad="114300">
                      <a:prstClr val="black"/>
                    </a:innerShdw>
                    <a:reflection blurRad="6350" stA="55000" endA="300" endPos="45500" dir="5400000" sy="-100000" algn="bl" rotWithShape="0"/>
                  </a:effectLst>
                  <a:latin typeface="Angsana New" pitchFamily="18" charset="-34"/>
                </a:rPr>
                <a:t>C</a:t>
              </a:r>
              <a:endParaRPr lang="th-TH" sz="2000" b="1" dirty="0">
                <a:solidFill>
                  <a:schemeClr val="tx1"/>
                </a:solidFill>
                <a:effectLst>
                  <a:innerShdw blurRad="114300">
                    <a:prstClr val="black"/>
                  </a:innerShdw>
                  <a:reflection blurRad="6350" stA="55000" endA="300" endPos="45500" dir="5400000" sy="-100000" algn="bl" rotWithShape="0"/>
                </a:effectLst>
                <a:latin typeface="Angsana New" pitchFamily="18" charset="-34"/>
              </a:endParaRPr>
            </a:p>
          </p:txBody>
        </p:sp>
      </p:grpSp>
      <p:pic>
        <p:nvPicPr>
          <p:cNvPr id="13" name="รูปภาพ 12" descr="ว96-1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5536" y="1052736"/>
            <a:ext cx="8309587" cy="47964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D85E7-25CD-47EF-B19D-98B9F94D8257}" type="slidenum">
              <a:rPr lang="th-TH" smtClean="0"/>
              <a:pPr/>
              <a:t>84</a:t>
            </a:fld>
            <a:endParaRPr lang="th-TH"/>
          </a:p>
        </p:txBody>
      </p:sp>
      <p:sp>
        <p:nvSpPr>
          <p:cNvPr id="5" name="Rectangle 4"/>
          <p:cNvSpPr/>
          <p:nvPr/>
        </p:nvSpPr>
        <p:spPr>
          <a:xfrm>
            <a:off x="1115616" y="116632"/>
            <a:ext cx="657263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 typeface="Courier New" pitchFamily="49" charset="0"/>
              <a:buChar char="o"/>
            </a:pPr>
            <a:r>
              <a:rPr lang="th-TH" sz="3200" b="1" dirty="0" smtClean="0">
                <a:solidFill>
                  <a:srgbClr val="0000FF"/>
                </a:solidFill>
                <a:latin typeface="EucrosiaUPC" pitchFamily="18" charset="-34"/>
                <a:ea typeface="Angsana New" pitchFamily="18" charset="-34"/>
                <a:cs typeface="EucrosiaUPC" pitchFamily="18" charset="-34"/>
              </a:rPr>
              <a:t> รายงานขอซื้อ หรือขอจ้าง หรือขอเช่าสังหาริมทรัพย์ </a:t>
            </a:r>
            <a:endParaRPr lang="th-TH" sz="3200" dirty="0"/>
          </a:p>
        </p:txBody>
      </p:sp>
      <p:cxnSp>
        <p:nvCxnSpPr>
          <p:cNvPr id="7" name="Elbow Connector 6"/>
          <p:cNvCxnSpPr/>
          <p:nvPr/>
        </p:nvCxnSpPr>
        <p:spPr>
          <a:xfrm flipV="1">
            <a:off x="0" y="188640"/>
            <a:ext cx="9144000" cy="432048"/>
          </a:xfrm>
          <a:prstGeom prst="bentConnector3">
            <a:avLst>
              <a:gd name="adj1" fmla="val 83750"/>
            </a:avLst>
          </a:prstGeom>
          <a:ln w="1905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Elbow Connector 9"/>
          <p:cNvCxnSpPr/>
          <p:nvPr/>
        </p:nvCxnSpPr>
        <p:spPr>
          <a:xfrm flipV="1">
            <a:off x="0" y="332656"/>
            <a:ext cx="9144000" cy="360040"/>
          </a:xfrm>
          <a:prstGeom prst="bentConnector3">
            <a:avLst>
              <a:gd name="adj1" fmla="val 82604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683568" y="620688"/>
            <a:ext cx="2088232" cy="504056"/>
          </a:xfrm>
          <a:prstGeom prst="rect">
            <a:avLst/>
          </a:prstGeom>
          <a:solidFill>
            <a:srgbClr val="CCFFCC"/>
          </a:solidFill>
          <a:ln>
            <a:solidFill>
              <a:srgbClr val="00660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b="1" dirty="0" smtClean="0">
                <a:solidFill>
                  <a:schemeClr val="tx1"/>
                </a:solidFill>
                <a:latin typeface="EucrosiaUPC" pitchFamily="18" charset="-34"/>
                <a:cs typeface="EucrosiaUPC" pitchFamily="18" charset="-34"/>
              </a:rPr>
              <a:t>ระเบียบฯ ข้อ 22</a:t>
            </a:r>
            <a:endParaRPr lang="th-TH" b="1" dirty="0">
              <a:solidFill>
                <a:schemeClr val="tx1"/>
              </a:solidFill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2771800" y="620688"/>
            <a:ext cx="5328592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b="1" dirty="0" smtClean="0">
                <a:solidFill>
                  <a:schemeClr val="tx1"/>
                </a:solidFill>
                <a:latin typeface="EucrosiaUPC" pitchFamily="18" charset="-34"/>
                <a:cs typeface="EucrosiaUPC" pitchFamily="18" charset="-34"/>
              </a:rPr>
              <a:t>อย่างน้อยต้องมีรายการ ดังนี้</a:t>
            </a:r>
            <a:endParaRPr lang="th-TH" b="1" dirty="0">
              <a:solidFill>
                <a:schemeClr val="tx1"/>
              </a:solidFill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18" name="Oval 17"/>
          <p:cNvSpPr/>
          <p:nvPr/>
        </p:nvSpPr>
        <p:spPr>
          <a:xfrm>
            <a:off x="1043608" y="1196752"/>
            <a:ext cx="504056" cy="504056"/>
          </a:xfrm>
          <a:prstGeom prst="ellipse">
            <a:avLst/>
          </a:prstGeom>
          <a:solidFill>
            <a:srgbClr val="00B05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b="1" dirty="0" smtClean="0">
                <a:latin typeface="EucrosiaUPC" pitchFamily="18" charset="-34"/>
                <a:cs typeface="EucrosiaUPC" pitchFamily="18" charset="-34"/>
              </a:rPr>
              <a:t>1</a:t>
            </a:r>
            <a:endParaRPr lang="th-TH" b="1" dirty="0"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19" name="Oval 18"/>
          <p:cNvSpPr/>
          <p:nvPr/>
        </p:nvSpPr>
        <p:spPr>
          <a:xfrm>
            <a:off x="1043608" y="1844824"/>
            <a:ext cx="504056" cy="504056"/>
          </a:xfrm>
          <a:prstGeom prst="ellipse">
            <a:avLst/>
          </a:prstGeom>
          <a:solidFill>
            <a:srgbClr val="CC0066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b="1" dirty="0" smtClean="0">
                <a:latin typeface="EucrosiaUPC" pitchFamily="18" charset="-34"/>
                <a:cs typeface="EucrosiaUPC" pitchFamily="18" charset="-34"/>
              </a:rPr>
              <a:t>2</a:t>
            </a:r>
            <a:endParaRPr lang="th-TH" b="1" dirty="0"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20" name="Oval 19"/>
          <p:cNvSpPr/>
          <p:nvPr/>
        </p:nvSpPr>
        <p:spPr>
          <a:xfrm>
            <a:off x="1043608" y="2492896"/>
            <a:ext cx="504056" cy="504056"/>
          </a:xfrm>
          <a:prstGeom prst="ellipse">
            <a:avLst/>
          </a:prstGeom>
          <a:solidFill>
            <a:srgbClr val="00B0F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b="1" dirty="0" smtClean="0">
                <a:latin typeface="EucrosiaUPC" pitchFamily="18" charset="-34"/>
                <a:cs typeface="EucrosiaUPC" pitchFamily="18" charset="-34"/>
              </a:rPr>
              <a:t>3</a:t>
            </a:r>
            <a:endParaRPr lang="th-TH" b="1" dirty="0"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21" name="Oval 20"/>
          <p:cNvSpPr/>
          <p:nvPr/>
        </p:nvSpPr>
        <p:spPr>
          <a:xfrm>
            <a:off x="1043608" y="3140968"/>
            <a:ext cx="504056" cy="504056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b="1" dirty="0" smtClean="0">
                <a:latin typeface="EucrosiaUPC" pitchFamily="18" charset="-34"/>
                <a:cs typeface="EucrosiaUPC" pitchFamily="18" charset="-34"/>
              </a:rPr>
              <a:t>4</a:t>
            </a:r>
            <a:endParaRPr lang="th-TH" b="1" dirty="0"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22" name="Oval 21"/>
          <p:cNvSpPr/>
          <p:nvPr/>
        </p:nvSpPr>
        <p:spPr>
          <a:xfrm>
            <a:off x="1043608" y="3789040"/>
            <a:ext cx="504056" cy="504056"/>
          </a:xfrm>
          <a:prstGeom prst="ellipse">
            <a:avLst/>
          </a:prstGeom>
          <a:solidFill>
            <a:srgbClr val="00B05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b="1" dirty="0" smtClean="0">
                <a:latin typeface="EucrosiaUPC" pitchFamily="18" charset="-34"/>
                <a:cs typeface="EucrosiaUPC" pitchFamily="18" charset="-34"/>
              </a:rPr>
              <a:t>5</a:t>
            </a:r>
            <a:endParaRPr lang="th-TH" b="1" dirty="0"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23" name="Oval 22"/>
          <p:cNvSpPr/>
          <p:nvPr/>
        </p:nvSpPr>
        <p:spPr>
          <a:xfrm>
            <a:off x="1043608" y="4437112"/>
            <a:ext cx="504056" cy="504056"/>
          </a:xfrm>
          <a:prstGeom prst="ellipse">
            <a:avLst/>
          </a:prstGeom>
          <a:solidFill>
            <a:srgbClr val="CC0066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b="1" dirty="0" smtClean="0">
                <a:latin typeface="EucrosiaUPC" pitchFamily="18" charset="-34"/>
                <a:cs typeface="EucrosiaUPC" pitchFamily="18" charset="-34"/>
              </a:rPr>
              <a:t>6</a:t>
            </a:r>
            <a:endParaRPr lang="th-TH" b="1" dirty="0"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24" name="Oval 23"/>
          <p:cNvSpPr/>
          <p:nvPr/>
        </p:nvSpPr>
        <p:spPr>
          <a:xfrm>
            <a:off x="1043608" y="5085184"/>
            <a:ext cx="504056" cy="504056"/>
          </a:xfrm>
          <a:prstGeom prst="ellipse">
            <a:avLst/>
          </a:prstGeom>
          <a:solidFill>
            <a:srgbClr val="00B0F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b="1" dirty="0" smtClean="0">
                <a:latin typeface="EucrosiaUPC" pitchFamily="18" charset="-34"/>
                <a:cs typeface="EucrosiaUPC" pitchFamily="18" charset="-34"/>
              </a:rPr>
              <a:t>7</a:t>
            </a:r>
            <a:endParaRPr lang="th-TH" b="1" dirty="0"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25" name="Oval 24"/>
          <p:cNvSpPr/>
          <p:nvPr/>
        </p:nvSpPr>
        <p:spPr>
          <a:xfrm>
            <a:off x="1043608" y="5733256"/>
            <a:ext cx="504056" cy="504056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b="1" dirty="0" smtClean="0">
                <a:latin typeface="EucrosiaUPC" pitchFamily="18" charset="-34"/>
                <a:cs typeface="EucrosiaUPC" pitchFamily="18" charset="-34"/>
              </a:rPr>
              <a:t>8</a:t>
            </a:r>
            <a:endParaRPr lang="th-TH" b="1" dirty="0"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1691680" y="1268760"/>
            <a:ext cx="378501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2400" b="1" dirty="0" smtClean="0">
                <a:solidFill>
                  <a:srgbClr val="006600"/>
                </a:solidFill>
                <a:latin typeface="EucrosiaUPC" pitchFamily="18" charset="-34"/>
                <a:cs typeface="EucrosiaUPC" pitchFamily="18" charset="-34"/>
              </a:rPr>
              <a:t>เหตุผลและความจำเป็นที่ต้องซื้อหรือจ้าง </a:t>
            </a:r>
            <a:endParaRPr lang="th-TH" sz="2400" dirty="0">
              <a:solidFill>
                <a:srgbClr val="006600"/>
              </a:solidFill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1691680" y="1719972"/>
            <a:ext cx="6840760" cy="8733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000"/>
              </a:lnSpc>
            </a:pPr>
            <a:r>
              <a:rPr lang="th-TH" sz="2400" b="1" dirty="0" smtClean="0">
                <a:solidFill>
                  <a:srgbClr val="CC0066"/>
                </a:solidFill>
                <a:latin typeface="EucrosiaUPC" pitchFamily="18" charset="-34"/>
                <a:cs typeface="EucrosiaUPC" pitchFamily="18" charset="-34"/>
              </a:rPr>
              <a:t>ขอบเขตของงาน หรือรายละเอียดคุณลักษณะเฉพาะของพัสดุ หรือแบบรูปรายการงานก่อสร้างที่จะซื้อหรือจ้าง แล้วแต่กรณี</a:t>
            </a:r>
            <a:endParaRPr lang="th-TH" sz="2400" dirty="0">
              <a:solidFill>
                <a:srgbClr val="CC0066"/>
              </a:solidFill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1691680" y="2512060"/>
            <a:ext cx="327525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2400" b="1" dirty="0" smtClean="0">
                <a:solidFill>
                  <a:srgbClr val="0000FF"/>
                </a:solidFill>
                <a:latin typeface="EucrosiaUPC" pitchFamily="18" charset="-34"/>
                <a:cs typeface="EucrosiaUPC" pitchFamily="18" charset="-34"/>
              </a:rPr>
              <a:t>ราคากลางของพัสดุที่จะซื้อหรือจ้าง </a:t>
            </a:r>
            <a:endParaRPr lang="th-TH" sz="2400" dirty="0"/>
          </a:p>
        </p:txBody>
      </p:sp>
      <p:sp>
        <p:nvSpPr>
          <p:cNvPr id="29" name="Rectangle 28"/>
          <p:cNvSpPr/>
          <p:nvPr/>
        </p:nvSpPr>
        <p:spPr>
          <a:xfrm>
            <a:off x="1691680" y="3006896"/>
            <a:ext cx="6840760" cy="8733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000"/>
              </a:lnSpc>
            </a:pPr>
            <a:r>
              <a:rPr lang="th-TH" sz="2400" b="1" dirty="0" smtClean="0">
                <a:solidFill>
                  <a:schemeClr val="accent6">
                    <a:lumMod val="50000"/>
                  </a:schemeClr>
                </a:solidFill>
                <a:latin typeface="EucrosiaUPC" pitchFamily="18" charset="-34"/>
                <a:cs typeface="EucrosiaUPC" pitchFamily="18" charset="-34"/>
              </a:rPr>
              <a:t>วงเงินที่จะซื้อหรือจ้าง โดยให้ระบุวงเงินงบประมาณ ถ้าไม่มีวงเงินดังกล่าวให้ ระบุวงเงิน ที่ประมาณว่าจะซื้อหรือจ้างในครั้งนั้น</a:t>
            </a:r>
            <a:endParaRPr lang="th-TH" sz="24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1691680" y="3861048"/>
            <a:ext cx="633670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2400" b="1" dirty="0" smtClean="0">
                <a:solidFill>
                  <a:srgbClr val="006600"/>
                </a:solidFill>
                <a:latin typeface="EucrosiaUPC" pitchFamily="18" charset="-34"/>
                <a:cs typeface="EucrosiaUPC" pitchFamily="18" charset="-34"/>
              </a:rPr>
              <a:t>กำหนดเวลาที่ต้องการใช้พัสดุนั้นหรือให้งานนั้นแล้วเสร็จ </a:t>
            </a:r>
            <a:endParaRPr lang="th-TH" sz="2400" dirty="0">
              <a:solidFill>
                <a:srgbClr val="006600"/>
              </a:solidFill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1691680" y="4456276"/>
            <a:ext cx="640871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2400" b="1" dirty="0" smtClean="0">
                <a:solidFill>
                  <a:srgbClr val="CC0066"/>
                </a:solidFill>
                <a:latin typeface="EucrosiaUPC" pitchFamily="18" charset="-34"/>
                <a:cs typeface="EucrosiaUPC" pitchFamily="18" charset="-34"/>
              </a:rPr>
              <a:t>วิธีที่จะซื้อหรือจ้างและเหตุผลที่ต้องซื้อหรือจ้างโดยวิธีนั้น </a:t>
            </a:r>
            <a:endParaRPr lang="th-TH" sz="2400" dirty="0">
              <a:solidFill>
                <a:srgbClr val="CC0066"/>
              </a:solidFill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1691680" y="5104348"/>
            <a:ext cx="619268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2400" b="1" dirty="0" smtClean="0">
                <a:solidFill>
                  <a:srgbClr val="0000FF"/>
                </a:solidFill>
                <a:latin typeface="EucrosiaUPC" pitchFamily="18" charset="-34"/>
                <a:cs typeface="EucrosiaUPC" pitchFamily="18" charset="-34"/>
              </a:rPr>
              <a:t>หลักเกณฑ์การพิจารณาคัดเลือกข้อเสนอ</a:t>
            </a:r>
          </a:p>
          <a:p>
            <a:endParaRPr lang="th-TH" sz="2400" dirty="0"/>
          </a:p>
        </p:txBody>
      </p:sp>
      <p:sp>
        <p:nvSpPr>
          <p:cNvPr id="33" name="Rectangle 32"/>
          <p:cNvSpPr/>
          <p:nvPr/>
        </p:nvSpPr>
        <p:spPr>
          <a:xfrm>
            <a:off x="1728192" y="5574503"/>
            <a:ext cx="7164288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000"/>
              </a:lnSpc>
            </a:pPr>
            <a:r>
              <a:rPr lang="th-TH" sz="2400" b="1" dirty="0" smtClean="0">
                <a:solidFill>
                  <a:schemeClr val="accent6">
                    <a:lumMod val="50000"/>
                  </a:schemeClr>
                </a:solidFill>
                <a:latin typeface="EucrosiaUPC" pitchFamily="18" charset="-34"/>
                <a:cs typeface="EucrosiaUPC" pitchFamily="18" charset="-34"/>
              </a:rPr>
              <a:t>ข้อเสนออื่นๆ เช่น การขออนุมัติแต่งตั้งคณะกรรมการต่างๆ ที่จำเป็นในการซื้อหรือจ้าง การออกประกาศและเอกสารเชิญชวน และหนังสือเชิญชวน</a:t>
            </a:r>
            <a:endParaRPr lang="th-TH" sz="2400" dirty="0">
              <a:solidFill>
                <a:schemeClr val="accent6">
                  <a:lumMod val="50000"/>
                </a:schemeClr>
              </a:solidFill>
            </a:endParaRPr>
          </a:p>
        </p:txBody>
      </p:sp>
      <p:cxnSp>
        <p:nvCxnSpPr>
          <p:cNvPr id="36" name="Elbow Connector 35"/>
          <p:cNvCxnSpPr/>
          <p:nvPr/>
        </p:nvCxnSpPr>
        <p:spPr>
          <a:xfrm>
            <a:off x="683568" y="1052736"/>
            <a:ext cx="8460432" cy="720080"/>
          </a:xfrm>
          <a:prstGeom prst="bentConnector3">
            <a:avLst>
              <a:gd name="adj1" fmla="val 13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Elbow Connector 40"/>
          <p:cNvCxnSpPr/>
          <p:nvPr/>
        </p:nvCxnSpPr>
        <p:spPr>
          <a:xfrm>
            <a:off x="683568" y="1772816"/>
            <a:ext cx="8460432" cy="720080"/>
          </a:xfrm>
          <a:prstGeom prst="bentConnector3">
            <a:avLst>
              <a:gd name="adj1" fmla="val 13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Elbow Connector 44"/>
          <p:cNvCxnSpPr/>
          <p:nvPr/>
        </p:nvCxnSpPr>
        <p:spPr>
          <a:xfrm>
            <a:off x="683568" y="2492896"/>
            <a:ext cx="8460432" cy="504056"/>
          </a:xfrm>
          <a:prstGeom prst="bentConnector3">
            <a:avLst>
              <a:gd name="adj1" fmla="val 13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Elbow Connector 47"/>
          <p:cNvCxnSpPr/>
          <p:nvPr/>
        </p:nvCxnSpPr>
        <p:spPr>
          <a:xfrm>
            <a:off x="720080" y="2996952"/>
            <a:ext cx="8460432" cy="792088"/>
          </a:xfrm>
          <a:prstGeom prst="bentConnector3">
            <a:avLst>
              <a:gd name="adj1" fmla="val -437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Elbow Connector 52"/>
          <p:cNvCxnSpPr/>
          <p:nvPr/>
        </p:nvCxnSpPr>
        <p:spPr>
          <a:xfrm>
            <a:off x="683568" y="3789040"/>
            <a:ext cx="8460432" cy="576064"/>
          </a:xfrm>
          <a:prstGeom prst="bentConnector3">
            <a:avLst>
              <a:gd name="adj1" fmla="val 13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Elbow Connector 57"/>
          <p:cNvCxnSpPr/>
          <p:nvPr/>
        </p:nvCxnSpPr>
        <p:spPr>
          <a:xfrm>
            <a:off x="683568" y="4365104"/>
            <a:ext cx="8460432" cy="648072"/>
          </a:xfrm>
          <a:prstGeom prst="bentConnector3">
            <a:avLst>
              <a:gd name="adj1" fmla="val 13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Elbow Connector 60"/>
          <p:cNvCxnSpPr/>
          <p:nvPr/>
        </p:nvCxnSpPr>
        <p:spPr>
          <a:xfrm>
            <a:off x="683568" y="5013176"/>
            <a:ext cx="8460432" cy="576064"/>
          </a:xfrm>
          <a:prstGeom prst="bentConnector3">
            <a:avLst>
              <a:gd name="adj1" fmla="val 13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Elbow Connector 63"/>
          <p:cNvCxnSpPr/>
          <p:nvPr/>
        </p:nvCxnSpPr>
        <p:spPr>
          <a:xfrm>
            <a:off x="683568" y="5589240"/>
            <a:ext cx="8460432" cy="792088"/>
          </a:xfrm>
          <a:prstGeom prst="bentConnector3">
            <a:avLst>
              <a:gd name="adj1" fmla="val 13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Elbow Connector 66"/>
          <p:cNvCxnSpPr/>
          <p:nvPr/>
        </p:nvCxnSpPr>
        <p:spPr>
          <a:xfrm>
            <a:off x="107504" y="0"/>
            <a:ext cx="9036496" cy="6597352"/>
          </a:xfrm>
          <a:prstGeom prst="bentConnector3">
            <a:avLst>
              <a:gd name="adj1" fmla="val 1302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2" name="Picture 71" descr="ยื่น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20780547" flipH="1">
            <a:off x="7112704" y="500912"/>
            <a:ext cx="1683693" cy="101547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grpSp>
        <p:nvGrpSpPr>
          <p:cNvPr id="34" name="Group 33"/>
          <p:cNvGrpSpPr/>
          <p:nvPr/>
        </p:nvGrpSpPr>
        <p:grpSpPr>
          <a:xfrm>
            <a:off x="0" y="6237312"/>
            <a:ext cx="9144000" cy="576064"/>
            <a:chOff x="0" y="6165304"/>
            <a:chExt cx="9144000" cy="576064"/>
          </a:xfrm>
        </p:grpSpPr>
        <p:grpSp>
          <p:nvGrpSpPr>
            <p:cNvPr id="35" name="Group 10"/>
            <p:cNvGrpSpPr/>
            <p:nvPr/>
          </p:nvGrpSpPr>
          <p:grpSpPr>
            <a:xfrm>
              <a:off x="0" y="6165304"/>
              <a:ext cx="9144000" cy="576064"/>
              <a:chOff x="0" y="5877272"/>
              <a:chExt cx="9144000" cy="576064"/>
            </a:xfrm>
          </p:grpSpPr>
          <p:grpSp>
            <p:nvGrpSpPr>
              <p:cNvPr id="38" name="Group 23"/>
              <p:cNvGrpSpPr/>
              <p:nvPr/>
            </p:nvGrpSpPr>
            <p:grpSpPr>
              <a:xfrm>
                <a:off x="0" y="5877272"/>
                <a:ext cx="9144000" cy="576064"/>
                <a:chOff x="0" y="5877272"/>
                <a:chExt cx="9144000" cy="576064"/>
              </a:xfrm>
            </p:grpSpPr>
            <p:cxnSp>
              <p:nvCxnSpPr>
                <p:cNvPr id="40" name="Straight Connector 39"/>
                <p:cNvCxnSpPr/>
                <p:nvPr/>
              </p:nvCxnSpPr>
              <p:spPr>
                <a:xfrm>
                  <a:off x="0" y="6093296"/>
                  <a:ext cx="9144000" cy="72008"/>
                </a:xfrm>
                <a:prstGeom prst="line">
                  <a:avLst/>
                </a:prstGeom>
                <a:ln>
                  <a:solidFill>
                    <a:srgbClr val="008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2" name="Rectangle 41"/>
                <p:cNvSpPr/>
                <p:nvPr/>
              </p:nvSpPr>
              <p:spPr>
                <a:xfrm>
                  <a:off x="6444208" y="5877272"/>
                  <a:ext cx="2664296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Natchanon</a:t>
                  </a:r>
                  <a:r>
                    <a:rPr lang="en-US" sz="2000" b="1" dirty="0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  </a:t>
                  </a:r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Siriphongsurapa</a:t>
                  </a:r>
                  <a:endParaRPr lang="th-TH" sz="2000" b="1" dirty="0">
                    <a:solidFill>
                      <a:schemeClr val="tx1"/>
                    </a:solidFill>
                    <a:effectLst>
                      <a:innerShdw blurRad="63500" dist="50800" dir="5400000">
                        <a:prstClr val="black">
                          <a:alpha val="50000"/>
                        </a:prstClr>
                      </a:innerShdw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  <p:sp>
              <p:nvSpPr>
                <p:cNvPr id="43" name="Rectangle 42"/>
                <p:cNvSpPr/>
                <p:nvPr/>
              </p:nvSpPr>
              <p:spPr>
                <a:xfrm>
                  <a:off x="6804248" y="6165304"/>
                  <a:ext cx="2160240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smtClean="0">
                      <a:solidFill>
                        <a:srgbClr val="FF6600"/>
                      </a:solidFill>
                      <a:effectLst>
                        <a:innerShdw blurRad="114300">
                          <a:prstClr val="black"/>
                        </a:innerShdw>
                        <a:reflection blurRad="6350" stA="55000" endA="300" endPos="45500" dir="5400000" sy="-100000" algn="bl" rotWithShape="0"/>
                      </a:effectLst>
                      <a:latin typeface="Angsana New" pitchFamily="18" charset="-34"/>
                      <a:cs typeface="Angsana New" pitchFamily="18" charset="-34"/>
                    </a:rPr>
                    <a:t> C    O P Y R I G H T</a:t>
                  </a:r>
                  <a:endParaRPr lang="th-TH" sz="2000" b="1" dirty="0">
                    <a:solidFill>
                      <a:srgbClr val="FF6600"/>
                    </a:solidFill>
                    <a:effectLst>
                      <a:innerShdw blurRad="114300">
                        <a:prstClr val="black"/>
                      </a:innerShdw>
                      <a:reflection blurRad="6350" stA="55000" endA="300" endPos="45500" dir="5400000" sy="-100000" algn="bl" rotWithShape="0"/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</p:grpSp>
          <p:cxnSp>
            <p:nvCxnSpPr>
              <p:cNvPr id="39" name="Straight Connector 38"/>
              <p:cNvCxnSpPr/>
              <p:nvPr/>
            </p:nvCxnSpPr>
            <p:spPr>
              <a:xfrm>
                <a:off x="0" y="6165304"/>
                <a:ext cx="9144000" cy="72008"/>
              </a:xfrm>
              <a:prstGeom prst="line">
                <a:avLst/>
              </a:prstGeom>
              <a:ln>
                <a:solidFill>
                  <a:srgbClr val="008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7" name="Oval 36"/>
            <p:cNvSpPr/>
            <p:nvPr/>
          </p:nvSpPr>
          <p:spPr>
            <a:xfrm>
              <a:off x="7092280" y="6453336"/>
              <a:ext cx="288032" cy="288032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FF6600"/>
              </a:solidFill>
            </a:ln>
            <a:scene3d>
              <a:camera prst="orthographicFront"/>
              <a:lightRig rig="threePt" dir="t"/>
            </a:scene3d>
            <a:sp3d>
              <a:bevelT w="114300" prst="hardEdg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tx1"/>
                  </a:solidFill>
                  <a:effectLst>
                    <a:innerShdw blurRad="114300">
                      <a:prstClr val="black"/>
                    </a:innerShdw>
                    <a:reflection blurRad="6350" stA="55000" endA="300" endPos="45500" dir="5400000" sy="-100000" algn="bl" rotWithShape="0"/>
                  </a:effectLst>
                  <a:latin typeface="Angsana New" pitchFamily="18" charset="-34"/>
                </a:rPr>
                <a:t>C</a:t>
              </a:r>
              <a:endParaRPr lang="th-TH" sz="2000" b="1" dirty="0">
                <a:solidFill>
                  <a:schemeClr val="tx1"/>
                </a:solidFill>
                <a:effectLst>
                  <a:innerShdw blurRad="114300">
                    <a:prstClr val="black"/>
                  </a:innerShdw>
                  <a:reflection blurRad="6350" stA="55000" endA="300" endPos="45500" dir="5400000" sy="-100000" algn="bl" rotWithShape="0"/>
                </a:effectLst>
                <a:latin typeface="Angsana New" pitchFamily="18" charset="-34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D85E7-25CD-47EF-B19D-98B9F94D8257}" type="slidenum">
              <a:rPr lang="th-TH" smtClean="0"/>
              <a:pPr/>
              <a:t>85</a:t>
            </a:fld>
            <a:endParaRPr lang="th-TH"/>
          </a:p>
        </p:txBody>
      </p:sp>
      <p:sp>
        <p:nvSpPr>
          <p:cNvPr id="3" name="ชื่อเรื่อง 1"/>
          <p:cNvSpPr txBox="1">
            <a:spLocks/>
          </p:cNvSpPr>
          <p:nvPr/>
        </p:nvSpPr>
        <p:spPr>
          <a:xfrm>
            <a:off x="683568" y="476672"/>
            <a:ext cx="8136904" cy="692696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Courier New" pitchFamily="49" charset="0"/>
              <a:buChar char="o"/>
              <a:tabLst/>
              <a:defRPr/>
            </a:pPr>
            <a:r>
              <a:rPr kumimoji="0" lang="th-TH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EucrosiaUPC" pitchFamily="18" charset="-34"/>
                <a:ea typeface="+mj-ea"/>
                <a:cs typeface="EucrosiaUPC" pitchFamily="18" charset="-34"/>
              </a:rPr>
              <a:t>  </a:t>
            </a:r>
            <a:r>
              <a:rPr kumimoji="0" lang="th-TH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  <a:reflection blurRad="6350" stA="55000" endA="300" endPos="45500" dir="5400000" sy="-100000" algn="bl" rotWithShape="0"/>
                </a:effectLst>
                <a:uLnTx/>
                <a:uFillTx/>
                <a:latin typeface="EucrosiaUPC" pitchFamily="18" charset="-34"/>
                <a:ea typeface="+mj-ea"/>
                <a:cs typeface="EucrosiaUPC" pitchFamily="18" charset="-34"/>
              </a:rPr>
              <a:t>ค่าใช้จ่ายในการบริหารงานของหน่วยงานของรัฐ</a:t>
            </a:r>
            <a:br>
              <a:rPr kumimoji="0" lang="th-TH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  <a:reflection blurRad="6350" stA="55000" endA="300" endPos="45500" dir="5400000" sy="-100000" algn="bl" rotWithShape="0"/>
                </a:effectLst>
                <a:uLnTx/>
                <a:uFillTx/>
                <a:latin typeface="EucrosiaUPC" pitchFamily="18" charset="-34"/>
                <a:ea typeface="+mj-ea"/>
                <a:cs typeface="EucrosiaUPC" pitchFamily="18" charset="-34"/>
              </a:rPr>
            </a:br>
            <a:r>
              <a:rPr kumimoji="0" lang="th-TH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  <a:reflection blurRad="6350" stA="55000" endA="300" endPos="45500" dir="5400000" sy="-100000" algn="bl" rotWithShape="0"/>
                </a:effectLst>
                <a:uLnTx/>
                <a:uFillTx/>
                <a:latin typeface="EucrosiaUPC" pitchFamily="18" charset="-34"/>
                <a:ea typeface="+mj-ea"/>
                <a:cs typeface="EucrosiaUPC" pitchFamily="18" charset="-34"/>
              </a:rPr>
              <a:t>ที่ได้รับยกเว้นไม่ต้องปฏิบัติตามระเบียบฯ</a:t>
            </a:r>
            <a:r>
              <a:rPr kumimoji="0" lang="th-TH" sz="3200" b="1" i="0" u="none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  <a:reflection blurRad="6350" stA="55000" endA="300" endPos="45500" dir="5400000" sy="-100000" algn="bl" rotWithShape="0"/>
                </a:effectLst>
                <a:uLnTx/>
                <a:uFillTx/>
                <a:latin typeface="EucrosiaUPC" pitchFamily="18" charset="-34"/>
                <a:ea typeface="+mj-ea"/>
                <a:cs typeface="EucrosiaUPC" pitchFamily="18" charset="-34"/>
              </a:rPr>
              <a:t> ข้อ 22</a:t>
            </a:r>
            <a:endParaRPr kumimoji="0" lang="th-TH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reflection blurRad="6350" stA="55000" endA="300" endPos="45500" dir="5400000" sy="-100000" algn="bl" rotWithShape="0"/>
              </a:effectLst>
              <a:uLnTx/>
              <a:uFillTx/>
              <a:latin typeface="EucrosiaUPC" pitchFamily="18" charset="-34"/>
              <a:ea typeface="+mj-ea"/>
              <a:cs typeface="EucrosiaUPC" pitchFamily="18" charset="-34"/>
            </a:endParaRPr>
          </a:p>
        </p:txBody>
      </p:sp>
      <p:pic>
        <p:nvPicPr>
          <p:cNvPr id="4" name="Picture 3" descr="บริหาร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29777" y="1742281"/>
            <a:ext cx="8180526" cy="3846959"/>
          </a:xfrm>
          <a:prstGeom prst="rect">
            <a:avLst/>
          </a:prstGeom>
        </p:spPr>
      </p:pic>
      <p:grpSp>
        <p:nvGrpSpPr>
          <p:cNvPr id="5" name="Group 4"/>
          <p:cNvGrpSpPr/>
          <p:nvPr/>
        </p:nvGrpSpPr>
        <p:grpSpPr>
          <a:xfrm>
            <a:off x="0" y="6237312"/>
            <a:ext cx="9144000" cy="576064"/>
            <a:chOff x="0" y="6165304"/>
            <a:chExt cx="9144000" cy="576064"/>
          </a:xfrm>
        </p:grpSpPr>
        <p:grpSp>
          <p:nvGrpSpPr>
            <p:cNvPr id="6" name="Group 10"/>
            <p:cNvGrpSpPr/>
            <p:nvPr/>
          </p:nvGrpSpPr>
          <p:grpSpPr>
            <a:xfrm>
              <a:off x="0" y="6165304"/>
              <a:ext cx="9144000" cy="576064"/>
              <a:chOff x="0" y="5877272"/>
              <a:chExt cx="9144000" cy="576064"/>
            </a:xfrm>
          </p:grpSpPr>
          <p:grpSp>
            <p:nvGrpSpPr>
              <p:cNvPr id="8" name="Group 23"/>
              <p:cNvGrpSpPr/>
              <p:nvPr/>
            </p:nvGrpSpPr>
            <p:grpSpPr>
              <a:xfrm>
                <a:off x="0" y="5877272"/>
                <a:ext cx="9144000" cy="576064"/>
                <a:chOff x="0" y="5877272"/>
                <a:chExt cx="9144000" cy="576064"/>
              </a:xfrm>
            </p:grpSpPr>
            <p:cxnSp>
              <p:nvCxnSpPr>
                <p:cNvPr id="10" name="Straight Connector 9"/>
                <p:cNvCxnSpPr/>
                <p:nvPr/>
              </p:nvCxnSpPr>
              <p:spPr>
                <a:xfrm>
                  <a:off x="0" y="6093296"/>
                  <a:ext cx="9144000" cy="72008"/>
                </a:xfrm>
                <a:prstGeom prst="line">
                  <a:avLst/>
                </a:prstGeom>
                <a:ln>
                  <a:solidFill>
                    <a:srgbClr val="008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1" name="Rectangle 10"/>
                <p:cNvSpPr/>
                <p:nvPr/>
              </p:nvSpPr>
              <p:spPr>
                <a:xfrm>
                  <a:off x="6444208" y="5877272"/>
                  <a:ext cx="2664296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Natchanon</a:t>
                  </a:r>
                  <a:r>
                    <a:rPr lang="en-US" sz="2000" b="1" dirty="0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  </a:t>
                  </a:r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Siriphongsurapa</a:t>
                  </a:r>
                  <a:endParaRPr lang="th-TH" sz="2000" b="1" dirty="0">
                    <a:solidFill>
                      <a:schemeClr val="tx1"/>
                    </a:solidFill>
                    <a:effectLst>
                      <a:innerShdw blurRad="63500" dist="50800" dir="5400000">
                        <a:prstClr val="black">
                          <a:alpha val="50000"/>
                        </a:prstClr>
                      </a:innerShdw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  <p:sp>
              <p:nvSpPr>
                <p:cNvPr id="12" name="Rectangle 11"/>
                <p:cNvSpPr/>
                <p:nvPr/>
              </p:nvSpPr>
              <p:spPr>
                <a:xfrm>
                  <a:off x="6804248" y="6165304"/>
                  <a:ext cx="2160240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smtClean="0">
                      <a:solidFill>
                        <a:srgbClr val="FF6600"/>
                      </a:solidFill>
                      <a:effectLst>
                        <a:innerShdw blurRad="114300">
                          <a:prstClr val="black"/>
                        </a:innerShdw>
                        <a:reflection blurRad="6350" stA="55000" endA="300" endPos="45500" dir="5400000" sy="-100000" algn="bl" rotWithShape="0"/>
                      </a:effectLst>
                      <a:latin typeface="Angsana New" pitchFamily="18" charset="-34"/>
                      <a:cs typeface="Angsana New" pitchFamily="18" charset="-34"/>
                    </a:rPr>
                    <a:t> C    O P Y R I G H T</a:t>
                  </a:r>
                  <a:endParaRPr lang="th-TH" sz="2000" b="1" dirty="0">
                    <a:solidFill>
                      <a:srgbClr val="FF6600"/>
                    </a:solidFill>
                    <a:effectLst>
                      <a:innerShdw blurRad="114300">
                        <a:prstClr val="black"/>
                      </a:innerShdw>
                      <a:reflection blurRad="6350" stA="55000" endA="300" endPos="45500" dir="5400000" sy="-100000" algn="bl" rotWithShape="0"/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</p:grpSp>
          <p:cxnSp>
            <p:nvCxnSpPr>
              <p:cNvPr id="9" name="Straight Connector 8"/>
              <p:cNvCxnSpPr/>
              <p:nvPr/>
            </p:nvCxnSpPr>
            <p:spPr>
              <a:xfrm>
                <a:off x="0" y="6165304"/>
                <a:ext cx="9144000" cy="72008"/>
              </a:xfrm>
              <a:prstGeom prst="line">
                <a:avLst/>
              </a:prstGeom>
              <a:ln>
                <a:solidFill>
                  <a:srgbClr val="008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" name="Oval 6"/>
            <p:cNvSpPr/>
            <p:nvPr/>
          </p:nvSpPr>
          <p:spPr>
            <a:xfrm>
              <a:off x="7092280" y="6453336"/>
              <a:ext cx="288032" cy="288032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FF6600"/>
              </a:solidFill>
            </a:ln>
            <a:scene3d>
              <a:camera prst="orthographicFront"/>
              <a:lightRig rig="threePt" dir="t"/>
            </a:scene3d>
            <a:sp3d>
              <a:bevelT w="114300" prst="hardEdg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tx1"/>
                  </a:solidFill>
                  <a:effectLst>
                    <a:innerShdw blurRad="114300">
                      <a:prstClr val="black"/>
                    </a:innerShdw>
                    <a:reflection blurRad="6350" stA="55000" endA="300" endPos="45500" dir="5400000" sy="-100000" algn="bl" rotWithShape="0"/>
                  </a:effectLst>
                  <a:latin typeface="Angsana New" pitchFamily="18" charset="-34"/>
                </a:rPr>
                <a:t>C</a:t>
              </a:r>
              <a:endParaRPr lang="th-TH" sz="2000" b="1" dirty="0">
                <a:solidFill>
                  <a:schemeClr val="tx1"/>
                </a:solidFill>
                <a:effectLst>
                  <a:innerShdw blurRad="114300">
                    <a:prstClr val="black"/>
                  </a:innerShdw>
                  <a:reflection blurRad="6350" stA="55000" endA="300" endPos="45500" dir="5400000" sy="-100000" algn="bl" rotWithShape="0"/>
                </a:effectLst>
                <a:latin typeface="Angsana New" pitchFamily="18" charset="-34"/>
              </a:endParaRPr>
            </a:p>
          </p:txBody>
        </p:sp>
      </p:grp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D85E7-25CD-47EF-B19D-98B9F94D8257}" type="slidenum">
              <a:rPr lang="th-TH" smtClean="0"/>
              <a:pPr/>
              <a:t>86</a:t>
            </a:fld>
            <a:endParaRPr lang="th-TH"/>
          </a:p>
        </p:txBody>
      </p:sp>
      <p:pic>
        <p:nvPicPr>
          <p:cNvPr id="3" name="Picture 2" descr="บริหาร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9552" y="1412776"/>
            <a:ext cx="8100392" cy="4736085"/>
          </a:xfrm>
          <a:prstGeom prst="rect">
            <a:avLst/>
          </a:prstGeom>
        </p:spPr>
      </p:pic>
      <p:sp>
        <p:nvSpPr>
          <p:cNvPr id="4" name="ชื่อเรื่อง 1"/>
          <p:cNvSpPr txBox="1">
            <a:spLocks/>
          </p:cNvSpPr>
          <p:nvPr/>
        </p:nvSpPr>
        <p:spPr>
          <a:xfrm>
            <a:off x="683568" y="216024"/>
            <a:ext cx="8136904" cy="692696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Courier New" pitchFamily="49" charset="0"/>
              <a:buChar char="o"/>
              <a:tabLst/>
              <a:defRPr/>
            </a:pPr>
            <a:r>
              <a:rPr kumimoji="0" lang="th-TH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EucrosiaUPC" pitchFamily="18" charset="-34"/>
                <a:ea typeface="+mj-ea"/>
                <a:cs typeface="EucrosiaUPC" pitchFamily="18" charset="-34"/>
              </a:rPr>
              <a:t>  </a:t>
            </a:r>
            <a:r>
              <a:rPr kumimoji="0" lang="th-TH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  <a:reflection blurRad="6350" stA="55000" endA="300" endPos="45500" dir="5400000" sy="-100000" algn="bl" rotWithShape="0"/>
                </a:effectLst>
                <a:uLnTx/>
                <a:uFillTx/>
                <a:latin typeface="EucrosiaUPC" pitchFamily="18" charset="-34"/>
                <a:ea typeface="+mj-ea"/>
                <a:cs typeface="EucrosiaUPC" pitchFamily="18" charset="-34"/>
              </a:rPr>
              <a:t>ค่าใช้จ่ายในการบริหารงานของหน่วยงานของรัฐ</a:t>
            </a:r>
            <a:br>
              <a:rPr kumimoji="0" lang="th-TH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  <a:reflection blurRad="6350" stA="55000" endA="300" endPos="45500" dir="5400000" sy="-100000" algn="bl" rotWithShape="0"/>
                </a:effectLst>
                <a:uLnTx/>
                <a:uFillTx/>
                <a:latin typeface="EucrosiaUPC" pitchFamily="18" charset="-34"/>
                <a:ea typeface="+mj-ea"/>
                <a:cs typeface="EucrosiaUPC" pitchFamily="18" charset="-34"/>
              </a:rPr>
            </a:br>
            <a:r>
              <a:rPr kumimoji="0" lang="th-TH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  <a:reflection blurRad="6350" stA="55000" endA="300" endPos="45500" dir="5400000" sy="-100000" algn="bl" rotWithShape="0"/>
                </a:effectLst>
                <a:uLnTx/>
                <a:uFillTx/>
                <a:latin typeface="EucrosiaUPC" pitchFamily="18" charset="-34"/>
                <a:ea typeface="+mj-ea"/>
                <a:cs typeface="EucrosiaUPC" pitchFamily="18" charset="-34"/>
              </a:rPr>
              <a:t>ที่ได้รับยกเว้นไม่ต้องปฏิบัติตามระเบียบฯ</a:t>
            </a:r>
            <a:r>
              <a:rPr kumimoji="0" lang="th-TH" sz="3200" b="1" i="0" u="none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  <a:reflection blurRad="6350" stA="55000" endA="300" endPos="45500" dir="5400000" sy="-100000" algn="bl" rotWithShape="0"/>
                </a:effectLst>
                <a:uLnTx/>
                <a:uFillTx/>
                <a:latin typeface="EucrosiaUPC" pitchFamily="18" charset="-34"/>
                <a:ea typeface="+mj-ea"/>
                <a:cs typeface="EucrosiaUPC" pitchFamily="18" charset="-34"/>
              </a:rPr>
              <a:t> ข้อ 22</a:t>
            </a:r>
            <a:endParaRPr kumimoji="0" lang="th-TH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reflection blurRad="6350" stA="55000" endA="300" endPos="45500" dir="5400000" sy="-100000" algn="bl" rotWithShape="0"/>
              </a:effectLst>
              <a:uLnTx/>
              <a:uFillTx/>
              <a:latin typeface="EucrosiaUPC" pitchFamily="18" charset="-34"/>
              <a:ea typeface="+mj-ea"/>
              <a:cs typeface="EucrosiaUPC" pitchFamily="18" charset="-34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4355976" y="3645024"/>
            <a:ext cx="4248472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5292080" y="3933056"/>
            <a:ext cx="3312368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611560" y="4293096"/>
            <a:ext cx="5256584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611560" y="4581128"/>
            <a:ext cx="2016224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1691680" y="5877272"/>
            <a:ext cx="5472608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Group 9"/>
          <p:cNvGrpSpPr/>
          <p:nvPr/>
        </p:nvGrpSpPr>
        <p:grpSpPr>
          <a:xfrm>
            <a:off x="0" y="6237312"/>
            <a:ext cx="9144000" cy="576064"/>
            <a:chOff x="0" y="6165304"/>
            <a:chExt cx="9144000" cy="576064"/>
          </a:xfrm>
        </p:grpSpPr>
        <p:grpSp>
          <p:nvGrpSpPr>
            <p:cNvPr id="12" name="Group 10"/>
            <p:cNvGrpSpPr/>
            <p:nvPr/>
          </p:nvGrpSpPr>
          <p:grpSpPr>
            <a:xfrm>
              <a:off x="0" y="6165304"/>
              <a:ext cx="9144000" cy="576064"/>
              <a:chOff x="0" y="5877272"/>
              <a:chExt cx="9144000" cy="576064"/>
            </a:xfrm>
          </p:grpSpPr>
          <p:grpSp>
            <p:nvGrpSpPr>
              <p:cNvPr id="15" name="Group 23"/>
              <p:cNvGrpSpPr/>
              <p:nvPr/>
            </p:nvGrpSpPr>
            <p:grpSpPr>
              <a:xfrm>
                <a:off x="0" y="5877272"/>
                <a:ext cx="9144000" cy="576064"/>
                <a:chOff x="0" y="5877272"/>
                <a:chExt cx="9144000" cy="576064"/>
              </a:xfrm>
            </p:grpSpPr>
            <p:cxnSp>
              <p:nvCxnSpPr>
                <p:cNvPr id="17" name="Straight Connector 16"/>
                <p:cNvCxnSpPr/>
                <p:nvPr/>
              </p:nvCxnSpPr>
              <p:spPr>
                <a:xfrm>
                  <a:off x="0" y="6093296"/>
                  <a:ext cx="9144000" cy="72008"/>
                </a:xfrm>
                <a:prstGeom prst="line">
                  <a:avLst/>
                </a:prstGeom>
                <a:ln>
                  <a:solidFill>
                    <a:srgbClr val="008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8" name="Rectangle 17"/>
                <p:cNvSpPr/>
                <p:nvPr/>
              </p:nvSpPr>
              <p:spPr>
                <a:xfrm>
                  <a:off x="6444208" y="5877272"/>
                  <a:ext cx="2664296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Natchanon</a:t>
                  </a:r>
                  <a:r>
                    <a:rPr lang="en-US" sz="2000" b="1" dirty="0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  </a:t>
                  </a:r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Siriphongsurapa</a:t>
                  </a:r>
                  <a:endParaRPr lang="th-TH" sz="2000" b="1" dirty="0">
                    <a:solidFill>
                      <a:schemeClr val="tx1"/>
                    </a:solidFill>
                    <a:effectLst>
                      <a:innerShdw blurRad="63500" dist="50800" dir="5400000">
                        <a:prstClr val="black">
                          <a:alpha val="50000"/>
                        </a:prstClr>
                      </a:innerShdw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  <p:sp>
              <p:nvSpPr>
                <p:cNvPr id="19" name="Rectangle 18"/>
                <p:cNvSpPr/>
                <p:nvPr/>
              </p:nvSpPr>
              <p:spPr>
                <a:xfrm>
                  <a:off x="6804248" y="6165304"/>
                  <a:ext cx="2160240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smtClean="0">
                      <a:solidFill>
                        <a:srgbClr val="FF6600"/>
                      </a:solidFill>
                      <a:effectLst>
                        <a:innerShdw blurRad="114300">
                          <a:prstClr val="black"/>
                        </a:innerShdw>
                        <a:reflection blurRad="6350" stA="55000" endA="300" endPos="45500" dir="5400000" sy="-100000" algn="bl" rotWithShape="0"/>
                      </a:effectLst>
                      <a:latin typeface="Angsana New" pitchFamily="18" charset="-34"/>
                      <a:cs typeface="Angsana New" pitchFamily="18" charset="-34"/>
                    </a:rPr>
                    <a:t> C    O P Y R I G H T</a:t>
                  </a:r>
                  <a:endParaRPr lang="th-TH" sz="2000" b="1" dirty="0">
                    <a:solidFill>
                      <a:srgbClr val="FF6600"/>
                    </a:solidFill>
                    <a:effectLst>
                      <a:innerShdw blurRad="114300">
                        <a:prstClr val="black"/>
                      </a:innerShdw>
                      <a:reflection blurRad="6350" stA="55000" endA="300" endPos="45500" dir="5400000" sy="-100000" algn="bl" rotWithShape="0"/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</p:grpSp>
          <p:cxnSp>
            <p:nvCxnSpPr>
              <p:cNvPr id="16" name="Straight Connector 15"/>
              <p:cNvCxnSpPr/>
              <p:nvPr/>
            </p:nvCxnSpPr>
            <p:spPr>
              <a:xfrm>
                <a:off x="0" y="6165304"/>
                <a:ext cx="9144000" cy="72008"/>
              </a:xfrm>
              <a:prstGeom prst="line">
                <a:avLst/>
              </a:prstGeom>
              <a:ln>
                <a:solidFill>
                  <a:srgbClr val="008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4" name="Oval 13"/>
            <p:cNvSpPr/>
            <p:nvPr/>
          </p:nvSpPr>
          <p:spPr>
            <a:xfrm>
              <a:off x="7092280" y="6453336"/>
              <a:ext cx="288032" cy="288032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FF6600"/>
              </a:solidFill>
            </a:ln>
            <a:scene3d>
              <a:camera prst="orthographicFront"/>
              <a:lightRig rig="threePt" dir="t"/>
            </a:scene3d>
            <a:sp3d>
              <a:bevelT w="114300" prst="hardEdg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tx1"/>
                  </a:solidFill>
                  <a:effectLst>
                    <a:innerShdw blurRad="114300">
                      <a:prstClr val="black"/>
                    </a:innerShdw>
                    <a:reflection blurRad="6350" stA="55000" endA="300" endPos="45500" dir="5400000" sy="-100000" algn="bl" rotWithShape="0"/>
                  </a:effectLst>
                  <a:latin typeface="Angsana New" pitchFamily="18" charset="-34"/>
                </a:rPr>
                <a:t>C</a:t>
              </a:r>
              <a:endParaRPr lang="th-TH" sz="2000" b="1" dirty="0">
                <a:solidFill>
                  <a:schemeClr val="tx1"/>
                </a:solidFill>
                <a:effectLst>
                  <a:innerShdw blurRad="114300">
                    <a:prstClr val="black"/>
                  </a:innerShdw>
                  <a:reflection blurRad="6350" stA="55000" endA="300" endPos="45500" dir="5400000" sy="-100000" algn="bl" rotWithShape="0"/>
                </a:effectLst>
                <a:latin typeface="Angsana New" pitchFamily="18" charset="-34"/>
              </a:endParaRPr>
            </a:p>
          </p:txBody>
        </p:sp>
      </p:grp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D85E7-25CD-47EF-B19D-98B9F94D8257}" type="slidenum">
              <a:rPr lang="th-TH" smtClean="0"/>
              <a:pPr/>
              <a:t>87</a:t>
            </a:fld>
            <a:endParaRPr lang="th-TH"/>
          </a:p>
        </p:txBody>
      </p:sp>
      <p:pic>
        <p:nvPicPr>
          <p:cNvPr id="3" name="Picture 2" descr="บริหาร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528" y="1916832"/>
            <a:ext cx="8424936" cy="2302426"/>
          </a:xfrm>
          <a:prstGeom prst="rect">
            <a:avLst/>
          </a:prstGeom>
        </p:spPr>
      </p:pic>
      <p:sp>
        <p:nvSpPr>
          <p:cNvPr id="4" name="ชื่อเรื่อง 1"/>
          <p:cNvSpPr txBox="1">
            <a:spLocks/>
          </p:cNvSpPr>
          <p:nvPr/>
        </p:nvSpPr>
        <p:spPr>
          <a:xfrm>
            <a:off x="683568" y="504056"/>
            <a:ext cx="8136904" cy="692696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Courier New" pitchFamily="49" charset="0"/>
              <a:buChar char="o"/>
              <a:tabLst/>
              <a:defRPr/>
            </a:pPr>
            <a:r>
              <a:rPr kumimoji="0" lang="th-TH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EucrosiaUPC" pitchFamily="18" charset="-34"/>
                <a:ea typeface="+mj-ea"/>
                <a:cs typeface="EucrosiaUPC" pitchFamily="18" charset="-34"/>
              </a:rPr>
              <a:t>  </a:t>
            </a:r>
            <a:r>
              <a:rPr kumimoji="0" lang="th-TH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  <a:reflection blurRad="6350" stA="55000" endA="300" endPos="45500" dir="5400000" sy="-100000" algn="bl" rotWithShape="0"/>
                </a:effectLst>
                <a:uLnTx/>
                <a:uFillTx/>
                <a:latin typeface="EucrosiaUPC" pitchFamily="18" charset="-34"/>
                <a:ea typeface="+mj-ea"/>
                <a:cs typeface="EucrosiaUPC" pitchFamily="18" charset="-34"/>
              </a:rPr>
              <a:t>ค่าใช้จ่ายในการบริหารงานของหน่วยงานของรัฐ</a:t>
            </a:r>
            <a:br>
              <a:rPr kumimoji="0" lang="th-TH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  <a:reflection blurRad="6350" stA="55000" endA="300" endPos="45500" dir="5400000" sy="-100000" algn="bl" rotWithShape="0"/>
                </a:effectLst>
                <a:uLnTx/>
                <a:uFillTx/>
                <a:latin typeface="EucrosiaUPC" pitchFamily="18" charset="-34"/>
                <a:ea typeface="+mj-ea"/>
                <a:cs typeface="EucrosiaUPC" pitchFamily="18" charset="-34"/>
              </a:rPr>
            </a:br>
            <a:r>
              <a:rPr kumimoji="0" lang="th-TH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  <a:reflection blurRad="6350" stA="55000" endA="300" endPos="45500" dir="5400000" sy="-100000" algn="bl" rotWithShape="0"/>
                </a:effectLst>
                <a:uLnTx/>
                <a:uFillTx/>
                <a:latin typeface="EucrosiaUPC" pitchFamily="18" charset="-34"/>
                <a:ea typeface="+mj-ea"/>
                <a:cs typeface="EucrosiaUPC" pitchFamily="18" charset="-34"/>
              </a:rPr>
              <a:t>ที่ได้รับยกเว้นไม่ต้องปฏิบัติตามระเบียบฯ</a:t>
            </a:r>
            <a:r>
              <a:rPr kumimoji="0" lang="th-TH" sz="3200" b="1" i="0" u="none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  <a:reflection blurRad="6350" stA="55000" endA="300" endPos="45500" dir="5400000" sy="-100000" algn="bl" rotWithShape="0"/>
                </a:effectLst>
                <a:uLnTx/>
                <a:uFillTx/>
                <a:latin typeface="EucrosiaUPC" pitchFamily="18" charset="-34"/>
                <a:ea typeface="+mj-ea"/>
                <a:cs typeface="EucrosiaUPC" pitchFamily="18" charset="-34"/>
              </a:rPr>
              <a:t> ข้อ 22</a:t>
            </a:r>
            <a:endParaRPr kumimoji="0" lang="th-TH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reflection blurRad="6350" stA="55000" endA="300" endPos="45500" dir="5400000" sy="-100000" algn="bl" rotWithShape="0"/>
              </a:effectLst>
              <a:uLnTx/>
              <a:uFillTx/>
              <a:latin typeface="EucrosiaUPC" pitchFamily="18" charset="-34"/>
              <a:ea typeface="+mj-ea"/>
              <a:cs typeface="EucrosiaUPC" pitchFamily="18" charset="-34"/>
            </a:endParaRPr>
          </a:p>
        </p:txBody>
      </p:sp>
      <p:pic>
        <p:nvPicPr>
          <p:cNvPr id="5" name="Picture 4" descr="ผู้ชายอารมณ์ดีใจเล็กๆ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flipH="1">
            <a:off x="6804247" y="3861048"/>
            <a:ext cx="1440159" cy="2345292"/>
          </a:xfrm>
          <a:prstGeom prst="rect">
            <a:avLst/>
          </a:prstGeom>
        </p:spPr>
      </p:pic>
      <p:grpSp>
        <p:nvGrpSpPr>
          <p:cNvPr id="6" name="Group 5"/>
          <p:cNvGrpSpPr/>
          <p:nvPr/>
        </p:nvGrpSpPr>
        <p:grpSpPr>
          <a:xfrm>
            <a:off x="0" y="6237312"/>
            <a:ext cx="9144000" cy="576064"/>
            <a:chOff x="0" y="6165304"/>
            <a:chExt cx="9144000" cy="576064"/>
          </a:xfrm>
        </p:grpSpPr>
        <p:grpSp>
          <p:nvGrpSpPr>
            <p:cNvPr id="7" name="Group 10"/>
            <p:cNvGrpSpPr/>
            <p:nvPr/>
          </p:nvGrpSpPr>
          <p:grpSpPr>
            <a:xfrm>
              <a:off x="0" y="6165304"/>
              <a:ext cx="9144000" cy="576064"/>
              <a:chOff x="0" y="5877272"/>
              <a:chExt cx="9144000" cy="576064"/>
            </a:xfrm>
          </p:grpSpPr>
          <p:grpSp>
            <p:nvGrpSpPr>
              <p:cNvPr id="9" name="Group 23"/>
              <p:cNvGrpSpPr/>
              <p:nvPr/>
            </p:nvGrpSpPr>
            <p:grpSpPr>
              <a:xfrm>
                <a:off x="0" y="5877272"/>
                <a:ext cx="9144000" cy="576064"/>
                <a:chOff x="0" y="5877272"/>
                <a:chExt cx="9144000" cy="576064"/>
              </a:xfrm>
            </p:grpSpPr>
            <p:cxnSp>
              <p:nvCxnSpPr>
                <p:cNvPr id="11" name="Straight Connector 10"/>
                <p:cNvCxnSpPr/>
                <p:nvPr/>
              </p:nvCxnSpPr>
              <p:spPr>
                <a:xfrm>
                  <a:off x="0" y="6093296"/>
                  <a:ext cx="9144000" cy="72008"/>
                </a:xfrm>
                <a:prstGeom prst="line">
                  <a:avLst/>
                </a:prstGeom>
                <a:ln>
                  <a:solidFill>
                    <a:srgbClr val="008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2" name="Rectangle 11"/>
                <p:cNvSpPr/>
                <p:nvPr/>
              </p:nvSpPr>
              <p:spPr>
                <a:xfrm>
                  <a:off x="6444208" y="5877272"/>
                  <a:ext cx="2664296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Natchanon</a:t>
                  </a:r>
                  <a:r>
                    <a:rPr lang="en-US" sz="2000" b="1" dirty="0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  </a:t>
                  </a:r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Siriphongsurapa</a:t>
                  </a:r>
                  <a:endParaRPr lang="th-TH" sz="2000" b="1" dirty="0">
                    <a:solidFill>
                      <a:schemeClr val="tx1"/>
                    </a:solidFill>
                    <a:effectLst>
                      <a:innerShdw blurRad="63500" dist="50800" dir="5400000">
                        <a:prstClr val="black">
                          <a:alpha val="50000"/>
                        </a:prstClr>
                      </a:innerShdw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  <p:sp>
              <p:nvSpPr>
                <p:cNvPr id="13" name="Rectangle 12"/>
                <p:cNvSpPr/>
                <p:nvPr/>
              </p:nvSpPr>
              <p:spPr>
                <a:xfrm>
                  <a:off x="6804248" y="6165304"/>
                  <a:ext cx="2160240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smtClean="0">
                      <a:solidFill>
                        <a:srgbClr val="FF6600"/>
                      </a:solidFill>
                      <a:effectLst>
                        <a:innerShdw blurRad="114300">
                          <a:prstClr val="black"/>
                        </a:innerShdw>
                        <a:reflection blurRad="6350" stA="55000" endA="300" endPos="45500" dir="5400000" sy="-100000" algn="bl" rotWithShape="0"/>
                      </a:effectLst>
                      <a:latin typeface="Angsana New" pitchFamily="18" charset="-34"/>
                      <a:cs typeface="Angsana New" pitchFamily="18" charset="-34"/>
                    </a:rPr>
                    <a:t> C    O P Y R I G H T</a:t>
                  </a:r>
                  <a:endParaRPr lang="th-TH" sz="2000" b="1" dirty="0">
                    <a:solidFill>
                      <a:srgbClr val="FF6600"/>
                    </a:solidFill>
                    <a:effectLst>
                      <a:innerShdw blurRad="114300">
                        <a:prstClr val="black"/>
                      </a:innerShdw>
                      <a:reflection blurRad="6350" stA="55000" endA="300" endPos="45500" dir="5400000" sy="-100000" algn="bl" rotWithShape="0"/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</p:grpSp>
          <p:cxnSp>
            <p:nvCxnSpPr>
              <p:cNvPr id="10" name="Straight Connector 9"/>
              <p:cNvCxnSpPr/>
              <p:nvPr/>
            </p:nvCxnSpPr>
            <p:spPr>
              <a:xfrm>
                <a:off x="0" y="6165304"/>
                <a:ext cx="9144000" cy="72008"/>
              </a:xfrm>
              <a:prstGeom prst="line">
                <a:avLst/>
              </a:prstGeom>
              <a:ln>
                <a:solidFill>
                  <a:srgbClr val="008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" name="Oval 7"/>
            <p:cNvSpPr/>
            <p:nvPr/>
          </p:nvSpPr>
          <p:spPr>
            <a:xfrm>
              <a:off x="7092280" y="6453336"/>
              <a:ext cx="288032" cy="288032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FF6600"/>
              </a:solidFill>
            </a:ln>
            <a:scene3d>
              <a:camera prst="orthographicFront"/>
              <a:lightRig rig="threePt" dir="t"/>
            </a:scene3d>
            <a:sp3d>
              <a:bevelT w="114300" prst="hardEdg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tx1"/>
                  </a:solidFill>
                  <a:effectLst>
                    <a:innerShdw blurRad="114300">
                      <a:prstClr val="black"/>
                    </a:innerShdw>
                    <a:reflection blurRad="6350" stA="55000" endA="300" endPos="45500" dir="5400000" sy="-100000" algn="bl" rotWithShape="0"/>
                  </a:effectLst>
                  <a:latin typeface="Angsana New" pitchFamily="18" charset="-34"/>
                </a:rPr>
                <a:t>C</a:t>
              </a:r>
              <a:endParaRPr lang="th-TH" sz="2000" b="1" dirty="0">
                <a:solidFill>
                  <a:schemeClr val="tx1"/>
                </a:solidFill>
                <a:effectLst>
                  <a:innerShdw blurRad="114300">
                    <a:prstClr val="black"/>
                  </a:innerShdw>
                  <a:reflection blurRad="6350" stA="55000" endA="300" endPos="45500" dir="5400000" sy="-100000" algn="bl" rotWithShape="0"/>
                </a:effectLst>
                <a:latin typeface="Angsana New" pitchFamily="18" charset="-34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D85E7-25CD-47EF-B19D-98B9F94D8257}" type="slidenum">
              <a:rPr lang="th-TH" smtClean="0"/>
              <a:pPr/>
              <a:t>88</a:t>
            </a:fld>
            <a:endParaRPr lang="th-TH"/>
          </a:p>
        </p:txBody>
      </p:sp>
      <p:pic>
        <p:nvPicPr>
          <p:cNvPr id="3" name="Picture 2" descr="บริหาร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27584" y="337592"/>
            <a:ext cx="7776863" cy="1219200"/>
          </a:xfrm>
          <a:prstGeom prst="rect">
            <a:avLst/>
          </a:prstGeom>
          <a:ln>
            <a:solidFill>
              <a:srgbClr val="0000FF"/>
            </a:solidFill>
          </a:ln>
        </p:spPr>
      </p:pic>
      <p:pic>
        <p:nvPicPr>
          <p:cNvPr id="4" name="Picture 3" descr="บริหาร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39341" y="1628800"/>
            <a:ext cx="7077075" cy="1143000"/>
          </a:xfrm>
          <a:prstGeom prst="rect">
            <a:avLst/>
          </a:prstGeom>
        </p:spPr>
      </p:pic>
      <p:pic>
        <p:nvPicPr>
          <p:cNvPr id="6" name="Picture 5" descr="บริหาร6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37465" y="2780928"/>
            <a:ext cx="7994975" cy="3490147"/>
          </a:xfrm>
          <a:prstGeom prst="rect">
            <a:avLst/>
          </a:prstGeom>
        </p:spPr>
      </p:pic>
      <p:grpSp>
        <p:nvGrpSpPr>
          <p:cNvPr id="7" name="Group 6"/>
          <p:cNvGrpSpPr/>
          <p:nvPr/>
        </p:nvGrpSpPr>
        <p:grpSpPr>
          <a:xfrm>
            <a:off x="0" y="6237312"/>
            <a:ext cx="9144000" cy="576064"/>
            <a:chOff x="0" y="6165304"/>
            <a:chExt cx="9144000" cy="576064"/>
          </a:xfrm>
        </p:grpSpPr>
        <p:grpSp>
          <p:nvGrpSpPr>
            <p:cNvPr id="8" name="Group 10"/>
            <p:cNvGrpSpPr/>
            <p:nvPr/>
          </p:nvGrpSpPr>
          <p:grpSpPr>
            <a:xfrm>
              <a:off x="0" y="6165304"/>
              <a:ext cx="9144000" cy="576064"/>
              <a:chOff x="0" y="5877272"/>
              <a:chExt cx="9144000" cy="576064"/>
            </a:xfrm>
          </p:grpSpPr>
          <p:grpSp>
            <p:nvGrpSpPr>
              <p:cNvPr id="10" name="Group 23"/>
              <p:cNvGrpSpPr/>
              <p:nvPr/>
            </p:nvGrpSpPr>
            <p:grpSpPr>
              <a:xfrm>
                <a:off x="0" y="5877272"/>
                <a:ext cx="9144000" cy="576064"/>
                <a:chOff x="0" y="5877272"/>
                <a:chExt cx="9144000" cy="576064"/>
              </a:xfrm>
            </p:grpSpPr>
            <p:cxnSp>
              <p:nvCxnSpPr>
                <p:cNvPr id="12" name="Straight Connector 11"/>
                <p:cNvCxnSpPr/>
                <p:nvPr/>
              </p:nvCxnSpPr>
              <p:spPr>
                <a:xfrm>
                  <a:off x="0" y="6093296"/>
                  <a:ext cx="9144000" cy="72008"/>
                </a:xfrm>
                <a:prstGeom prst="line">
                  <a:avLst/>
                </a:prstGeom>
                <a:ln>
                  <a:solidFill>
                    <a:srgbClr val="008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3" name="Rectangle 12"/>
                <p:cNvSpPr/>
                <p:nvPr/>
              </p:nvSpPr>
              <p:spPr>
                <a:xfrm>
                  <a:off x="6444208" y="5877272"/>
                  <a:ext cx="2664296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err="1" smtClean="0">
                      <a:solidFill>
                        <a:srgbClr val="0000FF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Natchanon</a:t>
                  </a:r>
                  <a:r>
                    <a:rPr lang="en-US" sz="2000" b="1" dirty="0" smtClean="0">
                      <a:solidFill>
                        <a:srgbClr val="0000FF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  </a:t>
                  </a:r>
                  <a:r>
                    <a:rPr lang="en-US" sz="2000" b="1" dirty="0" err="1" smtClean="0">
                      <a:solidFill>
                        <a:srgbClr val="0000FF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Siriphongsurapa</a:t>
                  </a:r>
                  <a:endParaRPr lang="th-TH" sz="2000" b="1" dirty="0">
                    <a:solidFill>
                      <a:srgbClr val="0000FF"/>
                    </a:solidFill>
                    <a:effectLst>
                      <a:innerShdw blurRad="63500" dist="50800" dir="5400000">
                        <a:prstClr val="black">
                          <a:alpha val="50000"/>
                        </a:prstClr>
                      </a:innerShdw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  <p:sp>
              <p:nvSpPr>
                <p:cNvPr id="14" name="Rectangle 13"/>
                <p:cNvSpPr/>
                <p:nvPr/>
              </p:nvSpPr>
              <p:spPr>
                <a:xfrm>
                  <a:off x="6804248" y="6165304"/>
                  <a:ext cx="2160240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smtClean="0">
                      <a:solidFill>
                        <a:srgbClr val="FF6600"/>
                      </a:solidFill>
                      <a:effectLst>
                        <a:innerShdw blurRad="114300">
                          <a:prstClr val="black"/>
                        </a:innerShdw>
                        <a:reflection blurRad="6350" stA="55000" endA="300" endPos="45500" dir="5400000" sy="-100000" algn="bl" rotWithShape="0"/>
                      </a:effectLst>
                      <a:latin typeface="Angsana New" pitchFamily="18" charset="-34"/>
                      <a:cs typeface="Angsana New" pitchFamily="18" charset="-34"/>
                    </a:rPr>
                    <a:t> C    O P Y R I G H T</a:t>
                  </a:r>
                  <a:endParaRPr lang="th-TH" sz="2000" b="1" dirty="0">
                    <a:solidFill>
                      <a:srgbClr val="FF6600"/>
                    </a:solidFill>
                    <a:effectLst>
                      <a:innerShdw blurRad="114300">
                        <a:prstClr val="black"/>
                      </a:innerShdw>
                      <a:reflection blurRad="6350" stA="55000" endA="300" endPos="45500" dir="5400000" sy="-100000" algn="bl" rotWithShape="0"/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</p:grpSp>
          <p:cxnSp>
            <p:nvCxnSpPr>
              <p:cNvPr id="11" name="Straight Connector 10"/>
              <p:cNvCxnSpPr/>
              <p:nvPr/>
            </p:nvCxnSpPr>
            <p:spPr>
              <a:xfrm>
                <a:off x="0" y="6165304"/>
                <a:ext cx="9144000" cy="72008"/>
              </a:xfrm>
              <a:prstGeom prst="line">
                <a:avLst/>
              </a:prstGeom>
              <a:ln>
                <a:solidFill>
                  <a:srgbClr val="008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" name="Oval 8"/>
            <p:cNvSpPr/>
            <p:nvPr/>
          </p:nvSpPr>
          <p:spPr>
            <a:xfrm>
              <a:off x="7092280" y="6453336"/>
              <a:ext cx="288032" cy="288032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FF6600"/>
              </a:solidFill>
            </a:ln>
            <a:scene3d>
              <a:camera prst="orthographicFront"/>
              <a:lightRig rig="threePt" dir="t"/>
            </a:scene3d>
            <a:sp3d>
              <a:bevelT w="114300" prst="hardEdg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tx1"/>
                  </a:solidFill>
                  <a:effectLst>
                    <a:innerShdw blurRad="114300">
                      <a:prstClr val="black"/>
                    </a:innerShdw>
                    <a:reflection blurRad="6350" stA="55000" endA="300" endPos="45500" dir="5400000" sy="-100000" algn="bl" rotWithShape="0"/>
                  </a:effectLst>
                  <a:latin typeface="Angsana New" pitchFamily="18" charset="-34"/>
                </a:rPr>
                <a:t>C</a:t>
              </a:r>
              <a:endParaRPr lang="th-TH" sz="2000" b="1" dirty="0">
                <a:solidFill>
                  <a:schemeClr val="tx1"/>
                </a:solidFill>
                <a:effectLst>
                  <a:innerShdw blurRad="114300">
                    <a:prstClr val="black"/>
                  </a:innerShdw>
                  <a:reflection blurRad="6350" stA="55000" endA="300" endPos="45500" dir="5400000" sy="-100000" algn="bl" rotWithShape="0"/>
                </a:effectLst>
                <a:latin typeface="Angsana New" pitchFamily="18" charset="-34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D85E7-25CD-47EF-B19D-98B9F94D8257}" type="slidenum">
              <a:rPr lang="th-TH" smtClean="0"/>
              <a:pPr/>
              <a:t>89</a:t>
            </a:fld>
            <a:endParaRPr lang="th-TH"/>
          </a:p>
        </p:txBody>
      </p:sp>
      <p:pic>
        <p:nvPicPr>
          <p:cNvPr id="3" name="Picture 2" descr="บริหาร6.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19100" y="980728"/>
            <a:ext cx="8544190" cy="3404617"/>
          </a:xfrm>
          <a:prstGeom prst="rect">
            <a:avLst/>
          </a:prstGeom>
        </p:spPr>
      </p:pic>
      <p:pic>
        <p:nvPicPr>
          <p:cNvPr id="4" name="Picture 3" descr="บริหาร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5537" y="4380753"/>
            <a:ext cx="8568952" cy="2251560"/>
          </a:xfrm>
          <a:prstGeom prst="rect">
            <a:avLst/>
          </a:prstGeom>
        </p:spPr>
      </p:pic>
      <p:pic>
        <p:nvPicPr>
          <p:cNvPr id="5" name="Picture 4" descr="บริหาร1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67544" y="476672"/>
            <a:ext cx="8568952" cy="442009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395536" y="5949280"/>
            <a:ext cx="8568952" cy="7200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grpSp>
        <p:nvGrpSpPr>
          <p:cNvPr id="7" name="Group 6"/>
          <p:cNvGrpSpPr/>
          <p:nvPr/>
        </p:nvGrpSpPr>
        <p:grpSpPr>
          <a:xfrm>
            <a:off x="0" y="6237312"/>
            <a:ext cx="9144000" cy="576064"/>
            <a:chOff x="0" y="6165304"/>
            <a:chExt cx="9144000" cy="576064"/>
          </a:xfrm>
        </p:grpSpPr>
        <p:grpSp>
          <p:nvGrpSpPr>
            <p:cNvPr id="8" name="Group 10"/>
            <p:cNvGrpSpPr/>
            <p:nvPr/>
          </p:nvGrpSpPr>
          <p:grpSpPr>
            <a:xfrm>
              <a:off x="0" y="6165304"/>
              <a:ext cx="9144000" cy="576064"/>
              <a:chOff x="0" y="5877272"/>
              <a:chExt cx="9144000" cy="576064"/>
            </a:xfrm>
          </p:grpSpPr>
          <p:grpSp>
            <p:nvGrpSpPr>
              <p:cNvPr id="10" name="Group 23"/>
              <p:cNvGrpSpPr/>
              <p:nvPr/>
            </p:nvGrpSpPr>
            <p:grpSpPr>
              <a:xfrm>
                <a:off x="0" y="5877272"/>
                <a:ext cx="9144000" cy="576064"/>
                <a:chOff x="0" y="5877272"/>
                <a:chExt cx="9144000" cy="576064"/>
              </a:xfrm>
            </p:grpSpPr>
            <p:cxnSp>
              <p:nvCxnSpPr>
                <p:cNvPr id="12" name="Straight Connector 11"/>
                <p:cNvCxnSpPr/>
                <p:nvPr/>
              </p:nvCxnSpPr>
              <p:spPr>
                <a:xfrm>
                  <a:off x="0" y="6093296"/>
                  <a:ext cx="9144000" cy="72008"/>
                </a:xfrm>
                <a:prstGeom prst="line">
                  <a:avLst/>
                </a:prstGeom>
                <a:ln>
                  <a:solidFill>
                    <a:srgbClr val="008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3" name="Rectangle 12"/>
                <p:cNvSpPr/>
                <p:nvPr/>
              </p:nvSpPr>
              <p:spPr>
                <a:xfrm>
                  <a:off x="6444208" y="5877272"/>
                  <a:ext cx="2664296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Natchanon</a:t>
                  </a:r>
                  <a:r>
                    <a:rPr lang="en-US" sz="2000" b="1" dirty="0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  </a:t>
                  </a:r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Siriphongsurapa</a:t>
                  </a:r>
                  <a:endParaRPr lang="th-TH" sz="2000" b="1" dirty="0">
                    <a:solidFill>
                      <a:schemeClr val="tx1"/>
                    </a:solidFill>
                    <a:effectLst>
                      <a:innerShdw blurRad="63500" dist="50800" dir="5400000">
                        <a:prstClr val="black">
                          <a:alpha val="50000"/>
                        </a:prstClr>
                      </a:innerShdw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  <p:sp>
              <p:nvSpPr>
                <p:cNvPr id="14" name="Rectangle 13"/>
                <p:cNvSpPr/>
                <p:nvPr/>
              </p:nvSpPr>
              <p:spPr>
                <a:xfrm>
                  <a:off x="6804248" y="6165304"/>
                  <a:ext cx="2160240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smtClean="0">
                      <a:solidFill>
                        <a:srgbClr val="FF6600"/>
                      </a:solidFill>
                      <a:effectLst>
                        <a:innerShdw blurRad="114300">
                          <a:prstClr val="black"/>
                        </a:innerShdw>
                        <a:reflection blurRad="6350" stA="55000" endA="300" endPos="45500" dir="5400000" sy="-100000" algn="bl" rotWithShape="0"/>
                      </a:effectLst>
                      <a:latin typeface="Angsana New" pitchFamily="18" charset="-34"/>
                      <a:cs typeface="Angsana New" pitchFamily="18" charset="-34"/>
                    </a:rPr>
                    <a:t> C    O P Y R I G H T</a:t>
                  </a:r>
                  <a:endParaRPr lang="th-TH" sz="2000" b="1" dirty="0">
                    <a:solidFill>
                      <a:srgbClr val="FF6600"/>
                    </a:solidFill>
                    <a:effectLst>
                      <a:innerShdw blurRad="114300">
                        <a:prstClr val="black"/>
                      </a:innerShdw>
                      <a:reflection blurRad="6350" stA="55000" endA="300" endPos="45500" dir="5400000" sy="-100000" algn="bl" rotWithShape="0"/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</p:grpSp>
          <p:cxnSp>
            <p:nvCxnSpPr>
              <p:cNvPr id="11" name="Straight Connector 10"/>
              <p:cNvCxnSpPr/>
              <p:nvPr/>
            </p:nvCxnSpPr>
            <p:spPr>
              <a:xfrm>
                <a:off x="0" y="6165304"/>
                <a:ext cx="9144000" cy="72008"/>
              </a:xfrm>
              <a:prstGeom prst="line">
                <a:avLst/>
              </a:prstGeom>
              <a:ln>
                <a:solidFill>
                  <a:srgbClr val="008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" name="Oval 8"/>
            <p:cNvSpPr/>
            <p:nvPr/>
          </p:nvSpPr>
          <p:spPr>
            <a:xfrm>
              <a:off x="7092280" y="6453336"/>
              <a:ext cx="288032" cy="288032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FF6600"/>
              </a:solidFill>
            </a:ln>
            <a:scene3d>
              <a:camera prst="orthographicFront"/>
              <a:lightRig rig="threePt" dir="t"/>
            </a:scene3d>
            <a:sp3d>
              <a:bevelT w="114300" prst="hardEdg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tx1"/>
                  </a:solidFill>
                  <a:effectLst>
                    <a:innerShdw blurRad="114300">
                      <a:prstClr val="black"/>
                    </a:innerShdw>
                    <a:reflection blurRad="6350" stA="55000" endA="300" endPos="45500" dir="5400000" sy="-100000" algn="bl" rotWithShape="0"/>
                  </a:effectLst>
                  <a:latin typeface="Angsana New" pitchFamily="18" charset="-34"/>
                </a:rPr>
                <a:t>C</a:t>
              </a:r>
              <a:endParaRPr lang="th-TH" sz="2000" b="1" dirty="0">
                <a:solidFill>
                  <a:schemeClr val="tx1"/>
                </a:solidFill>
                <a:effectLst>
                  <a:innerShdw blurRad="114300">
                    <a:prstClr val="black"/>
                  </a:innerShdw>
                  <a:reflection blurRad="6350" stA="55000" endA="300" endPos="45500" dir="5400000" sy="-100000" algn="bl" rotWithShape="0"/>
                </a:effectLst>
                <a:latin typeface="Angsana New" pitchFamily="18" charset="-34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D85E7-25CD-47EF-B19D-98B9F94D8257}" type="slidenum">
              <a:rPr lang="th-TH" smtClean="0"/>
              <a:pPr/>
              <a:t>90</a:t>
            </a:fld>
            <a:endParaRPr lang="th-TH"/>
          </a:p>
        </p:txBody>
      </p:sp>
      <p:pic>
        <p:nvPicPr>
          <p:cNvPr id="3" name="Picture 2" descr="บริหาร1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528" y="692696"/>
            <a:ext cx="8640960" cy="442009"/>
          </a:xfrm>
          <a:prstGeom prst="rect">
            <a:avLst/>
          </a:prstGeom>
        </p:spPr>
      </p:pic>
      <p:pic>
        <p:nvPicPr>
          <p:cNvPr id="4" name="Picture 3" descr="บริหาร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3528" y="1916832"/>
            <a:ext cx="8631843" cy="4138042"/>
          </a:xfrm>
          <a:prstGeom prst="rect">
            <a:avLst/>
          </a:prstGeom>
        </p:spPr>
      </p:pic>
      <p:pic>
        <p:nvPicPr>
          <p:cNvPr id="5" name="Picture 4" descr="บริหาร7.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23528" y="1211982"/>
            <a:ext cx="8615684" cy="704850"/>
          </a:xfrm>
          <a:prstGeom prst="rect">
            <a:avLst/>
          </a:prstGeom>
        </p:spPr>
      </p:pic>
      <p:grpSp>
        <p:nvGrpSpPr>
          <p:cNvPr id="6" name="Group 5"/>
          <p:cNvGrpSpPr/>
          <p:nvPr/>
        </p:nvGrpSpPr>
        <p:grpSpPr>
          <a:xfrm>
            <a:off x="0" y="6237312"/>
            <a:ext cx="9144000" cy="576064"/>
            <a:chOff x="0" y="6165304"/>
            <a:chExt cx="9144000" cy="576064"/>
          </a:xfrm>
        </p:grpSpPr>
        <p:grpSp>
          <p:nvGrpSpPr>
            <p:cNvPr id="7" name="Group 10"/>
            <p:cNvGrpSpPr/>
            <p:nvPr/>
          </p:nvGrpSpPr>
          <p:grpSpPr>
            <a:xfrm>
              <a:off x="0" y="6165304"/>
              <a:ext cx="9144000" cy="576064"/>
              <a:chOff x="0" y="5877272"/>
              <a:chExt cx="9144000" cy="576064"/>
            </a:xfrm>
          </p:grpSpPr>
          <p:grpSp>
            <p:nvGrpSpPr>
              <p:cNvPr id="9" name="Group 23"/>
              <p:cNvGrpSpPr/>
              <p:nvPr/>
            </p:nvGrpSpPr>
            <p:grpSpPr>
              <a:xfrm>
                <a:off x="0" y="5877272"/>
                <a:ext cx="9144000" cy="576064"/>
                <a:chOff x="0" y="5877272"/>
                <a:chExt cx="9144000" cy="576064"/>
              </a:xfrm>
            </p:grpSpPr>
            <p:cxnSp>
              <p:nvCxnSpPr>
                <p:cNvPr id="11" name="Straight Connector 10"/>
                <p:cNvCxnSpPr/>
                <p:nvPr/>
              </p:nvCxnSpPr>
              <p:spPr>
                <a:xfrm>
                  <a:off x="0" y="6093296"/>
                  <a:ext cx="9144000" cy="72008"/>
                </a:xfrm>
                <a:prstGeom prst="line">
                  <a:avLst/>
                </a:prstGeom>
                <a:ln>
                  <a:solidFill>
                    <a:srgbClr val="008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2" name="Rectangle 11"/>
                <p:cNvSpPr/>
                <p:nvPr/>
              </p:nvSpPr>
              <p:spPr>
                <a:xfrm>
                  <a:off x="6444208" y="5877272"/>
                  <a:ext cx="2664296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Natchanon</a:t>
                  </a:r>
                  <a:r>
                    <a:rPr lang="en-US" sz="2000" b="1" dirty="0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  </a:t>
                  </a:r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Siriphongsurapa</a:t>
                  </a:r>
                  <a:endParaRPr lang="th-TH" sz="2000" b="1" dirty="0">
                    <a:solidFill>
                      <a:schemeClr val="tx1"/>
                    </a:solidFill>
                    <a:effectLst>
                      <a:innerShdw blurRad="63500" dist="50800" dir="5400000">
                        <a:prstClr val="black">
                          <a:alpha val="50000"/>
                        </a:prstClr>
                      </a:innerShdw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  <p:sp>
              <p:nvSpPr>
                <p:cNvPr id="13" name="Rectangle 12"/>
                <p:cNvSpPr/>
                <p:nvPr/>
              </p:nvSpPr>
              <p:spPr>
                <a:xfrm>
                  <a:off x="6804248" y="6165304"/>
                  <a:ext cx="2160240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smtClean="0">
                      <a:solidFill>
                        <a:srgbClr val="FF6600"/>
                      </a:solidFill>
                      <a:effectLst>
                        <a:innerShdw blurRad="114300">
                          <a:prstClr val="black"/>
                        </a:innerShdw>
                        <a:reflection blurRad="6350" stA="55000" endA="300" endPos="45500" dir="5400000" sy="-100000" algn="bl" rotWithShape="0"/>
                      </a:effectLst>
                      <a:latin typeface="Angsana New" pitchFamily="18" charset="-34"/>
                      <a:cs typeface="Angsana New" pitchFamily="18" charset="-34"/>
                    </a:rPr>
                    <a:t> C    O P Y R I G H T</a:t>
                  </a:r>
                  <a:endParaRPr lang="th-TH" sz="2000" b="1" dirty="0">
                    <a:solidFill>
                      <a:srgbClr val="FF6600"/>
                    </a:solidFill>
                    <a:effectLst>
                      <a:innerShdw blurRad="114300">
                        <a:prstClr val="black"/>
                      </a:innerShdw>
                      <a:reflection blurRad="6350" stA="55000" endA="300" endPos="45500" dir="5400000" sy="-100000" algn="bl" rotWithShape="0"/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</p:grpSp>
          <p:cxnSp>
            <p:nvCxnSpPr>
              <p:cNvPr id="10" name="Straight Connector 9"/>
              <p:cNvCxnSpPr/>
              <p:nvPr/>
            </p:nvCxnSpPr>
            <p:spPr>
              <a:xfrm>
                <a:off x="0" y="6165304"/>
                <a:ext cx="9144000" cy="72008"/>
              </a:xfrm>
              <a:prstGeom prst="line">
                <a:avLst/>
              </a:prstGeom>
              <a:ln>
                <a:solidFill>
                  <a:srgbClr val="008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" name="Oval 7"/>
            <p:cNvSpPr/>
            <p:nvPr/>
          </p:nvSpPr>
          <p:spPr>
            <a:xfrm>
              <a:off x="7092280" y="6453336"/>
              <a:ext cx="288032" cy="288032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FF6600"/>
              </a:solidFill>
            </a:ln>
            <a:scene3d>
              <a:camera prst="orthographicFront"/>
              <a:lightRig rig="threePt" dir="t"/>
            </a:scene3d>
            <a:sp3d>
              <a:bevelT w="114300" prst="hardEdg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tx1"/>
                  </a:solidFill>
                  <a:effectLst>
                    <a:innerShdw blurRad="114300">
                      <a:prstClr val="black"/>
                    </a:innerShdw>
                    <a:reflection blurRad="6350" stA="55000" endA="300" endPos="45500" dir="5400000" sy="-100000" algn="bl" rotWithShape="0"/>
                  </a:effectLst>
                  <a:latin typeface="Angsana New" pitchFamily="18" charset="-34"/>
                </a:rPr>
                <a:t>C</a:t>
              </a:r>
              <a:endParaRPr lang="th-TH" sz="2000" b="1" dirty="0">
                <a:solidFill>
                  <a:schemeClr val="tx1"/>
                </a:solidFill>
                <a:effectLst>
                  <a:innerShdw blurRad="114300">
                    <a:prstClr val="black"/>
                  </a:innerShdw>
                  <a:reflection blurRad="6350" stA="55000" endA="300" endPos="45500" dir="5400000" sy="-100000" algn="bl" rotWithShape="0"/>
                </a:effectLst>
                <a:latin typeface="Angsana New" pitchFamily="18" charset="-34"/>
              </a:endParaRPr>
            </a:p>
          </p:txBody>
        </p:sp>
      </p:grp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ผู้ชายอารมณ์ดีใจเล็กๆ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9512" y="3684240"/>
            <a:ext cx="1658710" cy="2697088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D85E7-25CD-47EF-B19D-98B9F94D8257}" type="slidenum">
              <a:rPr lang="th-TH" smtClean="0"/>
              <a:pPr/>
              <a:t>91</a:t>
            </a:fld>
            <a:endParaRPr lang="th-TH"/>
          </a:p>
        </p:txBody>
      </p:sp>
      <p:pic>
        <p:nvPicPr>
          <p:cNvPr id="5" name="Picture 4" descr="บริหาร1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331640" y="1268760"/>
            <a:ext cx="7272808" cy="5179739"/>
          </a:xfrm>
          <a:prstGeom prst="rect">
            <a:avLst/>
          </a:prstGeom>
        </p:spPr>
      </p:pic>
      <p:pic>
        <p:nvPicPr>
          <p:cNvPr id="6" name="Picture 5" descr="บริหาร9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971600" y="116632"/>
            <a:ext cx="7324725" cy="1162050"/>
          </a:xfrm>
          <a:prstGeom prst="rect">
            <a:avLst/>
          </a:prstGeom>
        </p:spPr>
      </p:pic>
      <p:cxnSp>
        <p:nvCxnSpPr>
          <p:cNvPr id="8" name="Straight Connector 7"/>
          <p:cNvCxnSpPr/>
          <p:nvPr/>
        </p:nvCxnSpPr>
        <p:spPr>
          <a:xfrm>
            <a:off x="1187624" y="1196752"/>
            <a:ext cx="2952328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6"/>
          <p:cNvGrpSpPr/>
          <p:nvPr/>
        </p:nvGrpSpPr>
        <p:grpSpPr>
          <a:xfrm>
            <a:off x="0" y="6237312"/>
            <a:ext cx="9144000" cy="576064"/>
            <a:chOff x="0" y="6165304"/>
            <a:chExt cx="9144000" cy="576064"/>
          </a:xfrm>
        </p:grpSpPr>
        <p:grpSp>
          <p:nvGrpSpPr>
            <p:cNvPr id="3" name="Group 10"/>
            <p:cNvGrpSpPr/>
            <p:nvPr/>
          </p:nvGrpSpPr>
          <p:grpSpPr>
            <a:xfrm>
              <a:off x="0" y="6165304"/>
              <a:ext cx="9144000" cy="576064"/>
              <a:chOff x="0" y="5877272"/>
              <a:chExt cx="9144000" cy="576064"/>
            </a:xfrm>
          </p:grpSpPr>
          <p:grpSp>
            <p:nvGrpSpPr>
              <p:cNvPr id="7" name="Group 23"/>
              <p:cNvGrpSpPr/>
              <p:nvPr/>
            </p:nvGrpSpPr>
            <p:grpSpPr>
              <a:xfrm>
                <a:off x="0" y="5877272"/>
                <a:ext cx="9144000" cy="576064"/>
                <a:chOff x="0" y="5877272"/>
                <a:chExt cx="9144000" cy="576064"/>
              </a:xfrm>
            </p:grpSpPr>
            <p:cxnSp>
              <p:nvCxnSpPr>
                <p:cNvPr id="14" name="Straight Connector 13"/>
                <p:cNvCxnSpPr/>
                <p:nvPr/>
              </p:nvCxnSpPr>
              <p:spPr>
                <a:xfrm>
                  <a:off x="0" y="6093296"/>
                  <a:ext cx="9144000" cy="72008"/>
                </a:xfrm>
                <a:prstGeom prst="line">
                  <a:avLst/>
                </a:prstGeom>
                <a:ln>
                  <a:solidFill>
                    <a:srgbClr val="008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5" name="Rectangle 14"/>
                <p:cNvSpPr/>
                <p:nvPr/>
              </p:nvSpPr>
              <p:spPr>
                <a:xfrm>
                  <a:off x="6444208" y="5877272"/>
                  <a:ext cx="2664296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Natchanon</a:t>
                  </a:r>
                  <a:r>
                    <a:rPr lang="en-US" sz="2000" b="1" dirty="0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  </a:t>
                  </a:r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Siriphongsurapa</a:t>
                  </a:r>
                  <a:endParaRPr lang="th-TH" sz="2000" b="1" dirty="0">
                    <a:solidFill>
                      <a:schemeClr val="tx1"/>
                    </a:solidFill>
                    <a:effectLst>
                      <a:innerShdw blurRad="63500" dist="50800" dir="5400000">
                        <a:prstClr val="black">
                          <a:alpha val="50000"/>
                        </a:prstClr>
                      </a:innerShdw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  <p:sp>
              <p:nvSpPr>
                <p:cNvPr id="16" name="Rectangle 15"/>
                <p:cNvSpPr/>
                <p:nvPr/>
              </p:nvSpPr>
              <p:spPr>
                <a:xfrm>
                  <a:off x="6804248" y="6165304"/>
                  <a:ext cx="2160240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smtClean="0">
                      <a:solidFill>
                        <a:srgbClr val="FF6600"/>
                      </a:solidFill>
                      <a:effectLst>
                        <a:innerShdw blurRad="114300">
                          <a:prstClr val="black"/>
                        </a:innerShdw>
                        <a:reflection blurRad="6350" stA="55000" endA="300" endPos="45500" dir="5400000" sy="-100000" algn="bl" rotWithShape="0"/>
                      </a:effectLst>
                      <a:latin typeface="Angsana New" pitchFamily="18" charset="-34"/>
                      <a:cs typeface="Angsana New" pitchFamily="18" charset="-34"/>
                    </a:rPr>
                    <a:t> C    O P Y R I G H T</a:t>
                  </a:r>
                  <a:endParaRPr lang="th-TH" sz="2000" b="1" dirty="0">
                    <a:solidFill>
                      <a:srgbClr val="FF6600"/>
                    </a:solidFill>
                    <a:effectLst>
                      <a:innerShdw blurRad="114300">
                        <a:prstClr val="black"/>
                      </a:innerShdw>
                      <a:reflection blurRad="6350" stA="55000" endA="300" endPos="45500" dir="5400000" sy="-100000" algn="bl" rotWithShape="0"/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</p:grpSp>
          <p:cxnSp>
            <p:nvCxnSpPr>
              <p:cNvPr id="13" name="Straight Connector 12"/>
              <p:cNvCxnSpPr/>
              <p:nvPr/>
            </p:nvCxnSpPr>
            <p:spPr>
              <a:xfrm>
                <a:off x="0" y="6165304"/>
                <a:ext cx="9144000" cy="72008"/>
              </a:xfrm>
              <a:prstGeom prst="line">
                <a:avLst/>
              </a:prstGeom>
              <a:ln>
                <a:solidFill>
                  <a:srgbClr val="008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1" name="Oval 10"/>
            <p:cNvSpPr/>
            <p:nvPr/>
          </p:nvSpPr>
          <p:spPr>
            <a:xfrm>
              <a:off x="7092280" y="6453336"/>
              <a:ext cx="288032" cy="288032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FF6600"/>
              </a:solidFill>
            </a:ln>
            <a:scene3d>
              <a:camera prst="orthographicFront"/>
              <a:lightRig rig="threePt" dir="t"/>
            </a:scene3d>
            <a:sp3d>
              <a:bevelT w="114300" prst="hardEdg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tx1"/>
                  </a:solidFill>
                  <a:effectLst>
                    <a:innerShdw blurRad="114300">
                      <a:prstClr val="black"/>
                    </a:innerShdw>
                    <a:reflection blurRad="6350" stA="55000" endA="300" endPos="45500" dir="5400000" sy="-100000" algn="bl" rotWithShape="0"/>
                  </a:effectLst>
                  <a:latin typeface="Angsana New" pitchFamily="18" charset="-34"/>
                </a:rPr>
                <a:t>C</a:t>
              </a:r>
              <a:endParaRPr lang="th-TH" sz="2000" b="1" dirty="0">
                <a:solidFill>
                  <a:schemeClr val="tx1"/>
                </a:solidFill>
                <a:effectLst>
                  <a:innerShdw blurRad="114300">
                    <a:prstClr val="black"/>
                  </a:innerShdw>
                  <a:reflection blurRad="6350" stA="55000" endA="300" endPos="45500" dir="5400000" sy="-100000" algn="bl" rotWithShape="0"/>
                </a:effectLst>
                <a:latin typeface="Angsana New" pitchFamily="18" charset="-34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D85E7-25CD-47EF-B19D-98B9F94D8257}" type="slidenum">
              <a:rPr lang="th-TH" smtClean="0"/>
              <a:pPr/>
              <a:t>92</a:t>
            </a:fld>
            <a:endParaRPr lang="th-TH"/>
          </a:p>
        </p:txBody>
      </p:sp>
      <p:pic>
        <p:nvPicPr>
          <p:cNvPr id="6" name="Picture 5" descr="บริหาร1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5536" y="2132856"/>
            <a:ext cx="8424936" cy="2486933"/>
          </a:xfrm>
          <a:prstGeom prst="rect">
            <a:avLst/>
          </a:prstGeom>
        </p:spPr>
      </p:pic>
      <p:pic>
        <p:nvPicPr>
          <p:cNvPr id="7" name="Picture 6" descr="บริหาร1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5536" y="1700808"/>
            <a:ext cx="8428806" cy="370001"/>
          </a:xfrm>
          <a:prstGeom prst="rect">
            <a:avLst/>
          </a:prstGeom>
        </p:spPr>
      </p:pic>
      <p:pic>
        <p:nvPicPr>
          <p:cNvPr id="8" name="Picture 7" descr="บริหาร1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95536" y="4653136"/>
            <a:ext cx="8424936" cy="737294"/>
          </a:xfrm>
          <a:prstGeom prst="rect">
            <a:avLst/>
          </a:prstGeom>
        </p:spPr>
      </p:pic>
      <p:pic>
        <p:nvPicPr>
          <p:cNvPr id="9" name="Picture 8" descr="บริหาร9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971600" y="322734"/>
            <a:ext cx="7324725" cy="1162050"/>
          </a:xfrm>
          <a:prstGeom prst="rect">
            <a:avLst/>
          </a:prstGeom>
        </p:spPr>
      </p:pic>
      <p:pic>
        <p:nvPicPr>
          <p:cNvPr id="10" name="Picture 9" descr="ดีใจ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95536" y="5332792"/>
            <a:ext cx="1368152" cy="1318360"/>
          </a:xfrm>
          <a:prstGeom prst="rect">
            <a:avLst/>
          </a:prstGeom>
        </p:spPr>
      </p:pic>
      <p:cxnSp>
        <p:nvCxnSpPr>
          <p:cNvPr id="11" name="Straight Connector 10"/>
          <p:cNvCxnSpPr/>
          <p:nvPr/>
        </p:nvCxnSpPr>
        <p:spPr>
          <a:xfrm>
            <a:off x="1187624" y="1412776"/>
            <a:ext cx="2952328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1"/>
          <p:cNvGrpSpPr/>
          <p:nvPr/>
        </p:nvGrpSpPr>
        <p:grpSpPr>
          <a:xfrm>
            <a:off x="0" y="6237312"/>
            <a:ext cx="9144000" cy="576064"/>
            <a:chOff x="0" y="6165304"/>
            <a:chExt cx="9144000" cy="576064"/>
          </a:xfrm>
        </p:grpSpPr>
        <p:grpSp>
          <p:nvGrpSpPr>
            <p:cNvPr id="3" name="Group 10"/>
            <p:cNvGrpSpPr/>
            <p:nvPr/>
          </p:nvGrpSpPr>
          <p:grpSpPr>
            <a:xfrm>
              <a:off x="0" y="6165304"/>
              <a:ext cx="9144000" cy="576064"/>
              <a:chOff x="0" y="5877272"/>
              <a:chExt cx="9144000" cy="576064"/>
            </a:xfrm>
          </p:grpSpPr>
          <p:grpSp>
            <p:nvGrpSpPr>
              <p:cNvPr id="5" name="Group 23"/>
              <p:cNvGrpSpPr/>
              <p:nvPr/>
            </p:nvGrpSpPr>
            <p:grpSpPr>
              <a:xfrm>
                <a:off x="0" y="5877272"/>
                <a:ext cx="9144000" cy="576064"/>
                <a:chOff x="0" y="5877272"/>
                <a:chExt cx="9144000" cy="576064"/>
              </a:xfrm>
            </p:grpSpPr>
            <p:cxnSp>
              <p:nvCxnSpPr>
                <p:cNvPr id="17" name="Straight Connector 16"/>
                <p:cNvCxnSpPr/>
                <p:nvPr/>
              </p:nvCxnSpPr>
              <p:spPr>
                <a:xfrm>
                  <a:off x="0" y="6093296"/>
                  <a:ext cx="9144000" cy="72008"/>
                </a:xfrm>
                <a:prstGeom prst="line">
                  <a:avLst/>
                </a:prstGeom>
                <a:ln>
                  <a:solidFill>
                    <a:srgbClr val="008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8" name="Rectangle 17"/>
                <p:cNvSpPr/>
                <p:nvPr/>
              </p:nvSpPr>
              <p:spPr>
                <a:xfrm>
                  <a:off x="6444208" y="5877272"/>
                  <a:ext cx="2664296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Natchanon</a:t>
                  </a:r>
                  <a:r>
                    <a:rPr lang="en-US" sz="2000" b="1" dirty="0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  </a:t>
                  </a:r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Siriphongsurapa</a:t>
                  </a:r>
                  <a:endParaRPr lang="th-TH" sz="2000" b="1" dirty="0">
                    <a:solidFill>
                      <a:schemeClr val="tx1"/>
                    </a:solidFill>
                    <a:effectLst>
                      <a:innerShdw blurRad="63500" dist="50800" dir="5400000">
                        <a:prstClr val="black">
                          <a:alpha val="50000"/>
                        </a:prstClr>
                      </a:innerShdw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  <p:sp>
              <p:nvSpPr>
                <p:cNvPr id="19" name="Rectangle 18"/>
                <p:cNvSpPr/>
                <p:nvPr/>
              </p:nvSpPr>
              <p:spPr>
                <a:xfrm>
                  <a:off x="6804248" y="6165304"/>
                  <a:ext cx="2160240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smtClean="0">
                      <a:solidFill>
                        <a:srgbClr val="FF6600"/>
                      </a:solidFill>
                      <a:effectLst>
                        <a:innerShdw blurRad="114300">
                          <a:prstClr val="black"/>
                        </a:innerShdw>
                        <a:reflection blurRad="6350" stA="55000" endA="300" endPos="45500" dir="5400000" sy="-100000" algn="bl" rotWithShape="0"/>
                      </a:effectLst>
                      <a:latin typeface="Angsana New" pitchFamily="18" charset="-34"/>
                      <a:cs typeface="Angsana New" pitchFamily="18" charset="-34"/>
                    </a:rPr>
                    <a:t> C    O P Y R I G H T</a:t>
                  </a:r>
                  <a:endParaRPr lang="th-TH" sz="2000" b="1" dirty="0">
                    <a:solidFill>
                      <a:srgbClr val="FF6600"/>
                    </a:solidFill>
                    <a:effectLst>
                      <a:innerShdw blurRad="114300">
                        <a:prstClr val="black"/>
                      </a:innerShdw>
                      <a:reflection blurRad="6350" stA="55000" endA="300" endPos="45500" dir="5400000" sy="-100000" algn="bl" rotWithShape="0"/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</p:grpSp>
          <p:cxnSp>
            <p:nvCxnSpPr>
              <p:cNvPr id="16" name="Straight Connector 15"/>
              <p:cNvCxnSpPr/>
              <p:nvPr/>
            </p:nvCxnSpPr>
            <p:spPr>
              <a:xfrm>
                <a:off x="0" y="6165304"/>
                <a:ext cx="9144000" cy="72008"/>
              </a:xfrm>
              <a:prstGeom prst="line">
                <a:avLst/>
              </a:prstGeom>
              <a:ln>
                <a:solidFill>
                  <a:srgbClr val="008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4" name="Oval 13"/>
            <p:cNvSpPr/>
            <p:nvPr/>
          </p:nvSpPr>
          <p:spPr>
            <a:xfrm>
              <a:off x="7092280" y="6453336"/>
              <a:ext cx="288032" cy="288032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FF6600"/>
              </a:solidFill>
            </a:ln>
            <a:scene3d>
              <a:camera prst="orthographicFront"/>
              <a:lightRig rig="threePt" dir="t"/>
            </a:scene3d>
            <a:sp3d>
              <a:bevelT w="114300" prst="hardEdg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tx1"/>
                  </a:solidFill>
                  <a:effectLst>
                    <a:innerShdw blurRad="114300">
                      <a:prstClr val="black"/>
                    </a:innerShdw>
                    <a:reflection blurRad="6350" stA="55000" endA="300" endPos="45500" dir="5400000" sy="-100000" algn="bl" rotWithShape="0"/>
                  </a:effectLst>
                  <a:latin typeface="Angsana New" pitchFamily="18" charset="-34"/>
                </a:rPr>
                <a:t>C</a:t>
              </a:r>
              <a:endParaRPr lang="th-TH" sz="2000" b="1" dirty="0">
                <a:solidFill>
                  <a:schemeClr val="tx1"/>
                </a:solidFill>
                <a:effectLst>
                  <a:innerShdw blurRad="114300">
                    <a:prstClr val="black"/>
                  </a:innerShdw>
                  <a:reflection blurRad="6350" stA="55000" endA="300" endPos="45500" dir="5400000" sy="-100000" algn="bl" rotWithShape="0"/>
                </a:effectLst>
                <a:latin typeface="Angsana New" pitchFamily="18" charset="-34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D85E7-25CD-47EF-B19D-98B9F94D8257}" type="slidenum">
              <a:rPr lang="th-TH" smtClean="0"/>
              <a:pPr/>
              <a:t>93</a:t>
            </a:fld>
            <a:endParaRPr lang="th-TH"/>
          </a:p>
        </p:txBody>
      </p:sp>
      <p:pic>
        <p:nvPicPr>
          <p:cNvPr id="7" name="Picture 6" descr="บริหาร1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5536" y="1834863"/>
            <a:ext cx="8428806" cy="370001"/>
          </a:xfrm>
          <a:prstGeom prst="rect">
            <a:avLst/>
          </a:prstGeom>
        </p:spPr>
      </p:pic>
      <p:pic>
        <p:nvPicPr>
          <p:cNvPr id="8" name="Picture 7" descr="บริหาร1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5535" y="2276872"/>
            <a:ext cx="8424937" cy="4104456"/>
          </a:xfrm>
          <a:prstGeom prst="rect">
            <a:avLst/>
          </a:prstGeom>
        </p:spPr>
      </p:pic>
      <p:pic>
        <p:nvPicPr>
          <p:cNvPr id="9" name="Picture 8" descr="บริหาร9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971600" y="404664"/>
            <a:ext cx="7324725" cy="1162050"/>
          </a:xfrm>
          <a:prstGeom prst="rect">
            <a:avLst/>
          </a:prstGeom>
        </p:spPr>
      </p:pic>
      <p:cxnSp>
        <p:nvCxnSpPr>
          <p:cNvPr id="10" name="Straight Connector 9"/>
          <p:cNvCxnSpPr/>
          <p:nvPr/>
        </p:nvCxnSpPr>
        <p:spPr>
          <a:xfrm>
            <a:off x="1187624" y="1484784"/>
            <a:ext cx="2952328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 descr="ดีใจ2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452320" y="4293097"/>
            <a:ext cx="1483992" cy="1512168"/>
          </a:xfrm>
          <a:prstGeom prst="rect">
            <a:avLst/>
          </a:prstGeom>
        </p:spPr>
      </p:pic>
      <p:grpSp>
        <p:nvGrpSpPr>
          <p:cNvPr id="2" name="Group 11"/>
          <p:cNvGrpSpPr/>
          <p:nvPr/>
        </p:nvGrpSpPr>
        <p:grpSpPr>
          <a:xfrm>
            <a:off x="0" y="6237312"/>
            <a:ext cx="9144000" cy="576064"/>
            <a:chOff x="0" y="6165304"/>
            <a:chExt cx="9144000" cy="576064"/>
          </a:xfrm>
        </p:grpSpPr>
        <p:grpSp>
          <p:nvGrpSpPr>
            <p:cNvPr id="3" name="Group 10"/>
            <p:cNvGrpSpPr/>
            <p:nvPr/>
          </p:nvGrpSpPr>
          <p:grpSpPr>
            <a:xfrm>
              <a:off x="0" y="6165304"/>
              <a:ext cx="9144000" cy="576064"/>
              <a:chOff x="0" y="5877272"/>
              <a:chExt cx="9144000" cy="576064"/>
            </a:xfrm>
          </p:grpSpPr>
          <p:grpSp>
            <p:nvGrpSpPr>
              <p:cNvPr id="5" name="Group 23"/>
              <p:cNvGrpSpPr/>
              <p:nvPr/>
            </p:nvGrpSpPr>
            <p:grpSpPr>
              <a:xfrm>
                <a:off x="0" y="5877272"/>
                <a:ext cx="9144000" cy="576064"/>
                <a:chOff x="0" y="5877272"/>
                <a:chExt cx="9144000" cy="576064"/>
              </a:xfrm>
            </p:grpSpPr>
            <p:cxnSp>
              <p:nvCxnSpPr>
                <p:cNvPr id="17" name="Straight Connector 16"/>
                <p:cNvCxnSpPr/>
                <p:nvPr/>
              </p:nvCxnSpPr>
              <p:spPr>
                <a:xfrm>
                  <a:off x="0" y="6093296"/>
                  <a:ext cx="9144000" cy="72008"/>
                </a:xfrm>
                <a:prstGeom prst="line">
                  <a:avLst/>
                </a:prstGeom>
                <a:ln>
                  <a:solidFill>
                    <a:srgbClr val="008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8" name="Rectangle 17"/>
                <p:cNvSpPr/>
                <p:nvPr/>
              </p:nvSpPr>
              <p:spPr>
                <a:xfrm>
                  <a:off x="6444208" y="5877272"/>
                  <a:ext cx="2664296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Natchanon</a:t>
                  </a:r>
                  <a:r>
                    <a:rPr lang="en-US" sz="2000" b="1" dirty="0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  </a:t>
                  </a:r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Siriphongsurapa</a:t>
                  </a:r>
                  <a:endParaRPr lang="th-TH" sz="2000" b="1" dirty="0">
                    <a:solidFill>
                      <a:schemeClr val="tx1"/>
                    </a:solidFill>
                    <a:effectLst>
                      <a:innerShdw blurRad="63500" dist="50800" dir="5400000">
                        <a:prstClr val="black">
                          <a:alpha val="50000"/>
                        </a:prstClr>
                      </a:innerShdw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  <p:sp>
              <p:nvSpPr>
                <p:cNvPr id="19" name="Rectangle 18"/>
                <p:cNvSpPr/>
                <p:nvPr/>
              </p:nvSpPr>
              <p:spPr>
                <a:xfrm>
                  <a:off x="6804248" y="6165304"/>
                  <a:ext cx="2160240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smtClean="0">
                      <a:solidFill>
                        <a:srgbClr val="FF6600"/>
                      </a:solidFill>
                      <a:effectLst>
                        <a:innerShdw blurRad="114300">
                          <a:prstClr val="black"/>
                        </a:innerShdw>
                        <a:reflection blurRad="6350" stA="55000" endA="300" endPos="45500" dir="5400000" sy="-100000" algn="bl" rotWithShape="0"/>
                      </a:effectLst>
                      <a:latin typeface="Angsana New" pitchFamily="18" charset="-34"/>
                      <a:cs typeface="Angsana New" pitchFamily="18" charset="-34"/>
                    </a:rPr>
                    <a:t> C    O P Y R I G H T</a:t>
                  </a:r>
                  <a:endParaRPr lang="th-TH" sz="2000" b="1" dirty="0">
                    <a:solidFill>
                      <a:srgbClr val="FF6600"/>
                    </a:solidFill>
                    <a:effectLst>
                      <a:innerShdw blurRad="114300">
                        <a:prstClr val="black"/>
                      </a:innerShdw>
                      <a:reflection blurRad="6350" stA="55000" endA="300" endPos="45500" dir="5400000" sy="-100000" algn="bl" rotWithShape="0"/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</p:grpSp>
          <p:cxnSp>
            <p:nvCxnSpPr>
              <p:cNvPr id="16" name="Straight Connector 15"/>
              <p:cNvCxnSpPr/>
              <p:nvPr/>
            </p:nvCxnSpPr>
            <p:spPr>
              <a:xfrm>
                <a:off x="0" y="6165304"/>
                <a:ext cx="9144000" cy="72008"/>
              </a:xfrm>
              <a:prstGeom prst="line">
                <a:avLst/>
              </a:prstGeom>
              <a:ln>
                <a:solidFill>
                  <a:srgbClr val="008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4" name="Oval 13"/>
            <p:cNvSpPr/>
            <p:nvPr/>
          </p:nvSpPr>
          <p:spPr>
            <a:xfrm>
              <a:off x="7092280" y="6453336"/>
              <a:ext cx="288032" cy="288032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FF6600"/>
              </a:solidFill>
            </a:ln>
            <a:scene3d>
              <a:camera prst="orthographicFront"/>
              <a:lightRig rig="threePt" dir="t"/>
            </a:scene3d>
            <a:sp3d>
              <a:bevelT w="114300" prst="hardEdg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tx1"/>
                  </a:solidFill>
                  <a:effectLst>
                    <a:innerShdw blurRad="114300">
                      <a:prstClr val="black"/>
                    </a:innerShdw>
                    <a:reflection blurRad="6350" stA="55000" endA="300" endPos="45500" dir="5400000" sy="-100000" algn="bl" rotWithShape="0"/>
                  </a:effectLst>
                  <a:latin typeface="Angsana New" pitchFamily="18" charset="-34"/>
                </a:rPr>
                <a:t>C</a:t>
              </a:r>
              <a:endParaRPr lang="th-TH" sz="2000" b="1" dirty="0">
                <a:solidFill>
                  <a:schemeClr val="tx1"/>
                </a:solidFill>
                <a:effectLst>
                  <a:innerShdw blurRad="114300">
                    <a:prstClr val="black"/>
                  </a:innerShdw>
                  <a:reflection blurRad="6350" stA="55000" endA="300" endPos="45500" dir="5400000" sy="-100000" algn="bl" rotWithShape="0"/>
                </a:effectLst>
                <a:latin typeface="Angsana New" pitchFamily="18" charset="-34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D85E7-25CD-47EF-B19D-98B9F94D8257}" type="slidenum">
              <a:rPr lang="th-TH" smtClean="0"/>
              <a:pPr/>
              <a:t>94</a:t>
            </a:fld>
            <a:endParaRPr lang="th-TH"/>
          </a:p>
        </p:txBody>
      </p:sp>
      <p:grpSp>
        <p:nvGrpSpPr>
          <p:cNvPr id="2" name="Group 4"/>
          <p:cNvGrpSpPr/>
          <p:nvPr/>
        </p:nvGrpSpPr>
        <p:grpSpPr>
          <a:xfrm>
            <a:off x="0" y="6237312"/>
            <a:ext cx="9144000" cy="576064"/>
            <a:chOff x="0" y="6165304"/>
            <a:chExt cx="9144000" cy="576064"/>
          </a:xfrm>
        </p:grpSpPr>
        <p:grpSp>
          <p:nvGrpSpPr>
            <p:cNvPr id="3" name="Group 10"/>
            <p:cNvGrpSpPr/>
            <p:nvPr/>
          </p:nvGrpSpPr>
          <p:grpSpPr>
            <a:xfrm>
              <a:off x="0" y="6165304"/>
              <a:ext cx="9144000" cy="576064"/>
              <a:chOff x="0" y="5877272"/>
              <a:chExt cx="9144000" cy="576064"/>
            </a:xfrm>
          </p:grpSpPr>
          <p:grpSp>
            <p:nvGrpSpPr>
              <p:cNvPr id="5" name="Group 23"/>
              <p:cNvGrpSpPr/>
              <p:nvPr/>
            </p:nvGrpSpPr>
            <p:grpSpPr>
              <a:xfrm>
                <a:off x="0" y="5877272"/>
                <a:ext cx="9144000" cy="576064"/>
                <a:chOff x="0" y="5877272"/>
                <a:chExt cx="9144000" cy="576064"/>
              </a:xfrm>
            </p:grpSpPr>
            <p:cxnSp>
              <p:nvCxnSpPr>
                <p:cNvPr id="10" name="Straight Connector 9"/>
                <p:cNvCxnSpPr/>
                <p:nvPr/>
              </p:nvCxnSpPr>
              <p:spPr>
                <a:xfrm>
                  <a:off x="0" y="6093296"/>
                  <a:ext cx="9144000" cy="72008"/>
                </a:xfrm>
                <a:prstGeom prst="line">
                  <a:avLst/>
                </a:prstGeom>
                <a:ln>
                  <a:solidFill>
                    <a:srgbClr val="008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1" name="Rectangle 10"/>
                <p:cNvSpPr/>
                <p:nvPr/>
              </p:nvSpPr>
              <p:spPr>
                <a:xfrm>
                  <a:off x="6444208" y="5877272"/>
                  <a:ext cx="2664296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Natchanon</a:t>
                  </a:r>
                  <a:r>
                    <a:rPr lang="en-US" sz="2000" b="1" dirty="0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  </a:t>
                  </a:r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Siriphongsurapa</a:t>
                  </a:r>
                  <a:endParaRPr lang="th-TH" sz="2000" b="1" dirty="0">
                    <a:solidFill>
                      <a:schemeClr val="tx1"/>
                    </a:solidFill>
                    <a:effectLst>
                      <a:innerShdw blurRad="63500" dist="50800" dir="5400000">
                        <a:prstClr val="black">
                          <a:alpha val="50000"/>
                        </a:prstClr>
                      </a:innerShdw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  <p:sp>
              <p:nvSpPr>
                <p:cNvPr id="12" name="Rectangle 11"/>
                <p:cNvSpPr/>
                <p:nvPr/>
              </p:nvSpPr>
              <p:spPr>
                <a:xfrm>
                  <a:off x="6804248" y="6165304"/>
                  <a:ext cx="2160240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smtClean="0">
                      <a:solidFill>
                        <a:srgbClr val="FF6600"/>
                      </a:solidFill>
                      <a:effectLst>
                        <a:innerShdw blurRad="114300">
                          <a:prstClr val="black"/>
                        </a:innerShdw>
                        <a:reflection blurRad="6350" stA="55000" endA="300" endPos="45500" dir="5400000" sy="-100000" algn="bl" rotWithShape="0"/>
                      </a:effectLst>
                      <a:latin typeface="Angsana New" pitchFamily="18" charset="-34"/>
                      <a:cs typeface="Angsana New" pitchFamily="18" charset="-34"/>
                    </a:rPr>
                    <a:t> C    O P Y R I G H T</a:t>
                  </a:r>
                  <a:endParaRPr lang="th-TH" sz="2000" b="1" dirty="0">
                    <a:solidFill>
                      <a:srgbClr val="FF6600"/>
                    </a:solidFill>
                    <a:effectLst>
                      <a:innerShdw blurRad="114300">
                        <a:prstClr val="black"/>
                      </a:innerShdw>
                      <a:reflection blurRad="6350" stA="55000" endA="300" endPos="45500" dir="5400000" sy="-100000" algn="bl" rotWithShape="0"/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</p:grpSp>
          <p:cxnSp>
            <p:nvCxnSpPr>
              <p:cNvPr id="9" name="Straight Connector 8"/>
              <p:cNvCxnSpPr/>
              <p:nvPr/>
            </p:nvCxnSpPr>
            <p:spPr>
              <a:xfrm>
                <a:off x="0" y="6165304"/>
                <a:ext cx="9144000" cy="72008"/>
              </a:xfrm>
              <a:prstGeom prst="line">
                <a:avLst/>
              </a:prstGeom>
              <a:ln>
                <a:solidFill>
                  <a:srgbClr val="008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" name="Oval 6"/>
            <p:cNvSpPr/>
            <p:nvPr/>
          </p:nvSpPr>
          <p:spPr>
            <a:xfrm>
              <a:off x="7092280" y="6453336"/>
              <a:ext cx="288032" cy="288032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FF6600"/>
              </a:solidFill>
            </a:ln>
            <a:scene3d>
              <a:camera prst="orthographicFront"/>
              <a:lightRig rig="threePt" dir="t"/>
            </a:scene3d>
            <a:sp3d>
              <a:bevelT w="114300" prst="hardEdg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tx1"/>
                  </a:solidFill>
                  <a:effectLst>
                    <a:innerShdw blurRad="114300">
                      <a:prstClr val="black"/>
                    </a:innerShdw>
                    <a:reflection blurRad="6350" stA="55000" endA="300" endPos="45500" dir="5400000" sy="-100000" algn="bl" rotWithShape="0"/>
                  </a:effectLst>
                  <a:latin typeface="Angsana New" pitchFamily="18" charset="-34"/>
                </a:rPr>
                <a:t>C</a:t>
              </a:r>
              <a:endParaRPr lang="th-TH" sz="2000" b="1" dirty="0">
                <a:solidFill>
                  <a:schemeClr val="tx1"/>
                </a:solidFill>
                <a:effectLst>
                  <a:innerShdw blurRad="114300">
                    <a:prstClr val="black"/>
                  </a:innerShdw>
                  <a:reflection blurRad="6350" stA="55000" endA="300" endPos="45500" dir="5400000" sy="-100000" algn="bl" rotWithShape="0"/>
                </a:effectLst>
                <a:latin typeface="Angsana New" pitchFamily="18" charset="-34"/>
              </a:endParaRPr>
            </a:p>
          </p:txBody>
        </p:sp>
      </p:grpSp>
      <p:sp>
        <p:nvSpPr>
          <p:cNvPr id="13" name="ชื่อเรื่อง 1"/>
          <p:cNvSpPr>
            <a:spLocks noGrp="1"/>
          </p:cNvSpPr>
          <p:nvPr>
            <p:ph type="title"/>
          </p:nvPr>
        </p:nvSpPr>
        <p:spPr>
          <a:xfrm>
            <a:off x="323528" y="332656"/>
            <a:ext cx="8496944" cy="864096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>
              <a:buFont typeface="Courier New" pitchFamily="49" charset="0"/>
              <a:buChar char="o"/>
            </a:pPr>
            <a:r>
              <a:rPr lang="th-TH" sz="2800" b="1" dirty="0" smtClean="0">
                <a:solidFill>
                  <a:srgbClr val="0000FF"/>
                </a:solidFill>
                <a:effectLst>
                  <a:reflection blurRad="6350" stA="55000" endA="300" endPos="45500" dir="5400000" sy="-100000" algn="bl" rotWithShape="0"/>
                </a:effectLst>
                <a:latin typeface="EucrosiaUPC" pitchFamily="18" charset="-34"/>
                <a:cs typeface="EucrosiaUPC" pitchFamily="18" charset="-34"/>
              </a:rPr>
              <a:t>  </a:t>
            </a:r>
            <a:r>
              <a:rPr lang="th-TH" sz="2800" b="1" dirty="0" smtClean="0">
                <a:solidFill>
                  <a:srgbClr val="0000FF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  <a:reflection blurRad="6350" stA="55000" endA="300" endPos="45500" dir="5400000" sy="-100000" algn="bl" rotWithShape="0"/>
                </a:effectLst>
                <a:latin typeface="EucrosiaUPC" pitchFamily="18" charset="-34"/>
                <a:cs typeface="EucrosiaUPC" pitchFamily="18" charset="-34"/>
              </a:rPr>
              <a:t>แนวทางปฏิบัติในการจัดหาผู้ให้บริการด้านสาธารณูปโภค</a:t>
            </a:r>
            <a:br>
              <a:rPr lang="th-TH" sz="2800" b="1" dirty="0" smtClean="0">
                <a:solidFill>
                  <a:srgbClr val="0000FF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  <a:reflection blurRad="6350" stA="55000" endA="300" endPos="45500" dir="5400000" sy="-100000" algn="bl" rotWithShape="0"/>
                </a:effectLst>
                <a:latin typeface="EucrosiaUPC" pitchFamily="18" charset="-34"/>
                <a:cs typeface="EucrosiaUPC" pitchFamily="18" charset="-34"/>
              </a:rPr>
            </a:br>
            <a:r>
              <a:rPr lang="th-TH" sz="2800" b="1" dirty="0" smtClean="0">
                <a:solidFill>
                  <a:srgbClr val="0000FF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  <a:reflection blurRad="6350" stA="55000" endA="300" endPos="45500" dir="5400000" sy="-100000" algn="bl" rotWithShape="0"/>
                </a:effectLst>
                <a:latin typeface="EucrosiaUPC" pitchFamily="18" charset="-34"/>
                <a:cs typeface="EucrosiaUPC" pitchFamily="18" charset="-34"/>
              </a:rPr>
              <a:t>หนังสือ ด่วนที่สุด ที่ </a:t>
            </a:r>
            <a:r>
              <a:rPr lang="th-TH" sz="2800" b="1" dirty="0" err="1" smtClean="0">
                <a:solidFill>
                  <a:srgbClr val="0000FF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  <a:reflection blurRad="6350" stA="55000" endA="300" endPos="45500" dir="5400000" sy="-100000" algn="bl" rotWithShape="0"/>
                </a:effectLst>
                <a:latin typeface="EucrosiaUPC" pitchFamily="18" charset="-34"/>
                <a:cs typeface="EucrosiaUPC" pitchFamily="18" charset="-34"/>
              </a:rPr>
              <a:t>กค</a:t>
            </a:r>
            <a:r>
              <a:rPr lang="th-TH" sz="2800" b="1" dirty="0" smtClean="0">
                <a:solidFill>
                  <a:srgbClr val="0000FF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  <a:reflection blurRad="6350" stA="55000" endA="300" endPos="45500" dir="5400000" sy="-100000" algn="bl" rotWithShape="0"/>
                </a:effectLst>
                <a:latin typeface="EucrosiaUPC" pitchFamily="18" charset="-34"/>
                <a:cs typeface="EucrosiaUPC" pitchFamily="18" charset="-34"/>
              </a:rPr>
              <a:t> (</a:t>
            </a:r>
            <a:r>
              <a:rPr lang="th-TH" sz="2800" b="1" dirty="0" err="1" smtClean="0">
                <a:solidFill>
                  <a:srgbClr val="0000FF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  <a:reflection blurRad="6350" stA="55000" endA="300" endPos="45500" dir="5400000" sy="-100000" algn="bl" rotWithShape="0"/>
                </a:effectLst>
                <a:latin typeface="EucrosiaUPC" pitchFamily="18" charset="-34"/>
                <a:cs typeface="EucrosiaUPC" pitchFamily="18" charset="-34"/>
              </a:rPr>
              <a:t>กวจ</a:t>
            </a:r>
            <a:r>
              <a:rPr lang="th-TH" sz="2800" b="1" dirty="0" smtClean="0">
                <a:solidFill>
                  <a:srgbClr val="0000FF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  <a:reflection blurRad="6350" stA="55000" endA="300" endPos="45500" dir="5400000" sy="-100000" algn="bl" rotWithShape="0"/>
                </a:effectLst>
                <a:latin typeface="EucrosiaUPC" pitchFamily="18" charset="-34"/>
                <a:cs typeface="EucrosiaUPC" pitchFamily="18" charset="-34"/>
              </a:rPr>
              <a:t>) 0405.2/ว 260 </a:t>
            </a:r>
            <a:r>
              <a:rPr lang="th-TH" sz="2800" b="1" dirty="0" err="1" smtClean="0">
                <a:solidFill>
                  <a:srgbClr val="0000FF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  <a:reflection blurRad="6350" stA="55000" endA="300" endPos="45500" dir="5400000" sy="-100000" algn="bl" rotWithShape="0"/>
                </a:effectLst>
                <a:latin typeface="EucrosiaUPC" pitchFamily="18" charset="-34"/>
                <a:cs typeface="EucrosiaUPC" pitchFamily="18" charset="-34"/>
              </a:rPr>
              <a:t>ลว.</a:t>
            </a:r>
            <a:r>
              <a:rPr lang="th-TH" sz="2800" b="1" dirty="0" smtClean="0">
                <a:solidFill>
                  <a:srgbClr val="0000FF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  <a:reflection blurRad="6350" stA="55000" endA="300" endPos="45500" dir="5400000" sy="-100000" algn="bl" rotWithShape="0"/>
                </a:effectLst>
                <a:latin typeface="EucrosiaUPC" pitchFamily="18" charset="-34"/>
                <a:cs typeface="EucrosiaUPC" pitchFamily="18" charset="-34"/>
              </a:rPr>
              <a:t> 5 มิ.ย. 2561</a:t>
            </a:r>
            <a:endParaRPr lang="th-TH" sz="2800" b="1" dirty="0">
              <a:solidFill>
                <a:srgbClr val="FF0000"/>
              </a:solidFill>
              <a:effectLst>
                <a:reflection blurRad="6350" stA="55000" endA="300" endPos="45500" dir="5400000" sy="-100000" algn="bl" rotWithShape="0"/>
              </a:effectLst>
              <a:latin typeface="EucrosiaUPC" pitchFamily="18" charset="-34"/>
              <a:cs typeface="EucrosiaUPC" pitchFamily="18" charset="-34"/>
            </a:endParaRPr>
          </a:p>
        </p:txBody>
      </p:sp>
      <p:pic>
        <p:nvPicPr>
          <p:cNvPr id="16" name="Picture 15" descr="ว260-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7544" y="1386444"/>
            <a:ext cx="8352928" cy="1322476"/>
          </a:xfrm>
          <a:prstGeom prst="rect">
            <a:avLst/>
          </a:prstGeom>
        </p:spPr>
      </p:pic>
      <p:pic>
        <p:nvPicPr>
          <p:cNvPr id="17" name="Picture 16" descr="ว260-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7544" y="2668108"/>
            <a:ext cx="8352928" cy="3618751"/>
          </a:xfrm>
          <a:prstGeom prst="rect">
            <a:avLst/>
          </a:prstGeom>
        </p:spPr>
      </p:pic>
      <p:cxnSp>
        <p:nvCxnSpPr>
          <p:cNvPr id="18" name="Straight Connector 17"/>
          <p:cNvCxnSpPr/>
          <p:nvPr/>
        </p:nvCxnSpPr>
        <p:spPr>
          <a:xfrm>
            <a:off x="5580112" y="4941168"/>
            <a:ext cx="3168352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539552" y="5229200"/>
            <a:ext cx="8208912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539552" y="5589240"/>
            <a:ext cx="8208912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539552" y="5877272"/>
            <a:ext cx="8208912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539552" y="2276872"/>
            <a:ext cx="8208912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539552" y="2636912"/>
            <a:ext cx="8208912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lowchart: Manual Input 3"/>
          <p:cNvSpPr/>
          <p:nvPr/>
        </p:nvSpPr>
        <p:spPr>
          <a:xfrm>
            <a:off x="5436096" y="3645024"/>
            <a:ext cx="3384376" cy="864096"/>
          </a:xfrm>
          <a:prstGeom prst="flowChartManualInp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D85E7-25CD-47EF-B19D-98B9F94D8257}" type="slidenum">
              <a:rPr lang="th-TH" smtClean="0"/>
              <a:pPr/>
              <a:t>95</a:t>
            </a:fld>
            <a:endParaRPr lang="th-TH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539552" y="2060848"/>
            <a:ext cx="8064896" cy="2160240"/>
          </a:xfrm>
          <a:prstGeom prst="rect">
            <a:avLst/>
          </a:prstGeom>
          <a:ln>
            <a:solidFill>
              <a:srgbClr val="92D050"/>
            </a:solidFill>
            <a:headEnd/>
            <a:tailEnd/>
          </a:ln>
          <a:scene3d>
            <a:camera prst="orthographicFront"/>
            <a:lightRig rig="threePt" dir="t"/>
          </a:scene3d>
          <a:sp3d>
            <a:bevelT w="139700" prst="cross"/>
          </a:sp3d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sz="44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EucrosiaUPC" pitchFamily="18" charset="-34"/>
                <a:ea typeface="Angsana New" pitchFamily="18" charset="-34"/>
                <a:cs typeface="EucrosiaUPC" pitchFamily="18" charset="-34"/>
              </a:rPr>
              <a:t>ประกาศผลการจัดซื้อจัดจ้าง</a:t>
            </a:r>
            <a:endParaRPr kumimoji="0" lang="en-US" sz="4400" b="1" i="0" u="none" strike="noStrike" cap="none" normalizeH="0" baseline="0" dirty="0" smtClean="0">
              <a:ln>
                <a:noFill/>
              </a:ln>
              <a:solidFill>
                <a:srgbClr val="0000FF"/>
              </a:solidFill>
              <a:effectLst/>
              <a:latin typeface="EucrosiaUPC" pitchFamily="18" charset="-34"/>
              <a:ea typeface="Angsana New" pitchFamily="18" charset="-34"/>
              <a:cs typeface="EucrosiaUPC" pitchFamily="18" charset="-34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sz="44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EucrosiaUPC" pitchFamily="18" charset="-34"/>
                <a:ea typeface="Angsana New" pitchFamily="18" charset="-34"/>
                <a:cs typeface="EucrosiaUPC" pitchFamily="18" charset="-34"/>
              </a:rPr>
              <a:t>(ม.66 วรรคหนึ่ง, ม.77, ม.91)</a:t>
            </a:r>
            <a:endParaRPr kumimoji="0" lang="th-TH" sz="4400" b="0" i="0" u="none" strike="noStrike" cap="none" normalizeH="0" baseline="0" dirty="0" smtClean="0">
              <a:ln>
                <a:noFill/>
              </a:ln>
              <a:solidFill>
                <a:srgbClr val="0000FF"/>
              </a:solidFill>
              <a:effectLst/>
              <a:latin typeface="EucrosiaUPC" pitchFamily="18" charset="-34"/>
              <a:cs typeface="EucrosiaUPC" pitchFamily="18" charset="-34"/>
            </a:endParaRPr>
          </a:p>
        </p:txBody>
      </p:sp>
      <p:grpSp>
        <p:nvGrpSpPr>
          <p:cNvPr id="5" name="Group 6"/>
          <p:cNvGrpSpPr/>
          <p:nvPr/>
        </p:nvGrpSpPr>
        <p:grpSpPr>
          <a:xfrm>
            <a:off x="0" y="6237312"/>
            <a:ext cx="9144000" cy="576064"/>
            <a:chOff x="0" y="6165304"/>
            <a:chExt cx="9144000" cy="576064"/>
          </a:xfrm>
        </p:grpSpPr>
        <p:grpSp>
          <p:nvGrpSpPr>
            <p:cNvPr id="6" name="Group 10"/>
            <p:cNvGrpSpPr/>
            <p:nvPr/>
          </p:nvGrpSpPr>
          <p:grpSpPr>
            <a:xfrm>
              <a:off x="0" y="6165304"/>
              <a:ext cx="9144000" cy="576064"/>
              <a:chOff x="0" y="5877272"/>
              <a:chExt cx="9144000" cy="576064"/>
            </a:xfrm>
          </p:grpSpPr>
          <p:grpSp>
            <p:nvGrpSpPr>
              <p:cNvPr id="7" name="Group 23"/>
              <p:cNvGrpSpPr/>
              <p:nvPr/>
            </p:nvGrpSpPr>
            <p:grpSpPr>
              <a:xfrm>
                <a:off x="0" y="5877272"/>
                <a:ext cx="9144000" cy="576064"/>
                <a:chOff x="0" y="5877272"/>
                <a:chExt cx="9144000" cy="576064"/>
              </a:xfrm>
            </p:grpSpPr>
            <p:cxnSp>
              <p:nvCxnSpPr>
                <p:cNvPr id="12" name="Straight Connector 11"/>
                <p:cNvCxnSpPr/>
                <p:nvPr/>
              </p:nvCxnSpPr>
              <p:spPr>
                <a:xfrm>
                  <a:off x="0" y="6093296"/>
                  <a:ext cx="9144000" cy="72008"/>
                </a:xfrm>
                <a:prstGeom prst="line">
                  <a:avLst/>
                </a:prstGeom>
                <a:ln>
                  <a:solidFill>
                    <a:srgbClr val="008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3" name="Rectangle 12"/>
                <p:cNvSpPr/>
                <p:nvPr/>
              </p:nvSpPr>
              <p:spPr>
                <a:xfrm>
                  <a:off x="6444208" y="5877272"/>
                  <a:ext cx="2664296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Natchanon</a:t>
                  </a:r>
                  <a:r>
                    <a:rPr lang="en-US" sz="2000" b="1" dirty="0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  </a:t>
                  </a:r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Siriphongsurapa</a:t>
                  </a:r>
                  <a:endParaRPr lang="th-TH" sz="2000" b="1" dirty="0">
                    <a:solidFill>
                      <a:schemeClr val="tx1"/>
                    </a:solidFill>
                    <a:effectLst>
                      <a:innerShdw blurRad="63500" dist="50800" dir="5400000">
                        <a:prstClr val="black">
                          <a:alpha val="50000"/>
                        </a:prstClr>
                      </a:innerShdw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  <p:sp>
              <p:nvSpPr>
                <p:cNvPr id="14" name="Rectangle 13"/>
                <p:cNvSpPr/>
                <p:nvPr/>
              </p:nvSpPr>
              <p:spPr>
                <a:xfrm>
                  <a:off x="6804248" y="6165304"/>
                  <a:ext cx="2160240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smtClean="0">
                      <a:solidFill>
                        <a:srgbClr val="FF6600"/>
                      </a:solidFill>
                      <a:effectLst>
                        <a:innerShdw blurRad="114300">
                          <a:prstClr val="black"/>
                        </a:innerShdw>
                        <a:reflection blurRad="6350" stA="55000" endA="300" endPos="45500" dir="5400000" sy="-100000" algn="bl" rotWithShape="0"/>
                      </a:effectLst>
                      <a:latin typeface="Angsana New" pitchFamily="18" charset="-34"/>
                      <a:cs typeface="Angsana New" pitchFamily="18" charset="-34"/>
                    </a:rPr>
                    <a:t> C    O P Y R I G H T</a:t>
                  </a:r>
                  <a:endParaRPr lang="th-TH" sz="2000" b="1" dirty="0">
                    <a:solidFill>
                      <a:srgbClr val="FF6600"/>
                    </a:solidFill>
                    <a:effectLst>
                      <a:innerShdw blurRad="114300">
                        <a:prstClr val="black"/>
                      </a:innerShdw>
                      <a:reflection blurRad="6350" stA="55000" endA="300" endPos="45500" dir="5400000" sy="-100000" algn="bl" rotWithShape="0"/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</p:grpSp>
          <p:cxnSp>
            <p:nvCxnSpPr>
              <p:cNvPr id="11" name="Straight Connector 10"/>
              <p:cNvCxnSpPr/>
              <p:nvPr/>
            </p:nvCxnSpPr>
            <p:spPr>
              <a:xfrm>
                <a:off x="0" y="6165304"/>
                <a:ext cx="9144000" cy="72008"/>
              </a:xfrm>
              <a:prstGeom prst="line">
                <a:avLst/>
              </a:prstGeom>
              <a:ln>
                <a:solidFill>
                  <a:srgbClr val="008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" name="Oval 8"/>
            <p:cNvSpPr/>
            <p:nvPr/>
          </p:nvSpPr>
          <p:spPr>
            <a:xfrm>
              <a:off x="7092280" y="6453336"/>
              <a:ext cx="288032" cy="288032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FF6600"/>
              </a:solidFill>
            </a:ln>
            <a:scene3d>
              <a:camera prst="orthographicFront"/>
              <a:lightRig rig="threePt" dir="t"/>
            </a:scene3d>
            <a:sp3d>
              <a:bevelT w="114300" prst="hardEdg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tx1"/>
                  </a:solidFill>
                  <a:effectLst>
                    <a:innerShdw blurRad="114300">
                      <a:prstClr val="black"/>
                    </a:innerShdw>
                    <a:reflection blurRad="6350" stA="55000" endA="300" endPos="45500" dir="5400000" sy="-100000" algn="bl" rotWithShape="0"/>
                  </a:effectLst>
                  <a:latin typeface="Angsana New" pitchFamily="18" charset="-34"/>
                </a:rPr>
                <a:t>C</a:t>
              </a:r>
              <a:endParaRPr lang="th-TH" sz="2000" b="1" dirty="0">
                <a:solidFill>
                  <a:schemeClr val="tx1"/>
                </a:solidFill>
                <a:effectLst>
                  <a:innerShdw blurRad="114300">
                    <a:prstClr val="black"/>
                  </a:innerShdw>
                  <a:reflection blurRad="6350" stA="55000" endA="300" endPos="45500" dir="5400000" sy="-100000" algn="bl" rotWithShape="0"/>
                </a:effectLst>
                <a:latin typeface="Angsana New" pitchFamily="18" charset="-34"/>
              </a:endParaRPr>
            </a:p>
          </p:txBody>
        </p:sp>
      </p:grp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ผู้ชนะ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64088" y="3933056"/>
            <a:ext cx="3456384" cy="25922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707088" cy="922114"/>
          </a:xfrm>
          <a:solidFill>
            <a:srgbClr val="CCFFFF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th-TH" b="1" dirty="0" smtClean="0"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EucrosiaUPC" pitchFamily="18" charset="-34"/>
                <a:cs typeface="EucrosiaUPC" pitchFamily="18" charset="-34"/>
              </a:rPr>
              <a:t>การประกาศผลการจัดซื้อจัดจ้าง</a:t>
            </a:r>
            <a:endParaRPr lang="th-TH" b="1" dirty="0">
              <a:solidFill>
                <a:srgbClr val="FF0000"/>
              </a:solidFill>
              <a:effectLst>
                <a:reflection blurRad="6350" stA="55000" endA="300" endPos="45500" dir="5400000" sy="-100000" algn="bl" rotWithShape="0"/>
              </a:effectLst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525963"/>
          </a:xfr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buFont typeface="Arial" pitchFamily="34" charset="0"/>
              <a:buChar char="•"/>
            </a:pPr>
            <a:r>
              <a:rPr lang="th-TH" sz="3600" b="1" dirty="0" smtClean="0">
                <a:latin typeface="EucrosiaUPC" pitchFamily="18" charset="-34"/>
                <a:cs typeface="EucrosiaUPC" pitchFamily="18" charset="-34"/>
              </a:rPr>
              <a:t>ให้ประกาศผลผู้ชนะการจัดซื้อจัดจ้างหรือผู้ได้รับการคัดเลือกและเหตุผลสนับสนุน</a:t>
            </a:r>
          </a:p>
          <a:p>
            <a:pPr>
              <a:buFont typeface="Wingdings" pitchFamily="2" charset="2"/>
              <a:buChar char="q"/>
            </a:pPr>
            <a:r>
              <a:rPr lang="th-TH" sz="3600" b="1" dirty="0" smtClean="0">
                <a:solidFill>
                  <a:srgbClr val="0000FF"/>
                </a:solidFill>
                <a:latin typeface="EucrosiaUPC" pitchFamily="18" charset="-34"/>
                <a:cs typeface="EucrosiaUPC" pitchFamily="18" charset="-34"/>
              </a:rPr>
              <a:t> ในระบบเครือข่ายสาระสนเทศของกรมบัญชีกลาง และหน่วยงานของรัฐตามวิธีการที่กรมบัญชีกลางกำหนด </a:t>
            </a:r>
            <a:r>
              <a:rPr lang="th-TH" sz="3600" b="1" u="sng" dirty="0" smtClean="0">
                <a:solidFill>
                  <a:srgbClr val="0000FF"/>
                </a:solidFill>
                <a:latin typeface="EucrosiaUPC" pitchFamily="18" charset="-34"/>
                <a:cs typeface="EucrosiaUPC" pitchFamily="18" charset="-34"/>
              </a:rPr>
              <a:t>และ</a:t>
            </a:r>
          </a:p>
          <a:p>
            <a:pPr>
              <a:buFont typeface="Wingdings" pitchFamily="2" charset="2"/>
              <a:buChar char="q"/>
            </a:pPr>
            <a:r>
              <a:rPr lang="th-TH" sz="3600" b="1" dirty="0" smtClean="0">
                <a:solidFill>
                  <a:srgbClr val="008000"/>
                </a:solidFill>
                <a:latin typeface="EucrosiaUPC" pitchFamily="18" charset="-34"/>
                <a:cs typeface="EucrosiaUPC" pitchFamily="18" charset="-34"/>
              </a:rPr>
              <a:t> ปิดประกาศโดยเปิดเผย ณ สถานที่ปิดประกาศของหน่วยงานของรัฐ</a:t>
            </a:r>
          </a:p>
          <a:p>
            <a:pPr>
              <a:buNone/>
            </a:pPr>
            <a:endParaRPr lang="th-TH" sz="3600" b="1" dirty="0">
              <a:latin typeface="EucrosiaUPC" pitchFamily="18" charset="-34"/>
              <a:cs typeface="EucrosiaUPC" pitchFamily="18" charset="-34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0" y="6237312"/>
            <a:ext cx="9144000" cy="576064"/>
            <a:chOff x="0" y="6165304"/>
            <a:chExt cx="9144000" cy="576064"/>
          </a:xfrm>
        </p:grpSpPr>
        <p:grpSp>
          <p:nvGrpSpPr>
            <p:cNvPr id="6" name="Group 10"/>
            <p:cNvGrpSpPr/>
            <p:nvPr/>
          </p:nvGrpSpPr>
          <p:grpSpPr>
            <a:xfrm>
              <a:off x="0" y="6165304"/>
              <a:ext cx="9144000" cy="576064"/>
              <a:chOff x="0" y="5877272"/>
              <a:chExt cx="9144000" cy="576064"/>
            </a:xfrm>
          </p:grpSpPr>
          <p:grpSp>
            <p:nvGrpSpPr>
              <p:cNvPr id="8" name="Group 23"/>
              <p:cNvGrpSpPr/>
              <p:nvPr/>
            </p:nvGrpSpPr>
            <p:grpSpPr>
              <a:xfrm>
                <a:off x="0" y="5877272"/>
                <a:ext cx="9144000" cy="576064"/>
                <a:chOff x="0" y="5877272"/>
                <a:chExt cx="9144000" cy="576064"/>
              </a:xfrm>
            </p:grpSpPr>
            <p:cxnSp>
              <p:nvCxnSpPr>
                <p:cNvPr id="10" name="Straight Connector 9"/>
                <p:cNvCxnSpPr/>
                <p:nvPr/>
              </p:nvCxnSpPr>
              <p:spPr>
                <a:xfrm>
                  <a:off x="0" y="6093296"/>
                  <a:ext cx="9144000" cy="72008"/>
                </a:xfrm>
                <a:prstGeom prst="line">
                  <a:avLst/>
                </a:prstGeom>
                <a:ln>
                  <a:solidFill>
                    <a:srgbClr val="008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1" name="Rectangle 10"/>
                <p:cNvSpPr/>
                <p:nvPr/>
              </p:nvSpPr>
              <p:spPr>
                <a:xfrm>
                  <a:off x="6444208" y="5877272"/>
                  <a:ext cx="2664296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Natchanon</a:t>
                  </a:r>
                  <a:r>
                    <a:rPr lang="en-US" sz="2000" b="1" dirty="0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  </a:t>
                  </a:r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Siriphongsurapa</a:t>
                  </a:r>
                  <a:endParaRPr lang="th-TH" sz="2000" b="1" dirty="0">
                    <a:solidFill>
                      <a:schemeClr val="tx1"/>
                    </a:solidFill>
                    <a:effectLst>
                      <a:innerShdw blurRad="63500" dist="50800" dir="5400000">
                        <a:prstClr val="black">
                          <a:alpha val="50000"/>
                        </a:prstClr>
                      </a:innerShdw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  <p:sp>
              <p:nvSpPr>
                <p:cNvPr id="12" name="Rectangle 11"/>
                <p:cNvSpPr/>
                <p:nvPr/>
              </p:nvSpPr>
              <p:spPr>
                <a:xfrm>
                  <a:off x="6804248" y="6165304"/>
                  <a:ext cx="2160240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smtClean="0">
                      <a:solidFill>
                        <a:srgbClr val="FF6600"/>
                      </a:solidFill>
                      <a:effectLst>
                        <a:innerShdw blurRad="114300">
                          <a:prstClr val="black"/>
                        </a:innerShdw>
                        <a:reflection blurRad="6350" stA="55000" endA="300" endPos="45500" dir="5400000" sy="-100000" algn="bl" rotWithShape="0"/>
                      </a:effectLst>
                      <a:latin typeface="Angsana New" pitchFamily="18" charset="-34"/>
                      <a:cs typeface="Angsana New" pitchFamily="18" charset="-34"/>
                    </a:rPr>
                    <a:t> C    O P Y R I G H T</a:t>
                  </a:r>
                  <a:endParaRPr lang="th-TH" sz="2000" b="1" dirty="0">
                    <a:solidFill>
                      <a:srgbClr val="FF6600"/>
                    </a:solidFill>
                    <a:effectLst>
                      <a:innerShdw blurRad="114300">
                        <a:prstClr val="black"/>
                      </a:innerShdw>
                      <a:reflection blurRad="6350" stA="55000" endA="300" endPos="45500" dir="5400000" sy="-100000" algn="bl" rotWithShape="0"/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</p:grpSp>
          <p:cxnSp>
            <p:nvCxnSpPr>
              <p:cNvPr id="9" name="Straight Connector 8"/>
              <p:cNvCxnSpPr/>
              <p:nvPr/>
            </p:nvCxnSpPr>
            <p:spPr>
              <a:xfrm>
                <a:off x="0" y="6165304"/>
                <a:ext cx="9144000" cy="72008"/>
              </a:xfrm>
              <a:prstGeom prst="line">
                <a:avLst/>
              </a:prstGeom>
              <a:ln>
                <a:solidFill>
                  <a:srgbClr val="008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" name="Oval 6"/>
            <p:cNvSpPr/>
            <p:nvPr/>
          </p:nvSpPr>
          <p:spPr>
            <a:xfrm>
              <a:off x="7092280" y="6453336"/>
              <a:ext cx="288032" cy="288032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FF6600"/>
              </a:solidFill>
            </a:ln>
            <a:scene3d>
              <a:camera prst="orthographicFront"/>
              <a:lightRig rig="threePt" dir="t"/>
            </a:scene3d>
            <a:sp3d>
              <a:bevelT w="114300" prst="hardEdg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tx1"/>
                  </a:solidFill>
                  <a:effectLst>
                    <a:innerShdw blurRad="114300">
                      <a:prstClr val="black"/>
                    </a:innerShdw>
                    <a:reflection blurRad="6350" stA="55000" endA="300" endPos="45500" dir="5400000" sy="-100000" algn="bl" rotWithShape="0"/>
                  </a:effectLst>
                  <a:latin typeface="Angsana New" pitchFamily="18" charset="-34"/>
                </a:rPr>
                <a:t>C</a:t>
              </a:r>
              <a:endParaRPr lang="th-TH" sz="2000" b="1" dirty="0">
                <a:solidFill>
                  <a:schemeClr val="tx1"/>
                </a:solidFill>
                <a:effectLst>
                  <a:innerShdw blurRad="114300">
                    <a:prstClr val="black"/>
                  </a:innerShdw>
                  <a:reflection blurRad="6350" stA="55000" endA="300" endPos="45500" dir="5400000" sy="-100000" algn="bl" rotWithShape="0"/>
                </a:effectLst>
                <a:latin typeface="Angsana New" pitchFamily="18" charset="-34"/>
              </a:endParaRPr>
            </a:p>
          </p:txBody>
        </p:sp>
      </p:grpSp>
      <p:sp>
        <p:nvSpPr>
          <p:cNvPr id="13" name="คำบรรยายภาพแบบวงรี 3"/>
          <p:cNvSpPr/>
          <p:nvPr/>
        </p:nvSpPr>
        <p:spPr>
          <a:xfrm>
            <a:off x="7164288" y="118912"/>
            <a:ext cx="1643074" cy="1581896"/>
          </a:xfrm>
          <a:prstGeom prst="wedgeEllipseCallout">
            <a:avLst>
              <a:gd name="adj1" fmla="val -69619"/>
              <a:gd name="adj2" fmla="val -12353"/>
            </a:avLst>
          </a:prstGeom>
          <a:solidFill>
            <a:srgbClr val="FF0000"/>
          </a:solidFill>
          <a:ln>
            <a:solidFill>
              <a:srgbClr val="FF6600"/>
            </a:solidFill>
          </a:ln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3000"/>
              </a:lnSpc>
            </a:pPr>
            <a:r>
              <a:rPr lang="th-TH" sz="2500" b="1" dirty="0" smtClean="0">
                <a:latin typeface="EucrosiaUPC" pitchFamily="18" charset="-34"/>
                <a:cs typeface="EucrosiaUPC" pitchFamily="18" charset="-34"/>
              </a:rPr>
              <a:t>พ.ร.บ. มาตรา 66</a:t>
            </a:r>
          </a:p>
          <a:p>
            <a:pPr algn="ctr">
              <a:lnSpc>
                <a:spcPts val="3000"/>
              </a:lnSpc>
            </a:pPr>
            <a:r>
              <a:rPr lang="th-TH" sz="2500" b="1" dirty="0" smtClean="0">
                <a:latin typeface="EucrosiaUPC" pitchFamily="18" charset="-34"/>
                <a:cs typeface="EucrosiaUPC" pitchFamily="18" charset="-34"/>
              </a:rPr>
              <a:t>วรรคหนึ่ง</a:t>
            </a:r>
            <a:endParaRPr lang="th-TH" sz="2500" b="1" dirty="0">
              <a:latin typeface="EucrosiaUPC" pitchFamily="18" charset="-34"/>
              <a:cs typeface="EucrosiaUPC" pitchFamily="18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D85E7-25CD-47EF-B19D-98B9F94D8257}" type="slidenum">
              <a:rPr lang="th-TH" smtClean="0"/>
              <a:pPr/>
              <a:t>97</a:t>
            </a:fld>
            <a:endParaRPr lang="th-TH"/>
          </a:p>
        </p:txBody>
      </p:sp>
      <p:sp>
        <p:nvSpPr>
          <p:cNvPr id="5" name="Rectangle 4"/>
          <p:cNvSpPr/>
          <p:nvPr/>
        </p:nvSpPr>
        <p:spPr>
          <a:xfrm>
            <a:off x="1187624" y="1988840"/>
            <a:ext cx="6624736" cy="194421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4000" b="1" dirty="0" smtClean="0">
                <a:solidFill>
                  <a:srgbClr val="0000FF"/>
                </a:solidFill>
                <a:effectLst>
                  <a:reflection blurRad="6350" stA="55000" endA="300" endPos="45500" dir="5400000" sy="-100000" algn="bl" rotWithShape="0"/>
                </a:effectLst>
                <a:latin typeface="EucrosiaUPC" pitchFamily="18" charset="-34"/>
                <a:cs typeface="EucrosiaUPC" pitchFamily="18" charset="-34"/>
              </a:rPr>
              <a:t>การปฏิบัติงานในระบบเครือข่ายสารสนเทศ</a:t>
            </a:r>
          </a:p>
          <a:p>
            <a:pPr algn="ctr"/>
            <a:r>
              <a:rPr lang="th-TH" sz="4000" b="1" dirty="0" smtClean="0">
                <a:solidFill>
                  <a:srgbClr val="0000FF"/>
                </a:solidFill>
                <a:effectLst>
                  <a:reflection blurRad="6350" stA="55000" endA="300" endPos="45500" dir="5400000" sy="-100000" algn="bl" rotWithShape="0"/>
                </a:effectLst>
                <a:latin typeface="EucrosiaUPC" pitchFamily="18" charset="-34"/>
                <a:cs typeface="EucrosiaUPC" pitchFamily="18" charset="-34"/>
              </a:rPr>
              <a:t>ของกรมบัญชีกลาง</a:t>
            </a:r>
            <a:endParaRPr lang="th-TH" sz="4000" dirty="0">
              <a:solidFill>
                <a:srgbClr val="0000FF"/>
              </a:solidFill>
              <a:effectLst>
                <a:reflection blurRad="6350" stA="55000" endA="300" endPos="45500" dir="5400000" sy="-100000" algn="bl" rotWithShape="0"/>
              </a:effectLst>
            </a:endParaRPr>
          </a:p>
        </p:txBody>
      </p:sp>
      <p:cxnSp>
        <p:nvCxnSpPr>
          <p:cNvPr id="7" name="Elbow Connector 6"/>
          <p:cNvCxnSpPr/>
          <p:nvPr/>
        </p:nvCxnSpPr>
        <p:spPr>
          <a:xfrm flipV="1">
            <a:off x="0" y="1340768"/>
            <a:ext cx="9144000" cy="792088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Elbow Connector 8"/>
          <p:cNvCxnSpPr/>
          <p:nvPr/>
        </p:nvCxnSpPr>
        <p:spPr>
          <a:xfrm>
            <a:off x="0" y="3284984"/>
            <a:ext cx="9144000" cy="936104"/>
          </a:xfrm>
          <a:prstGeom prst="bentConnector3">
            <a:avLst>
              <a:gd name="adj1" fmla="val 31771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Elbow Connector 11"/>
          <p:cNvCxnSpPr/>
          <p:nvPr/>
        </p:nvCxnSpPr>
        <p:spPr>
          <a:xfrm>
            <a:off x="0" y="3429000"/>
            <a:ext cx="9144000" cy="936104"/>
          </a:xfrm>
          <a:prstGeom prst="bentConnector3">
            <a:avLst>
              <a:gd name="adj1" fmla="val 50104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7"/>
          <p:cNvGrpSpPr/>
          <p:nvPr/>
        </p:nvGrpSpPr>
        <p:grpSpPr>
          <a:xfrm>
            <a:off x="0" y="6237312"/>
            <a:ext cx="9144000" cy="576064"/>
            <a:chOff x="0" y="6165304"/>
            <a:chExt cx="9144000" cy="576064"/>
          </a:xfrm>
        </p:grpSpPr>
        <p:grpSp>
          <p:nvGrpSpPr>
            <p:cNvPr id="3" name="Group 10"/>
            <p:cNvGrpSpPr/>
            <p:nvPr/>
          </p:nvGrpSpPr>
          <p:grpSpPr>
            <a:xfrm>
              <a:off x="0" y="6165304"/>
              <a:ext cx="9144000" cy="576064"/>
              <a:chOff x="0" y="5877272"/>
              <a:chExt cx="9144000" cy="576064"/>
            </a:xfrm>
          </p:grpSpPr>
          <p:grpSp>
            <p:nvGrpSpPr>
              <p:cNvPr id="6" name="Group 23"/>
              <p:cNvGrpSpPr/>
              <p:nvPr/>
            </p:nvGrpSpPr>
            <p:grpSpPr>
              <a:xfrm>
                <a:off x="0" y="5877272"/>
                <a:ext cx="9144000" cy="576064"/>
                <a:chOff x="0" y="5877272"/>
                <a:chExt cx="9144000" cy="576064"/>
              </a:xfrm>
            </p:grpSpPr>
            <p:cxnSp>
              <p:nvCxnSpPr>
                <p:cNvPr id="15" name="Straight Connector 14"/>
                <p:cNvCxnSpPr/>
                <p:nvPr/>
              </p:nvCxnSpPr>
              <p:spPr>
                <a:xfrm>
                  <a:off x="0" y="6093296"/>
                  <a:ext cx="9144000" cy="72008"/>
                </a:xfrm>
                <a:prstGeom prst="line">
                  <a:avLst/>
                </a:prstGeom>
                <a:ln>
                  <a:solidFill>
                    <a:srgbClr val="008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6" name="Rectangle 15"/>
                <p:cNvSpPr/>
                <p:nvPr/>
              </p:nvSpPr>
              <p:spPr>
                <a:xfrm>
                  <a:off x="6444208" y="5877272"/>
                  <a:ext cx="2664296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Natchanon</a:t>
                  </a:r>
                  <a:r>
                    <a:rPr lang="en-US" sz="2000" b="1" dirty="0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  </a:t>
                  </a:r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Siriphongsurapa</a:t>
                  </a:r>
                  <a:endParaRPr lang="th-TH" sz="2000" b="1" dirty="0">
                    <a:solidFill>
                      <a:schemeClr val="tx1"/>
                    </a:solidFill>
                    <a:effectLst>
                      <a:innerShdw blurRad="63500" dist="50800" dir="5400000">
                        <a:prstClr val="black">
                          <a:alpha val="50000"/>
                        </a:prstClr>
                      </a:innerShdw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  <p:sp>
              <p:nvSpPr>
                <p:cNvPr id="17" name="Rectangle 16"/>
                <p:cNvSpPr/>
                <p:nvPr/>
              </p:nvSpPr>
              <p:spPr>
                <a:xfrm>
                  <a:off x="6804248" y="6165304"/>
                  <a:ext cx="2160240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smtClean="0">
                      <a:solidFill>
                        <a:srgbClr val="FF6600"/>
                      </a:solidFill>
                      <a:effectLst>
                        <a:innerShdw blurRad="114300">
                          <a:prstClr val="black"/>
                        </a:innerShdw>
                        <a:reflection blurRad="6350" stA="55000" endA="300" endPos="45500" dir="5400000" sy="-100000" algn="bl" rotWithShape="0"/>
                      </a:effectLst>
                      <a:latin typeface="Angsana New" pitchFamily="18" charset="-34"/>
                      <a:cs typeface="Angsana New" pitchFamily="18" charset="-34"/>
                    </a:rPr>
                    <a:t> C    O P Y R I G H T</a:t>
                  </a:r>
                  <a:endParaRPr lang="th-TH" sz="2000" b="1" dirty="0">
                    <a:solidFill>
                      <a:srgbClr val="FF6600"/>
                    </a:solidFill>
                    <a:effectLst>
                      <a:innerShdw blurRad="114300">
                        <a:prstClr val="black"/>
                      </a:innerShdw>
                      <a:reflection blurRad="6350" stA="55000" endA="300" endPos="45500" dir="5400000" sy="-100000" algn="bl" rotWithShape="0"/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</p:grpSp>
          <p:cxnSp>
            <p:nvCxnSpPr>
              <p:cNvPr id="14" name="Straight Connector 13"/>
              <p:cNvCxnSpPr/>
              <p:nvPr/>
            </p:nvCxnSpPr>
            <p:spPr>
              <a:xfrm>
                <a:off x="0" y="6165304"/>
                <a:ext cx="9144000" cy="72008"/>
              </a:xfrm>
              <a:prstGeom prst="line">
                <a:avLst/>
              </a:prstGeom>
              <a:ln>
                <a:solidFill>
                  <a:srgbClr val="008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1" name="Oval 10"/>
            <p:cNvSpPr/>
            <p:nvPr/>
          </p:nvSpPr>
          <p:spPr>
            <a:xfrm>
              <a:off x="7092280" y="6453336"/>
              <a:ext cx="288032" cy="288032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FF6600"/>
              </a:solidFill>
            </a:ln>
            <a:scene3d>
              <a:camera prst="orthographicFront"/>
              <a:lightRig rig="threePt" dir="t"/>
            </a:scene3d>
            <a:sp3d>
              <a:bevelT w="114300" prst="hardEdg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tx1"/>
                  </a:solidFill>
                  <a:effectLst>
                    <a:innerShdw blurRad="114300">
                      <a:prstClr val="black"/>
                    </a:innerShdw>
                    <a:reflection blurRad="6350" stA="55000" endA="300" endPos="45500" dir="5400000" sy="-100000" algn="bl" rotWithShape="0"/>
                  </a:effectLst>
                  <a:latin typeface="Angsana New" pitchFamily="18" charset="-34"/>
                </a:rPr>
                <a:t>C</a:t>
              </a:r>
              <a:endParaRPr lang="th-TH" sz="2000" b="1" dirty="0">
                <a:solidFill>
                  <a:schemeClr val="tx1"/>
                </a:solidFill>
                <a:effectLst>
                  <a:innerShdw blurRad="114300">
                    <a:prstClr val="black"/>
                  </a:innerShdw>
                  <a:reflection blurRad="6350" stA="55000" endA="300" endPos="45500" dir="5400000" sy="-100000" algn="bl" rotWithShape="0"/>
                </a:effectLst>
                <a:latin typeface="Angsana New" pitchFamily="18" charset="-34"/>
              </a:endParaRPr>
            </a:p>
          </p:txBody>
        </p:sp>
      </p:grp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สี่เหลี่ยมผืนผ้า 2"/>
          <p:cNvSpPr/>
          <p:nvPr/>
        </p:nvSpPr>
        <p:spPr>
          <a:xfrm>
            <a:off x="171849" y="1772817"/>
            <a:ext cx="8784976" cy="7920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 b="1" dirty="0" smtClean="0">
              <a:solidFill>
                <a:srgbClr val="0000FF"/>
              </a:solidFill>
              <a:latin typeface="EucrosiaUPC" pitchFamily="18" charset="-34"/>
              <a:cs typeface="EucrosiaUPC" pitchFamily="18" charset="-34"/>
            </a:endParaRPr>
          </a:p>
          <a:p>
            <a:pPr algn="ctr"/>
            <a:endParaRPr lang="th-TH" sz="3200" b="1" dirty="0" smtClean="0">
              <a:solidFill>
                <a:srgbClr val="0000FF"/>
              </a:solidFill>
              <a:latin typeface="EucrosiaUPC" pitchFamily="18" charset="-34"/>
              <a:cs typeface="EucrosiaUPC" pitchFamily="18" charset="-34"/>
            </a:endParaRPr>
          </a:p>
          <a:p>
            <a:pPr algn="ctr"/>
            <a:endParaRPr lang="th-TH" sz="3200" b="1" dirty="0" smtClean="0">
              <a:solidFill>
                <a:srgbClr val="0000FF"/>
              </a:solidFill>
              <a:latin typeface="EucrosiaUPC" pitchFamily="18" charset="-34"/>
              <a:cs typeface="EucrosiaUPC" pitchFamily="18" charset="-34"/>
            </a:endParaRPr>
          </a:p>
          <a:p>
            <a:pPr algn="ctr">
              <a:buFont typeface="Wingdings" pitchFamily="2" charset="2"/>
              <a:buChar char="v"/>
            </a:pPr>
            <a:r>
              <a:rPr lang="th-TH" sz="3200" b="1" dirty="0" smtClean="0">
                <a:solidFill>
                  <a:srgbClr val="0000FF"/>
                </a:solidFill>
                <a:latin typeface="EucrosiaUPC" pitchFamily="18" charset="-34"/>
                <a:cs typeface="EucrosiaUPC" pitchFamily="18" charset="-34"/>
              </a:rPr>
              <a:t> ระเบียบกระทรวงการคลังฯ ส่วนที่</a:t>
            </a:r>
            <a:r>
              <a:rPr lang="en-US" sz="3200" b="1" dirty="0" smtClean="0">
                <a:solidFill>
                  <a:srgbClr val="0000FF"/>
                </a:solidFill>
                <a:latin typeface="EucrosiaUPC" pitchFamily="18" charset="-34"/>
                <a:cs typeface="EucrosiaUPC" pitchFamily="18" charset="-34"/>
              </a:rPr>
              <a:t> 4 </a:t>
            </a:r>
            <a:r>
              <a:rPr lang="th-TH" sz="3200" b="1" dirty="0" smtClean="0">
                <a:solidFill>
                  <a:srgbClr val="0000FF"/>
                </a:solidFill>
                <a:latin typeface="EucrosiaUPC" pitchFamily="18" charset="-34"/>
                <a:cs typeface="EucrosiaUPC" pitchFamily="18" charset="-34"/>
              </a:rPr>
              <a:t>ข้อ </a:t>
            </a:r>
            <a:r>
              <a:rPr lang="en-US" sz="3200" b="1" dirty="0" smtClean="0">
                <a:solidFill>
                  <a:srgbClr val="0000FF"/>
                </a:solidFill>
                <a:latin typeface="EucrosiaUPC" pitchFamily="18" charset="-34"/>
                <a:cs typeface="EucrosiaUPC" pitchFamily="18" charset="-34"/>
              </a:rPr>
              <a:t>9</a:t>
            </a:r>
            <a:endParaRPr lang="th-TH" sz="3200" b="1" dirty="0">
              <a:solidFill>
                <a:srgbClr val="0000FF"/>
              </a:solidFill>
              <a:latin typeface="EucrosiaUPC" pitchFamily="18" charset="-34"/>
              <a:cs typeface="EucrosiaUPC" pitchFamily="18" charset="-34"/>
            </a:endParaRPr>
          </a:p>
          <a:p>
            <a:pPr algn="ctr"/>
            <a:endParaRPr lang="th-TH" sz="3200" b="1" dirty="0" smtClean="0">
              <a:solidFill>
                <a:srgbClr val="0000FF"/>
              </a:solidFill>
              <a:latin typeface="EucrosiaUPC" pitchFamily="18" charset="-34"/>
              <a:cs typeface="EucrosiaUPC" pitchFamily="18" charset="-34"/>
            </a:endParaRPr>
          </a:p>
          <a:p>
            <a:pPr algn="ctr"/>
            <a:endParaRPr lang="th-TH" sz="3200" b="1" dirty="0" smtClean="0">
              <a:solidFill>
                <a:srgbClr val="0000FF"/>
              </a:solidFill>
              <a:latin typeface="EucrosiaUPC" pitchFamily="18" charset="-34"/>
              <a:cs typeface="EucrosiaUPC" pitchFamily="18" charset="-34"/>
            </a:endParaRPr>
          </a:p>
          <a:p>
            <a:pPr algn="ctr"/>
            <a:endParaRPr lang="th-TH" sz="3200" b="1" dirty="0" smtClean="0">
              <a:solidFill>
                <a:srgbClr val="0000FF"/>
              </a:solidFill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4" name="สี่เหลี่ยมผืนผ้า 3"/>
          <p:cNvSpPr/>
          <p:nvPr/>
        </p:nvSpPr>
        <p:spPr>
          <a:xfrm>
            <a:off x="2555776" y="4437112"/>
            <a:ext cx="6336704" cy="1800200"/>
          </a:xfrm>
          <a:prstGeom prst="rect">
            <a:avLst/>
          </a:prstGeom>
          <a:ln w="31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88900" indent="-88900">
              <a:buFont typeface="Arial" pitchFamily="34" charset="0"/>
              <a:buChar char="•"/>
            </a:pPr>
            <a:r>
              <a:rPr lang="th-TH" sz="2600" b="1" dirty="0" smtClean="0">
                <a:solidFill>
                  <a:schemeClr val="tx1"/>
                </a:solidFill>
                <a:latin typeface="EucrosiaUPC" pitchFamily="18" charset="-34"/>
                <a:cs typeface="EucrosiaUPC" pitchFamily="18" charset="-34"/>
              </a:rPr>
              <a:t> ให้กรมบัญชีกลาง</a:t>
            </a:r>
            <a:r>
              <a:rPr lang="th-TH" sz="2600" b="1" u="sng" dirty="0" smtClean="0">
                <a:solidFill>
                  <a:schemeClr val="tx1"/>
                </a:solidFill>
                <a:latin typeface="EucrosiaUPC" pitchFamily="18" charset="-34"/>
                <a:cs typeface="EucrosiaUPC" pitchFamily="18" charset="-34"/>
              </a:rPr>
              <a:t>จัดทำแนวทางปฏิบัติใน</a:t>
            </a:r>
            <a:r>
              <a:rPr lang="th-TH" sz="2600" b="1" dirty="0" smtClean="0">
                <a:solidFill>
                  <a:schemeClr val="tx1"/>
                </a:solidFill>
                <a:latin typeface="EucrosiaUPC" pitchFamily="18" charset="-34"/>
                <a:cs typeface="EucrosiaUPC" pitchFamily="18" charset="-34"/>
              </a:rPr>
              <a:t>การดำเนินการจัดซื้อจัดจ้างผ่านทางระบบจัดซื้อจัดจ้างภาครัฐด้วยอิเล็กทรอนิกส์ </a:t>
            </a:r>
            <a:r>
              <a:rPr lang="th-TH" sz="2600" b="1" u="sng" dirty="0" smtClean="0">
                <a:solidFill>
                  <a:schemeClr val="tx1"/>
                </a:solidFill>
                <a:latin typeface="EucrosiaUPC" pitchFamily="18" charset="-34"/>
                <a:cs typeface="EucrosiaUPC" pitchFamily="18" charset="-34"/>
              </a:rPr>
              <a:t>เพื่อให้หน่วยงานของรัฐและผู้ประกอบการใช้เป็นแนวทางปฏิบัติ</a:t>
            </a:r>
            <a:endParaRPr lang="th-TH" sz="2600" b="1" dirty="0">
              <a:solidFill>
                <a:schemeClr val="tx1"/>
              </a:solidFill>
              <a:latin typeface="EucrosiaUPC" pitchFamily="18" charset="-34"/>
              <a:cs typeface="EucrosiaUPC" pitchFamily="18" charset="-34"/>
            </a:endParaRPr>
          </a:p>
        </p:txBody>
      </p:sp>
      <p:pic>
        <p:nvPicPr>
          <p:cNvPr id="5" name="รูปภาพ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260648"/>
            <a:ext cx="1619672" cy="1512168"/>
          </a:xfrm>
          <a:prstGeom prst="rect">
            <a:avLst/>
          </a:prstGeom>
        </p:spPr>
      </p:pic>
      <p:sp>
        <p:nvSpPr>
          <p:cNvPr id="10" name="สี่เหลี่ยมผืนผ้า 9"/>
          <p:cNvSpPr/>
          <p:nvPr/>
        </p:nvSpPr>
        <p:spPr>
          <a:xfrm>
            <a:off x="179512" y="4437112"/>
            <a:ext cx="2376264" cy="1800200"/>
          </a:xfrm>
          <a:prstGeom prst="rect">
            <a:avLst/>
          </a:prstGeom>
          <a:solidFill>
            <a:srgbClr val="CCFFCC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sz="2600" b="1" dirty="0" smtClean="0">
                <a:solidFill>
                  <a:srgbClr val="C00000"/>
                </a:solidFill>
                <a:latin typeface="EucrosiaUPC" pitchFamily="18" charset="-34"/>
                <a:cs typeface="EucrosiaUPC" pitchFamily="18" charset="-34"/>
              </a:rPr>
              <a:t>ข้อ 1</a:t>
            </a:r>
            <a:r>
              <a:rPr lang="en-US" sz="2600" b="1" dirty="0" smtClean="0">
                <a:solidFill>
                  <a:srgbClr val="C00000"/>
                </a:solidFill>
                <a:latin typeface="EucrosiaUPC" pitchFamily="18" charset="-34"/>
                <a:cs typeface="EucrosiaUPC" pitchFamily="18" charset="-34"/>
              </a:rPr>
              <a:t>0</a:t>
            </a:r>
            <a:r>
              <a:rPr lang="th-TH" sz="2600" b="1" dirty="0" smtClean="0">
                <a:solidFill>
                  <a:srgbClr val="C00000"/>
                </a:solidFill>
                <a:latin typeface="EucrosiaUPC" pitchFamily="18" charset="-34"/>
                <a:cs typeface="EucrosiaUPC" pitchFamily="18" charset="-34"/>
              </a:rPr>
              <a:t> </a:t>
            </a:r>
            <a:r>
              <a:rPr lang="th-TH" sz="2600" b="1" dirty="0" smtClean="0">
                <a:solidFill>
                  <a:srgbClr val="FF0000"/>
                </a:solidFill>
                <a:latin typeface="EucrosiaUPC" pitchFamily="18" charset="-34"/>
                <a:cs typeface="EucrosiaUPC" pitchFamily="18" charset="-34"/>
              </a:rPr>
              <a:t>การจัดทำคู่มือ วิธีการจัดซื้อจัดจ้างทางอิเล็กทรอนิกส์</a:t>
            </a:r>
            <a:endParaRPr lang="th-TH" sz="2600" b="1" dirty="0">
              <a:solidFill>
                <a:schemeClr val="bg1"/>
              </a:solidFill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6" name="สี่เหลี่ยมผืนผ้า 5"/>
          <p:cNvSpPr/>
          <p:nvPr/>
        </p:nvSpPr>
        <p:spPr>
          <a:xfrm>
            <a:off x="1403648" y="188640"/>
            <a:ext cx="7560840" cy="1512168"/>
          </a:xfrm>
          <a:prstGeom prst="rect">
            <a:avLst/>
          </a:prstGeom>
          <a:solidFill>
            <a:srgbClr val="FFFF99"/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Font typeface="Courier New" pitchFamily="49" charset="0"/>
              <a:buChar char="o"/>
            </a:pPr>
            <a:r>
              <a:rPr lang="th-TH" sz="2600" b="1" dirty="0" smtClean="0">
                <a:solidFill>
                  <a:schemeClr val="tx1"/>
                </a:solidFill>
                <a:latin typeface="EucrosiaUPC" pitchFamily="18" charset="-34"/>
                <a:cs typeface="EucrosiaUPC" pitchFamily="18" charset="-34"/>
              </a:rPr>
              <a:t> พ.ร.บ. มาตรา </a:t>
            </a:r>
            <a:r>
              <a:rPr lang="en-US" sz="2600" b="1" dirty="0" smtClean="0">
                <a:solidFill>
                  <a:schemeClr val="tx1"/>
                </a:solidFill>
                <a:latin typeface="EucrosiaUPC" pitchFamily="18" charset="-34"/>
                <a:cs typeface="EucrosiaUPC" pitchFamily="18" charset="-34"/>
              </a:rPr>
              <a:t>57, 71 ,85</a:t>
            </a:r>
          </a:p>
          <a:p>
            <a:pPr algn="ctr"/>
            <a:r>
              <a:rPr lang="th-TH" sz="2600" b="1" dirty="0" smtClean="0">
                <a:solidFill>
                  <a:schemeClr val="tx1"/>
                </a:solidFill>
                <a:latin typeface="EucrosiaUPC" pitchFamily="18" charset="-34"/>
                <a:cs typeface="EucrosiaUPC" pitchFamily="18" charset="-34"/>
              </a:rPr>
              <a:t>รายละเอียด</a:t>
            </a:r>
            <a:r>
              <a:rPr lang="th-TH" sz="2600" b="1" u="sng" dirty="0" smtClean="0">
                <a:solidFill>
                  <a:srgbClr val="FF0000"/>
                </a:solidFill>
                <a:latin typeface="EucrosiaUPC" pitchFamily="18" charset="-34"/>
                <a:cs typeface="EucrosiaUPC" pitchFamily="18" charset="-34"/>
              </a:rPr>
              <a:t>วิธีการจัดซื้อจัดจ้าง </a:t>
            </a:r>
            <a:r>
              <a:rPr lang="th-TH" sz="2600" b="1" dirty="0" smtClean="0">
                <a:solidFill>
                  <a:schemeClr val="tx1"/>
                </a:solidFill>
                <a:latin typeface="EucrosiaUPC" pitchFamily="18" charset="-34"/>
                <a:cs typeface="EucrosiaUPC" pitchFamily="18" charset="-34"/>
              </a:rPr>
              <a:t>ด้วยวิธีการทางอิเล็กทรอนิกส์ในระบบเครือข่ายสารสนเทศของกรมบัญชีกลางให้เป็นไปตามระเบียบที่รัฐมนตรีกำหนด</a:t>
            </a:r>
            <a:endParaRPr lang="th-TH" sz="2600" b="1" dirty="0">
              <a:solidFill>
                <a:schemeClr val="tx1"/>
              </a:solidFill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11" name="สี่เหลี่ยมผืนผ้ามุมมน 10"/>
          <p:cNvSpPr/>
          <p:nvPr/>
        </p:nvSpPr>
        <p:spPr>
          <a:xfrm>
            <a:off x="2555776" y="2492896"/>
            <a:ext cx="6401049" cy="1800200"/>
          </a:xfrm>
          <a:prstGeom prst="roundRect">
            <a:avLst/>
          </a:prstGeom>
          <a:ln w="952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88900" indent="-88900"/>
            <a:endParaRPr lang="th-TH" sz="2600" b="1" dirty="0" smtClean="0">
              <a:latin typeface="EucrosiaUPC" pitchFamily="18" charset="-34"/>
              <a:cs typeface="EucrosiaUPC" pitchFamily="18" charset="-34"/>
            </a:endParaRPr>
          </a:p>
          <a:p>
            <a:pPr>
              <a:buFont typeface="Arial" pitchFamily="34" charset="0"/>
              <a:buChar char="•"/>
            </a:pPr>
            <a:r>
              <a:rPr lang="th-TH" sz="2600" b="1" dirty="0" smtClean="0">
                <a:solidFill>
                  <a:srgbClr val="0000FF"/>
                </a:solidFill>
                <a:latin typeface="EucrosiaUPC" pitchFamily="18" charset="-34"/>
                <a:cs typeface="EucrosiaUPC" pitchFamily="18" charset="-34"/>
              </a:rPr>
              <a:t> ดำเนินการ</a:t>
            </a:r>
            <a:r>
              <a:rPr lang="th-TH" sz="2600" b="1" dirty="0">
                <a:solidFill>
                  <a:srgbClr val="0000FF"/>
                </a:solidFill>
                <a:latin typeface="EucrosiaUPC" pitchFamily="18" charset="-34"/>
                <a:cs typeface="EucrosiaUPC" pitchFamily="18" charset="-34"/>
              </a:rPr>
              <a:t>ในระบบเครือข่ายสารสนเทศของ</a:t>
            </a:r>
            <a:r>
              <a:rPr lang="th-TH" sz="2600" b="1" dirty="0" smtClean="0">
                <a:solidFill>
                  <a:srgbClr val="0000FF"/>
                </a:solidFill>
                <a:latin typeface="EucrosiaUPC" pitchFamily="18" charset="-34"/>
                <a:cs typeface="EucrosiaUPC" pitchFamily="18" charset="-34"/>
              </a:rPr>
              <a:t>กรมบัญชีกลาง</a:t>
            </a:r>
          </a:p>
          <a:p>
            <a:pPr marL="88900" indent="-88900">
              <a:buFont typeface="Arial" pitchFamily="34" charset="0"/>
              <a:buChar char="•"/>
            </a:pPr>
            <a:r>
              <a:rPr lang="th-TH" sz="2600" b="1" dirty="0" smtClean="0">
                <a:solidFill>
                  <a:srgbClr val="0000FF"/>
                </a:solidFill>
                <a:latin typeface="EucrosiaUPC" pitchFamily="18" charset="-34"/>
                <a:cs typeface="EucrosiaUPC" pitchFamily="18" charset="-34"/>
              </a:rPr>
              <a:t> </a:t>
            </a:r>
            <a:r>
              <a:rPr lang="th-TH" sz="2600" b="1" i="1" u="sng" dirty="0" smtClean="0">
                <a:solidFill>
                  <a:srgbClr val="FF0000"/>
                </a:solidFill>
                <a:latin typeface="EucrosiaUPC" pitchFamily="18" charset="-34"/>
                <a:cs typeface="EucrosiaUPC" pitchFamily="18" charset="-34"/>
              </a:rPr>
              <a:t>ผ่าน</a:t>
            </a:r>
            <a:r>
              <a:rPr lang="th-TH" sz="2600" b="1" i="1" u="sng" dirty="0">
                <a:solidFill>
                  <a:srgbClr val="FF0000"/>
                </a:solidFill>
                <a:latin typeface="EucrosiaUPC" pitchFamily="18" charset="-34"/>
                <a:cs typeface="EucrosiaUPC" pitchFamily="18" charset="-34"/>
              </a:rPr>
              <a:t>ทางระบบจัดซื้อจัดจ้างภาครัฐ ด้วยอิเล็กทรอนิกส์ (</a:t>
            </a:r>
            <a:r>
              <a:rPr lang="en-US" sz="2600" b="1" i="1" u="sng" dirty="0">
                <a:solidFill>
                  <a:srgbClr val="FF0000"/>
                </a:solidFill>
                <a:latin typeface="EucrosiaUPC" pitchFamily="18" charset="-34"/>
                <a:cs typeface="EucrosiaUPC" pitchFamily="18" charset="-34"/>
              </a:rPr>
              <a:t>Electronic Government Procurement : e - GP</a:t>
            </a:r>
            <a:r>
              <a:rPr lang="en-US" sz="2600" b="1" i="1" u="sng" dirty="0" smtClean="0">
                <a:solidFill>
                  <a:srgbClr val="FF0000"/>
                </a:solidFill>
                <a:latin typeface="EucrosiaUPC" pitchFamily="18" charset="-34"/>
                <a:cs typeface="EucrosiaUPC" pitchFamily="18" charset="-34"/>
              </a:rPr>
              <a:t>)</a:t>
            </a:r>
          </a:p>
          <a:p>
            <a:pPr marL="88900" indent="-88900">
              <a:buFont typeface="Arial" pitchFamily="34" charset="0"/>
              <a:buChar char="•"/>
            </a:pPr>
            <a:r>
              <a:rPr lang="en-US" sz="2600" b="1" i="1" dirty="0" smtClean="0">
                <a:solidFill>
                  <a:schemeClr val="tx1"/>
                </a:solidFill>
                <a:latin typeface="EucrosiaUPC" pitchFamily="18" charset="-34"/>
                <a:cs typeface="EucrosiaUPC" pitchFamily="18" charset="-34"/>
              </a:rPr>
              <a:t> </a:t>
            </a:r>
            <a:r>
              <a:rPr lang="th-TH" sz="2600" b="1" dirty="0" smtClean="0">
                <a:solidFill>
                  <a:schemeClr val="tx1"/>
                </a:solidFill>
                <a:latin typeface="EucrosiaUPC" pitchFamily="18" charset="-34"/>
                <a:cs typeface="EucrosiaUPC" pitchFamily="18" charset="-34"/>
              </a:rPr>
              <a:t>ตาม</a:t>
            </a:r>
            <a:r>
              <a:rPr lang="th-TH" sz="2600" b="1" dirty="0">
                <a:solidFill>
                  <a:schemeClr val="tx1"/>
                </a:solidFill>
                <a:latin typeface="EucrosiaUPC" pitchFamily="18" charset="-34"/>
                <a:cs typeface="EucrosiaUPC" pitchFamily="18" charset="-34"/>
              </a:rPr>
              <a:t>วิธีการที่กรมบัญชีกลาง</a:t>
            </a:r>
            <a:r>
              <a:rPr lang="th-TH" sz="2600" b="1" dirty="0" smtClean="0">
                <a:solidFill>
                  <a:schemeClr val="tx1"/>
                </a:solidFill>
                <a:latin typeface="EucrosiaUPC" pitchFamily="18" charset="-34"/>
                <a:cs typeface="EucrosiaUPC" pitchFamily="18" charset="-34"/>
              </a:rPr>
              <a:t>กำหนด</a:t>
            </a:r>
          </a:p>
          <a:p>
            <a:pPr marL="88900" indent="-88900"/>
            <a:r>
              <a:rPr lang="th-TH" sz="2600" b="1" dirty="0" smtClean="0">
                <a:solidFill>
                  <a:srgbClr val="00339A"/>
                </a:solidFill>
                <a:latin typeface="EucrosiaUPC" pitchFamily="18" charset="-34"/>
                <a:cs typeface="EucrosiaUPC" pitchFamily="18" charset="-34"/>
              </a:rPr>
              <a:t> </a:t>
            </a:r>
            <a:endParaRPr lang="th-TH" sz="2600" b="1" dirty="0">
              <a:solidFill>
                <a:srgbClr val="00339A"/>
              </a:solidFill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9" name="สี่เหลี่ยมผืนผ้ามุมมน 8"/>
          <p:cNvSpPr/>
          <p:nvPr/>
        </p:nvSpPr>
        <p:spPr>
          <a:xfrm>
            <a:off x="171849" y="2492896"/>
            <a:ext cx="2383927" cy="1800200"/>
          </a:xfrm>
          <a:prstGeom prst="round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88900" indent="-88900" algn="ctr"/>
            <a:r>
              <a:rPr lang="th-TH" sz="3200" b="1" dirty="0" smtClean="0">
                <a:solidFill>
                  <a:schemeClr val="tx1"/>
                </a:solidFill>
                <a:latin typeface="EucrosiaUPC" pitchFamily="18" charset="-34"/>
                <a:cs typeface="EucrosiaUPC" pitchFamily="18" charset="-34"/>
              </a:rPr>
              <a:t>ให้</a:t>
            </a:r>
          </a:p>
          <a:p>
            <a:pPr marL="88900" indent="-88900" algn="ctr"/>
            <a:r>
              <a:rPr lang="th-TH" sz="3200" b="1" dirty="0" smtClean="0">
                <a:solidFill>
                  <a:schemeClr val="tx1"/>
                </a:solidFill>
                <a:latin typeface="EucrosiaUPC" pitchFamily="18" charset="-34"/>
                <a:cs typeface="EucrosiaUPC" pitchFamily="18" charset="-34"/>
              </a:rPr>
              <a:t>หน่วยงาน</a:t>
            </a:r>
          </a:p>
          <a:p>
            <a:pPr marL="88900" indent="-88900" algn="ctr"/>
            <a:r>
              <a:rPr lang="th-TH" sz="3200" b="1" dirty="0" smtClean="0">
                <a:solidFill>
                  <a:schemeClr val="tx1"/>
                </a:solidFill>
                <a:latin typeface="EucrosiaUPC" pitchFamily="18" charset="-34"/>
                <a:cs typeface="EucrosiaUPC" pitchFamily="18" charset="-34"/>
              </a:rPr>
              <a:t>ของ</a:t>
            </a:r>
            <a:r>
              <a:rPr lang="th-TH" sz="3200" b="1" dirty="0">
                <a:solidFill>
                  <a:schemeClr val="tx1"/>
                </a:solidFill>
                <a:latin typeface="EucrosiaUPC" pitchFamily="18" charset="-34"/>
                <a:cs typeface="EucrosiaUPC" pitchFamily="18" charset="-34"/>
              </a:rPr>
              <a:t>รัฐ </a:t>
            </a:r>
          </a:p>
        </p:txBody>
      </p:sp>
      <p:sp>
        <p:nvSpPr>
          <p:cNvPr id="2" name="ตัวแทนหมายเลขภาพนิ่ง 1"/>
          <p:cNvSpPr>
            <a:spLocks noGrp="1"/>
          </p:cNvSpPr>
          <p:nvPr>
            <p:ph type="sldNum" sz="quarter" idx="12"/>
          </p:nvPr>
        </p:nvSpPr>
        <p:spPr>
          <a:xfrm>
            <a:off x="8450088" y="5589240"/>
            <a:ext cx="370384" cy="412155"/>
          </a:xfrm>
        </p:spPr>
        <p:txBody>
          <a:bodyPr/>
          <a:lstStyle/>
          <a:p>
            <a:fld id="{7F3D85E7-25CD-47EF-B19D-98B9F94D8257}" type="slidenum">
              <a:rPr lang="th-TH" smtClean="0">
                <a:latin typeface="EucrosiaUPC" pitchFamily="18" charset="-34"/>
                <a:cs typeface="EucrosiaUPC" pitchFamily="18" charset="-34"/>
              </a:rPr>
              <a:pPr/>
              <a:t>98</a:t>
            </a:fld>
            <a:endParaRPr lang="th-TH" dirty="0">
              <a:latin typeface="EucrosiaUPC" pitchFamily="18" charset="-34"/>
              <a:cs typeface="EucrosiaUPC" pitchFamily="18" charset="-34"/>
            </a:endParaRPr>
          </a:p>
        </p:txBody>
      </p:sp>
      <p:grpSp>
        <p:nvGrpSpPr>
          <p:cNvPr id="7" name="Group 11"/>
          <p:cNvGrpSpPr/>
          <p:nvPr/>
        </p:nvGrpSpPr>
        <p:grpSpPr>
          <a:xfrm>
            <a:off x="0" y="6237312"/>
            <a:ext cx="9144000" cy="576064"/>
            <a:chOff x="0" y="6165304"/>
            <a:chExt cx="9144000" cy="576064"/>
          </a:xfrm>
        </p:grpSpPr>
        <p:grpSp>
          <p:nvGrpSpPr>
            <p:cNvPr id="8" name="Group 10"/>
            <p:cNvGrpSpPr/>
            <p:nvPr/>
          </p:nvGrpSpPr>
          <p:grpSpPr>
            <a:xfrm>
              <a:off x="0" y="6165304"/>
              <a:ext cx="9144000" cy="576064"/>
              <a:chOff x="0" y="5877272"/>
              <a:chExt cx="9144000" cy="576064"/>
            </a:xfrm>
          </p:grpSpPr>
          <p:grpSp>
            <p:nvGrpSpPr>
              <p:cNvPr id="12" name="Group 23"/>
              <p:cNvGrpSpPr/>
              <p:nvPr/>
            </p:nvGrpSpPr>
            <p:grpSpPr>
              <a:xfrm>
                <a:off x="0" y="5877272"/>
                <a:ext cx="9144000" cy="576064"/>
                <a:chOff x="0" y="5877272"/>
                <a:chExt cx="9144000" cy="576064"/>
              </a:xfrm>
            </p:grpSpPr>
            <p:cxnSp>
              <p:nvCxnSpPr>
                <p:cNvPr id="17" name="Straight Connector 16"/>
                <p:cNvCxnSpPr/>
                <p:nvPr/>
              </p:nvCxnSpPr>
              <p:spPr>
                <a:xfrm>
                  <a:off x="0" y="6093296"/>
                  <a:ext cx="9144000" cy="72008"/>
                </a:xfrm>
                <a:prstGeom prst="line">
                  <a:avLst/>
                </a:prstGeom>
                <a:ln>
                  <a:solidFill>
                    <a:srgbClr val="008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8" name="Rectangle 17"/>
                <p:cNvSpPr/>
                <p:nvPr/>
              </p:nvSpPr>
              <p:spPr>
                <a:xfrm>
                  <a:off x="6444208" y="5877272"/>
                  <a:ext cx="2664296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Natchanon</a:t>
                  </a:r>
                  <a:r>
                    <a:rPr lang="en-US" sz="2000" b="1" dirty="0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  </a:t>
                  </a:r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Siriphongsurapa</a:t>
                  </a:r>
                  <a:endParaRPr lang="th-TH" sz="2000" b="1" dirty="0">
                    <a:solidFill>
                      <a:schemeClr val="tx1"/>
                    </a:solidFill>
                    <a:effectLst>
                      <a:innerShdw blurRad="63500" dist="50800" dir="5400000">
                        <a:prstClr val="black">
                          <a:alpha val="50000"/>
                        </a:prstClr>
                      </a:innerShdw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  <p:sp>
              <p:nvSpPr>
                <p:cNvPr id="19" name="Rectangle 18"/>
                <p:cNvSpPr/>
                <p:nvPr/>
              </p:nvSpPr>
              <p:spPr>
                <a:xfrm>
                  <a:off x="6804248" y="6165304"/>
                  <a:ext cx="2160240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smtClean="0">
                      <a:solidFill>
                        <a:srgbClr val="FF6600"/>
                      </a:solidFill>
                      <a:effectLst>
                        <a:innerShdw blurRad="114300">
                          <a:prstClr val="black"/>
                        </a:innerShdw>
                        <a:reflection blurRad="6350" stA="55000" endA="300" endPos="45500" dir="5400000" sy="-100000" algn="bl" rotWithShape="0"/>
                      </a:effectLst>
                      <a:latin typeface="Angsana New" pitchFamily="18" charset="-34"/>
                      <a:cs typeface="Angsana New" pitchFamily="18" charset="-34"/>
                    </a:rPr>
                    <a:t> C    O P Y R I G H T</a:t>
                  </a:r>
                  <a:endParaRPr lang="th-TH" sz="2000" b="1" dirty="0">
                    <a:solidFill>
                      <a:srgbClr val="FF6600"/>
                    </a:solidFill>
                    <a:effectLst>
                      <a:innerShdw blurRad="114300">
                        <a:prstClr val="black"/>
                      </a:innerShdw>
                      <a:reflection blurRad="6350" stA="55000" endA="300" endPos="45500" dir="5400000" sy="-100000" algn="bl" rotWithShape="0"/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</p:grpSp>
          <p:cxnSp>
            <p:nvCxnSpPr>
              <p:cNvPr id="16" name="Straight Connector 15"/>
              <p:cNvCxnSpPr/>
              <p:nvPr/>
            </p:nvCxnSpPr>
            <p:spPr>
              <a:xfrm>
                <a:off x="0" y="6165304"/>
                <a:ext cx="9144000" cy="72008"/>
              </a:xfrm>
              <a:prstGeom prst="line">
                <a:avLst/>
              </a:prstGeom>
              <a:ln>
                <a:solidFill>
                  <a:srgbClr val="008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4" name="Oval 13"/>
            <p:cNvSpPr/>
            <p:nvPr/>
          </p:nvSpPr>
          <p:spPr>
            <a:xfrm>
              <a:off x="7092280" y="6453336"/>
              <a:ext cx="288032" cy="288032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FF6600"/>
              </a:solidFill>
            </a:ln>
            <a:scene3d>
              <a:camera prst="orthographicFront"/>
              <a:lightRig rig="threePt" dir="t"/>
            </a:scene3d>
            <a:sp3d>
              <a:bevelT w="114300" prst="hardEdg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tx1"/>
                  </a:solidFill>
                  <a:effectLst>
                    <a:innerShdw blurRad="114300">
                      <a:prstClr val="black"/>
                    </a:innerShdw>
                    <a:reflection blurRad="6350" stA="55000" endA="300" endPos="45500" dir="5400000" sy="-100000" algn="bl" rotWithShape="0"/>
                  </a:effectLst>
                  <a:latin typeface="Angsana New" pitchFamily="18" charset="-34"/>
                </a:rPr>
                <a:t>C</a:t>
              </a:r>
              <a:endParaRPr lang="th-TH" sz="2000" b="1" dirty="0">
                <a:solidFill>
                  <a:schemeClr val="tx1"/>
                </a:solidFill>
                <a:effectLst>
                  <a:innerShdw blurRad="114300">
                    <a:prstClr val="black"/>
                  </a:innerShdw>
                  <a:reflection blurRad="6350" stA="55000" endA="300" endPos="45500" dir="5400000" sy="-100000" algn="bl" rotWithShape="0"/>
                </a:effectLst>
                <a:latin typeface="Angsana New" pitchFamily="18" charset="-3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35884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ทำคอม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588224" y="283974"/>
            <a:ext cx="2232248" cy="1477685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D85E7-25CD-47EF-B19D-98B9F94D8257}" type="slidenum">
              <a:rPr lang="th-TH" smtClean="0"/>
              <a:pPr/>
              <a:t>99</a:t>
            </a:fld>
            <a:endParaRPr lang="th-TH"/>
          </a:p>
        </p:txBody>
      </p:sp>
      <p:grpSp>
        <p:nvGrpSpPr>
          <p:cNvPr id="3" name="Group 3"/>
          <p:cNvGrpSpPr/>
          <p:nvPr/>
        </p:nvGrpSpPr>
        <p:grpSpPr>
          <a:xfrm>
            <a:off x="0" y="6237312"/>
            <a:ext cx="9144000" cy="576064"/>
            <a:chOff x="0" y="6165304"/>
            <a:chExt cx="9144000" cy="576064"/>
          </a:xfrm>
        </p:grpSpPr>
        <p:grpSp>
          <p:nvGrpSpPr>
            <p:cNvPr id="4" name="Group 10"/>
            <p:cNvGrpSpPr/>
            <p:nvPr/>
          </p:nvGrpSpPr>
          <p:grpSpPr>
            <a:xfrm>
              <a:off x="0" y="6165304"/>
              <a:ext cx="9144000" cy="576064"/>
              <a:chOff x="0" y="5877272"/>
              <a:chExt cx="9144000" cy="576064"/>
            </a:xfrm>
          </p:grpSpPr>
          <p:grpSp>
            <p:nvGrpSpPr>
              <p:cNvPr id="5" name="Group 23"/>
              <p:cNvGrpSpPr/>
              <p:nvPr/>
            </p:nvGrpSpPr>
            <p:grpSpPr>
              <a:xfrm>
                <a:off x="0" y="5877272"/>
                <a:ext cx="9144000" cy="576064"/>
                <a:chOff x="0" y="5877272"/>
                <a:chExt cx="9144000" cy="576064"/>
              </a:xfrm>
            </p:grpSpPr>
            <p:cxnSp>
              <p:nvCxnSpPr>
                <p:cNvPr id="9" name="Straight Connector 8"/>
                <p:cNvCxnSpPr/>
                <p:nvPr/>
              </p:nvCxnSpPr>
              <p:spPr>
                <a:xfrm>
                  <a:off x="0" y="6093296"/>
                  <a:ext cx="9144000" cy="72008"/>
                </a:xfrm>
                <a:prstGeom prst="line">
                  <a:avLst/>
                </a:prstGeom>
                <a:ln>
                  <a:solidFill>
                    <a:srgbClr val="008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0" name="Rectangle 9"/>
                <p:cNvSpPr/>
                <p:nvPr/>
              </p:nvSpPr>
              <p:spPr>
                <a:xfrm>
                  <a:off x="6444208" y="5877272"/>
                  <a:ext cx="2664296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Natchanon</a:t>
                  </a:r>
                  <a:r>
                    <a:rPr lang="en-US" sz="2000" b="1" dirty="0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  </a:t>
                  </a:r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Siriphongsurapa</a:t>
                  </a:r>
                  <a:endParaRPr lang="th-TH" sz="2000" b="1" dirty="0">
                    <a:solidFill>
                      <a:schemeClr val="tx1"/>
                    </a:solidFill>
                    <a:effectLst>
                      <a:innerShdw blurRad="63500" dist="50800" dir="5400000">
                        <a:prstClr val="black">
                          <a:alpha val="50000"/>
                        </a:prstClr>
                      </a:innerShdw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  <p:sp>
              <p:nvSpPr>
                <p:cNvPr id="11" name="Rectangle 10"/>
                <p:cNvSpPr/>
                <p:nvPr/>
              </p:nvSpPr>
              <p:spPr>
                <a:xfrm>
                  <a:off x="6804248" y="6165304"/>
                  <a:ext cx="2160240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smtClean="0">
                      <a:solidFill>
                        <a:srgbClr val="FF6600"/>
                      </a:solidFill>
                      <a:effectLst>
                        <a:innerShdw blurRad="114300">
                          <a:prstClr val="black"/>
                        </a:innerShdw>
                        <a:reflection blurRad="6350" stA="55000" endA="300" endPos="45500" dir="5400000" sy="-100000" algn="bl" rotWithShape="0"/>
                      </a:effectLst>
                      <a:latin typeface="Angsana New" pitchFamily="18" charset="-34"/>
                      <a:cs typeface="Angsana New" pitchFamily="18" charset="-34"/>
                    </a:rPr>
                    <a:t> C    O P Y R I G H T</a:t>
                  </a:r>
                  <a:endParaRPr lang="th-TH" sz="2000" b="1" dirty="0">
                    <a:solidFill>
                      <a:srgbClr val="FF6600"/>
                    </a:solidFill>
                    <a:effectLst>
                      <a:innerShdw blurRad="114300">
                        <a:prstClr val="black"/>
                      </a:innerShdw>
                      <a:reflection blurRad="6350" stA="55000" endA="300" endPos="45500" dir="5400000" sy="-100000" algn="bl" rotWithShape="0"/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</p:grpSp>
          <p:cxnSp>
            <p:nvCxnSpPr>
              <p:cNvPr id="8" name="Straight Connector 7"/>
              <p:cNvCxnSpPr/>
              <p:nvPr/>
            </p:nvCxnSpPr>
            <p:spPr>
              <a:xfrm>
                <a:off x="0" y="6165304"/>
                <a:ext cx="9144000" cy="72008"/>
              </a:xfrm>
              <a:prstGeom prst="line">
                <a:avLst/>
              </a:prstGeom>
              <a:ln>
                <a:solidFill>
                  <a:srgbClr val="008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" name="Oval 5"/>
            <p:cNvSpPr/>
            <p:nvPr/>
          </p:nvSpPr>
          <p:spPr>
            <a:xfrm>
              <a:off x="7092280" y="6453336"/>
              <a:ext cx="288032" cy="288032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FF6600"/>
              </a:solidFill>
            </a:ln>
            <a:scene3d>
              <a:camera prst="orthographicFront"/>
              <a:lightRig rig="threePt" dir="t"/>
            </a:scene3d>
            <a:sp3d>
              <a:bevelT w="114300" prst="hardEdg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tx1"/>
                  </a:solidFill>
                  <a:effectLst>
                    <a:innerShdw blurRad="114300">
                      <a:prstClr val="black"/>
                    </a:innerShdw>
                    <a:reflection blurRad="6350" stA="55000" endA="300" endPos="45500" dir="5400000" sy="-100000" algn="bl" rotWithShape="0"/>
                  </a:effectLst>
                  <a:latin typeface="Angsana New" pitchFamily="18" charset="-34"/>
                </a:rPr>
                <a:t>C</a:t>
              </a:r>
              <a:endParaRPr lang="th-TH" sz="2000" b="1" dirty="0">
                <a:solidFill>
                  <a:schemeClr val="tx1"/>
                </a:solidFill>
                <a:effectLst>
                  <a:innerShdw blurRad="114300">
                    <a:prstClr val="black"/>
                  </a:innerShdw>
                  <a:reflection blurRad="6350" stA="55000" endA="300" endPos="45500" dir="5400000" sy="-100000" algn="bl" rotWithShape="0"/>
                </a:effectLst>
                <a:latin typeface="Angsana New" pitchFamily="18" charset="-34"/>
              </a:endParaRPr>
            </a:p>
          </p:txBody>
        </p:sp>
      </p:grpSp>
      <p:pic>
        <p:nvPicPr>
          <p:cNvPr id="12" name="Picture 11" descr="32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85762" y="2276872"/>
            <a:ext cx="8372475" cy="2905125"/>
          </a:xfrm>
          <a:prstGeom prst="rect">
            <a:avLst/>
          </a:prstGeom>
        </p:spPr>
      </p:pic>
      <p:sp>
        <p:nvSpPr>
          <p:cNvPr id="14" name="สี่เหลี่ยมผืนผ้า 3"/>
          <p:cNvSpPr/>
          <p:nvPr/>
        </p:nvSpPr>
        <p:spPr>
          <a:xfrm>
            <a:off x="395536" y="332656"/>
            <a:ext cx="6192688" cy="1440160"/>
          </a:xfrm>
          <a:prstGeom prst="rect">
            <a:avLst/>
          </a:prstGeom>
          <a:ln w="31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88900" indent="-88900"/>
            <a:r>
              <a:rPr lang="th-TH" sz="4800" b="1" dirty="0" smtClean="0">
                <a:solidFill>
                  <a:srgbClr val="0000FF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  <a:reflection blurRad="6350" stA="55000" endA="300" endPos="45500" dir="5400000" sy="-100000" algn="bl" rotWithShape="0"/>
                </a:effectLst>
                <a:latin typeface="EucrosiaUPC" pitchFamily="18" charset="-34"/>
                <a:cs typeface="EucrosiaUPC" pitchFamily="18" charset="-34"/>
              </a:rPr>
              <a:t>แนวทางปฏิบัติงานในระบบ </a:t>
            </a:r>
            <a:r>
              <a:rPr lang="en-US" sz="4800" b="1" dirty="0" smtClean="0">
                <a:solidFill>
                  <a:srgbClr val="0000FF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  <a:reflection blurRad="6350" stA="55000" endA="300" endPos="45500" dir="5400000" sy="-100000" algn="bl" rotWithShape="0"/>
                </a:effectLst>
                <a:latin typeface="EucrosiaUPC" pitchFamily="18" charset="-34"/>
                <a:cs typeface="EucrosiaUPC" pitchFamily="18" charset="-34"/>
              </a:rPr>
              <a:t>e-GP</a:t>
            </a:r>
            <a:endParaRPr lang="th-TH" sz="4800" b="1" dirty="0">
              <a:solidFill>
                <a:srgbClr val="0000FF"/>
              </a:solidFill>
              <a:effectLst>
                <a:innerShdw blurRad="63500" dist="50800" dir="5400000">
                  <a:prstClr val="black">
                    <a:alpha val="50000"/>
                  </a:prstClr>
                </a:innerShdw>
                <a:reflection blurRad="6350" stA="55000" endA="300" endPos="45500" dir="5400000" sy="-100000" algn="bl" rotWithShape="0"/>
              </a:effectLst>
              <a:latin typeface="EucrosiaUPC" pitchFamily="18" charset="-34"/>
              <a:cs typeface="EucrosiaUPC" pitchFamily="18" charset="-34"/>
            </a:endParaRP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D85E7-25CD-47EF-B19D-98B9F94D8257}" type="slidenum">
              <a:rPr lang="th-TH" smtClean="0"/>
              <a:pPr/>
              <a:t>100</a:t>
            </a:fld>
            <a:endParaRPr lang="th-TH"/>
          </a:p>
        </p:txBody>
      </p:sp>
      <p:pic>
        <p:nvPicPr>
          <p:cNvPr id="4" name="Picture 3" descr="322-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7544" y="1545322"/>
            <a:ext cx="8352928" cy="4788484"/>
          </a:xfrm>
          <a:prstGeom prst="rect">
            <a:avLst/>
          </a:prstGeom>
        </p:spPr>
      </p:pic>
      <p:grpSp>
        <p:nvGrpSpPr>
          <p:cNvPr id="3" name="Group 4"/>
          <p:cNvGrpSpPr/>
          <p:nvPr/>
        </p:nvGrpSpPr>
        <p:grpSpPr>
          <a:xfrm>
            <a:off x="0" y="6237312"/>
            <a:ext cx="9144000" cy="576064"/>
            <a:chOff x="0" y="6165304"/>
            <a:chExt cx="9144000" cy="576064"/>
          </a:xfrm>
        </p:grpSpPr>
        <p:grpSp>
          <p:nvGrpSpPr>
            <p:cNvPr id="5" name="Group 10"/>
            <p:cNvGrpSpPr/>
            <p:nvPr/>
          </p:nvGrpSpPr>
          <p:grpSpPr>
            <a:xfrm>
              <a:off x="0" y="6165304"/>
              <a:ext cx="9144000" cy="576064"/>
              <a:chOff x="0" y="5877272"/>
              <a:chExt cx="9144000" cy="576064"/>
            </a:xfrm>
          </p:grpSpPr>
          <p:grpSp>
            <p:nvGrpSpPr>
              <p:cNvPr id="6" name="Group 23"/>
              <p:cNvGrpSpPr/>
              <p:nvPr/>
            </p:nvGrpSpPr>
            <p:grpSpPr>
              <a:xfrm>
                <a:off x="0" y="5877272"/>
                <a:ext cx="9144000" cy="576064"/>
                <a:chOff x="0" y="5877272"/>
                <a:chExt cx="9144000" cy="576064"/>
              </a:xfrm>
            </p:grpSpPr>
            <p:cxnSp>
              <p:nvCxnSpPr>
                <p:cNvPr id="10" name="Straight Connector 9"/>
                <p:cNvCxnSpPr/>
                <p:nvPr/>
              </p:nvCxnSpPr>
              <p:spPr>
                <a:xfrm>
                  <a:off x="0" y="6093296"/>
                  <a:ext cx="9144000" cy="72008"/>
                </a:xfrm>
                <a:prstGeom prst="line">
                  <a:avLst/>
                </a:prstGeom>
                <a:ln>
                  <a:solidFill>
                    <a:srgbClr val="008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1" name="Rectangle 10"/>
                <p:cNvSpPr/>
                <p:nvPr/>
              </p:nvSpPr>
              <p:spPr>
                <a:xfrm>
                  <a:off x="6444208" y="5877272"/>
                  <a:ext cx="2664296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Natchanon</a:t>
                  </a:r>
                  <a:r>
                    <a:rPr lang="en-US" sz="2000" b="1" dirty="0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  </a:t>
                  </a:r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Siriphongsurapa</a:t>
                  </a:r>
                  <a:endParaRPr lang="th-TH" sz="2000" b="1" dirty="0">
                    <a:solidFill>
                      <a:schemeClr val="tx1"/>
                    </a:solidFill>
                    <a:effectLst>
                      <a:innerShdw blurRad="63500" dist="50800" dir="5400000">
                        <a:prstClr val="black">
                          <a:alpha val="50000"/>
                        </a:prstClr>
                      </a:innerShdw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  <p:sp>
              <p:nvSpPr>
                <p:cNvPr id="12" name="Rectangle 11"/>
                <p:cNvSpPr/>
                <p:nvPr/>
              </p:nvSpPr>
              <p:spPr>
                <a:xfrm>
                  <a:off x="6804248" y="6165304"/>
                  <a:ext cx="2160240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smtClean="0">
                      <a:solidFill>
                        <a:srgbClr val="FF6600"/>
                      </a:solidFill>
                      <a:effectLst>
                        <a:innerShdw blurRad="114300">
                          <a:prstClr val="black"/>
                        </a:innerShdw>
                        <a:reflection blurRad="6350" stA="55000" endA="300" endPos="45500" dir="5400000" sy="-100000" algn="bl" rotWithShape="0"/>
                      </a:effectLst>
                      <a:latin typeface="Angsana New" pitchFamily="18" charset="-34"/>
                      <a:cs typeface="Angsana New" pitchFamily="18" charset="-34"/>
                    </a:rPr>
                    <a:t> C    O P Y R I G H T</a:t>
                  </a:r>
                  <a:endParaRPr lang="th-TH" sz="2000" b="1" dirty="0">
                    <a:solidFill>
                      <a:srgbClr val="FF6600"/>
                    </a:solidFill>
                    <a:effectLst>
                      <a:innerShdw blurRad="114300">
                        <a:prstClr val="black"/>
                      </a:innerShdw>
                      <a:reflection blurRad="6350" stA="55000" endA="300" endPos="45500" dir="5400000" sy="-100000" algn="bl" rotWithShape="0"/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</p:grpSp>
          <p:cxnSp>
            <p:nvCxnSpPr>
              <p:cNvPr id="9" name="Straight Connector 8"/>
              <p:cNvCxnSpPr/>
              <p:nvPr/>
            </p:nvCxnSpPr>
            <p:spPr>
              <a:xfrm>
                <a:off x="0" y="6165304"/>
                <a:ext cx="9144000" cy="72008"/>
              </a:xfrm>
              <a:prstGeom prst="line">
                <a:avLst/>
              </a:prstGeom>
              <a:ln>
                <a:solidFill>
                  <a:srgbClr val="008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" name="Oval 6"/>
            <p:cNvSpPr/>
            <p:nvPr/>
          </p:nvSpPr>
          <p:spPr>
            <a:xfrm>
              <a:off x="7092280" y="6453336"/>
              <a:ext cx="288032" cy="288032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FF6600"/>
              </a:solidFill>
            </a:ln>
            <a:scene3d>
              <a:camera prst="orthographicFront"/>
              <a:lightRig rig="threePt" dir="t"/>
            </a:scene3d>
            <a:sp3d>
              <a:bevelT w="114300" prst="hardEdg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tx1"/>
                  </a:solidFill>
                  <a:effectLst>
                    <a:innerShdw blurRad="114300">
                      <a:prstClr val="black"/>
                    </a:innerShdw>
                    <a:reflection blurRad="6350" stA="55000" endA="300" endPos="45500" dir="5400000" sy="-100000" algn="bl" rotWithShape="0"/>
                  </a:effectLst>
                  <a:latin typeface="Angsana New" pitchFamily="18" charset="-34"/>
                </a:rPr>
                <a:t>C</a:t>
              </a:r>
              <a:endParaRPr lang="th-TH" sz="2000" b="1" dirty="0">
                <a:solidFill>
                  <a:schemeClr val="tx1"/>
                </a:solidFill>
                <a:effectLst>
                  <a:innerShdw blurRad="114300">
                    <a:prstClr val="black"/>
                  </a:innerShdw>
                  <a:reflection blurRad="6350" stA="55000" endA="300" endPos="45500" dir="5400000" sy="-100000" algn="bl" rotWithShape="0"/>
                </a:effectLst>
                <a:latin typeface="Angsana New" pitchFamily="18" charset="-34"/>
              </a:endParaRPr>
            </a:p>
          </p:txBody>
        </p:sp>
      </p:grpSp>
      <p:pic>
        <p:nvPicPr>
          <p:cNvPr id="14" name="Picture 13" descr="ทำคอม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948264" y="221094"/>
            <a:ext cx="1800200" cy="1191682"/>
          </a:xfrm>
          <a:prstGeom prst="rect">
            <a:avLst/>
          </a:prstGeom>
        </p:spPr>
      </p:pic>
      <p:sp>
        <p:nvSpPr>
          <p:cNvPr id="15" name="สี่เหลี่ยมผืนผ้า 3"/>
          <p:cNvSpPr/>
          <p:nvPr/>
        </p:nvSpPr>
        <p:spPr>
          <a:xfrm>
            <a:off x="539552" y="260648"/>
            <a:ext cx="6408712" cy="1152128"/>
          </a:xfrm>
          <a:prstGeom prst="rect">
            <a:avLst/>
          </a:prstGeom>
          <a:ln w="31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88900" indent="-88900"/>
            <a:r>
              <a:rPr lang="th-TH" sz="4800" b="1" dirty="0" smtClean="0">
                <a:solidFill>
                  <a:srgbClr val="0000FF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  <a:reflection blurRad="6350" stA="55000" endA="300" endPos="45500" dir="5400000" sy="-100000" algn="bl" rotWithShape="0"/>
                </a:effectLst>
                <a:latin typeface="EucrosiaUPC" pitchFamily="18" charset="-34"/>
                <a:cs typeface="EucrosiaUPC" pitchFamily="18" charset="-34"/>
              </a:rPr>
              <a:t>แนวทางปฏิบัติงานในระบบ </a:t>
            </a:r>
            <a:r>
              <a:rPr lang="en-US" sz="4800" b="1" dirty="0" smtClean="0">
                <a:solidFill>
                  <a:srgbClr val="0000FF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  <a:reflection blurRad="6350" stA="55000" endA="300" endPos="45500" dir="5400000" sy="-100000" algn="bl" rotWithShape="0"/>
                </a:effectLst>
                <a:latin typeface="EucrosiaUPC" pitchFamily="18" charset="-34"/>
                <a:cs typeface="EucrosiaUPC" pitchFamily="18" charset="-34"/>
              </a:rPr>
              <a:t>e-GP</a:t>
            </a:r>
            <a:endParaRPr lang="th-TH" sz="4800" b="1" dirty="0">
              <a:solidFill>
                <a:srgbClr val="0000FF"/>
              </a:solidFill>
              <a:effectLst>
                <a:innerShdw blurRad="63500" dist="50800" dir="5400000">
                  <a:prstClr val="black">
                    <a:alpha val="50000"/>
                  </a:prstClr>
                </a:innerShdw>
                <a:reflection blurRad="6350" stA="55000" endA="300" endPos="45500" dir="5400000" sy="-100000" algn="bl" rotWithShape="0"/>
              </a:effectLst>
              <a:latin typeface="EucrosiaUPC" pitchFamily="18" charset="-34"/>
              <a:cs typeface="EucrosiaUPC" pitchFamily="18" charset="-34"/>
            </a:endParaRP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D85E7-25CD-47EF-B19D-98B9F94D8257}" type="slidenum">
              <a:rPr lang="th-TH" smtClean="0"/>
              <a:pPr/>
              <a:t>101</a:t>
            </a:fld>
            <a:endParaRPr lang="th-TH"/>
          </a:p>
        </p:txBody>
      </p:sp>
      <p:grpSp>
        <p:nvGrpSpPr>
          <p:cNvPr id="2" name="Group 2"/>
          <p:cNvGrpSpPr/>
          <p:nvPr/>
        </p:nvGrpSpPr>
        <p:grpSpPr>
          <a:xfrm>
            <a:off x="0" y="6237312"/>
            <a:ext cx="9144000" cy="576064"/>
            <a:chOff x="0" y="6165304"/>
            <a:chExt cx="9144000" cy="576064"/>
          </a:xfrm>
        </p:grpSpPr>
        <p:grpSp>
          <p:nvGrpSpPr>
            <p:cNvPr id="3" name="Group 10"/>
            <p:cNvGrpSpPr/>
            <p:nvPr/>
          </p:nvGrpSpPr>
          <p:grpSpPr>
            <a:xfrm>
              <a:off x="0" y="6165304"/>
              <a:ext cx="9144000" cy="576064"/>
              <a:chOff x="0" y="5877272"/>
              <a:chExt cx="9144000" cy="576064"/>
            </a:xfrm>
          </p:grpSpPr>
          <p:grpSp>
            <p:nvGrpSpPr>
              <p:cNvPr id="5" name="Group 23"/>
              <p:cNvGrpSpPr/>
              <p:nvPr/>
            </p:nvGrpSpPr>
            <p:grpSpPr>
              <a:xfrm>
                <a:off x="0" y="5877272"/>
                <a:ext cx="9144000" cy="576064"/>
                <a:chOff x="0" y="5877272"/>
                <a:chExt cx="9144000" cy="576064"/>
              </a:xfrm>
            </p:grpSpPr>
            <p:cxnSp>
              <p:nvCxnSpPr>
                <p:cNvPr id="9" name="Straight Connector 8"/>
                <p:cNvCxnSpPr/>
                <p:nvPr/>
              </p:nvCxnSpPr>
              <p:spPr>
                <a:xfrm>
                  <a:off x="0" y="6093296"/>
                  <a:ext cx="9144000" cy="72008"/>
                </a:xfrm>
                <a:prstGeom prst="line">
                  <a:avLst/>
                </a:prstGeom>
                <a:ln>
                  <a:solidFill>
                    <a:srgbClr val="008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0" name="Rectangle 9"/>
                <p:cNvSpPr/>
                <p:nvPr/>
              </p:nvSpPr>
              <p:spPr>
                <a:xfrm>
                  <a:off x="6444208" y="5877272"/>
                  <a:ext cx="2664296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Natchanon</a:t>
                  </a:r>
                  <a:r>
                    <a:rPr lang="en-US" sz="2000" b="1" dirty="0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  </a:t>
                  </a:r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Siriphongsurapa</a:t>
                  </a:r>
                  <a:endParaRPr lang="th-TH" sz="2000" b="1" dirty="0">
                    <a:solidFill>
                      <a:schemeClr val="tx1"/>
                    </a:solidFill>
                    <a:effectLst>
                      <a:innerShdw blurRad="63500" dist="50800" dir="5400000">
                        <a:prstClr val="black">
                          <a:alpha val="50000"/>
                        </a:prstClr>
                      </a:innerShdw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  <p:sp>
              <p:nvSpPr>
                <p:cNvPr id="11" name="Rectangle 10"/>
                <p:cNvSpPr/>
                <p:nvPr/>
              </p:nvSpPr>
              <p:spPr>
                <a:xfrm>
                  <a:off x="6804248" y="6165304"/>
                  <a:ext cx="2160240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smtClean="0">
                      <a:solidFill>
                        <a:srgbClr val="FF6600"/>
                      </a:solidFill>
                      <a:effectLst>
                        <a:innerShdw blurRad="114300">
                          <a:prstClr val="black"/>
                        </a:innerShdw>
                        <a:reflection blurRad="6350" stA="55000" endA="300" endPos="45500" dir="5400000" sy="-100000" algn="bl" rotWithShape="0"/>
                      </a:effectLst>
                      <a:latin typeface="Angsana New" pitchFamily="18" charset="-34"/>
                      <a:cs typeface="Angsana New" pitchFamily="18" charset="-34"/>
                    </a:rPr>
                    <a:t> C    O P Y R I G H T</a:t>
                  </a:r>
                  <a:endParaRPr lang="th-TH" sz="2000" b="1" dirty="0">
                    <a:solidFill>
                      <a:srgbClr val="FF6600"/>
                    </a:solidFill>
                    <a:effectLst>
                      <a:innerShdw blurRad="114300">
                        <a:prstClr val="black"/>
                      </a:innerShdw>
                      <a:reflection blurRad="6350" stA="55000" endA="300" endPos="45500" dir="5400000" sy="-100000" algn="bl" rotWithShape="0"/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</p:grpSp>
          <p:cxnSp>
            <p:nvCxnSpPr>
              <p:cNvPr id="8" name="Straight Connector 7"/>
              <p:cNvCxnSpPr/>
              <p:nvPr/>
            </p:nvCxnSpPr>
            <p:spPr>
              <a:xfrm>
                <a:off x="0" y="6165304"/>
                <a:ext cx="9144000" cy="72008"/>
              </a:xfrm>
              <a:prstGeom prst="line">
                <a:avLst/>
              </a:prstGeom>
              <a:ln>
                <a:solidFill>
                  <a:srgbClr val="008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" name="Oval 5"/>
            <p:cNvSpPr/>
            <p:nvPr/>
          </p:nvSpPr>
          <p:spPr>
            <a:xfrm>
              <a:off x="7092280" y="6453336"/>
              <a:ext cx="288032" cy="288032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FF6600"/>
              </a:solidFill>
            </a:ln>
            <a:scene3d>
              <a:camera prst="orthographicFront"/>
              <a:lightRig rig="threePt" dir="t"/>
            </a:scene3d>
            <a:sp3d>
              <a:bevelT w="114300" prst="hardEdg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tx1"/>
                  </a:solidFill>
                  <a:effectLst>
                    <a:innerShdw blurRad="114300">
                      <a:prstClr val="black"/>
                    </a:innerShdw>
                    <a:reflection blurRad="6350" stA="55000" endA="300" endPos="45500" dir="5400000" sy="-100000" algn="bl" rotWithShape="0"/>
                  </a:effectLst>
                  <a:latin typeface="Angsana New" pitchFamily="18" charset="-34"/>
                </a:rPr>
                <a:t>C</a:t>
              </a:r>
              <a:endParaRPr lang="th-TH" sz="2000" b="1" dirty="0">
                <a:solidFill>
                  <a:schemeClr val="tx1"/>
                </a:solidFill>
                <a:effectLst>
                  <a:innerShdw blurRad="114300">
                    <a:prstClr val="black"/>
                  </a:innerShdw>
                  <a:reflection blurRad="6350" stA="55000" endA="300" endPos="45500" dir="5400000" sy="-100000" algn="bl" rotWithShape="0"/>
                </a:effectLst>
                <a:latin typeface="Angsana New" pitchFamily="18" charset="-34"/>
              </a:endParaRPr>
            </a:p>
          </p:txBody>
        </p:sp>
      </p:grpSp>
      <p:sp>
        <p:nvSpPr>
          <p:cNvPr id="12" name="Rectangle 11"/>
          <p:cNvSpPr/>
          <p:nvPr/>
        </p:nvSpPr>
        <p:spPr>
          <a:xfrm>
            <a:off x="144015" y="260649"/>
            <a:ext cx="896448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2400" b="1" dirty="0" smtClean="0">
                <a:solidFill>
                  <a:srgbClr val="0000FF"/>
                </a:solidFill>
                <a:latin typeface="EucrosiaUPC" pitchFamily="18" charset="-34"/>
                <a:cs typeface="EucrosiaUPC" pitchFamily="18" charset="-34"/>
              </a:rPr>
              <a:t>การประกาศผลผู้ชนะการจัดซื้อจัดจ้าง หรือสาระสำคัญของสัญญากรณีไม่ได้ดำเนินการในระบบ </a:t>
            </a:r>
            <a:r>
              <a:rPr lang="en-US" sz="2400" b="1" dirty="0" smtClean="0">
                <a:solidFill>
                  <a:srgbClr val="0000FF"/>
                </a:solidFill>
                <a:latin typeface="EucrosiaUPC" pitchFamily="18" charset="-34"/>
                <a:cs typeface="EucrosiaUPC" pitchFamily="18" charset="-34"/>
              </a:rPr>
              <a:t>e-GP</a:t>
            </a:r>
            <a:endParaRPr lang="th-TH" sz="2400" dirty="0">
              <a:solidFill>
                <a:srgbClr val="0000FF"/>
              </a:solidFill>
            </a:endParaRPr>
          </a:p>
        </p:txBody>
      </p:sp>
      <p:pic>
        <p:nvPicPr>
          <p:cNvPr id="13" name="Picture 12" descr="ประกาศผล-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55576" y="692696"/>
            <a:ext cx="7583562" cy="5666100"/>
          </a:xfrm>
          <a:prstGeom prst="rect">
            <a:avLst/>
          </a:prstGeom>
        </p:spPr>
      </p:pic>
      <p:sp>
        <p:nvSpPr>
          <p:cNvPr id="14" name="Oval 14"/>
          <p:cNvSpPr/>
          <p:nvPr/>
        </p:nvSpPr>
        <p:spPr>
          <a:xfrm rot="19868265">
            <a:off x="3693353" y="2745323"/>
            <a:ext cx="2232248" cy="230425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5400" b="1" dirty="0" smtClean="0">
                <a:solidFill>
                  <a:srgbClr val="FF0000"/>
                </a:solidFill>
                <a:latin typeface="EucrosiaUPC" pitchFamily="18" charset="-34"/>
                <a:cs typeface="EucrosiaUPC" pitchFamily="18" charset="-34"/>
              </a:rPr>
              <a:t>ยกเลิก</a:t>
            </a:r>
            <a:endParaRPr lang="th-TH" sz="5400" b="1" dirty="0">
              <a:solidFill>
                <a:srgbClr val="FF0000"/>
              </a:solidFill>
              <a:latin typeface="EucrosiaUPC" pitchFamily="18" charset="-34"/>
              <a:cs typeface="EucrosiaUPC" pitchFamily="18" charset="-34"/>
            </a:endParaRP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D85E7-25CD-47EF-B19D-98B9F94D8257}" type="slidenum">
              <a:rPr lang="th-TH" smtClean="0"/>
              <a:pPr/>
              <a:t>102</a:t>
            </a:fld>
            <a:endParaRPr lang="th-TH"/>
          </a:p>
        </p:txBody>
      </p:sp>
      <p:grpSp>
        <p:nvGrpSpPr>
          <p:cNvPr id="2" name="Group 2"/>
          <p:cNvGrpSpPr/>
          <p:nvPr/>
        </p:nvGrpSpPr>
        <p:grpSpPr>
          <a:xfrm>
            <a:off x="0" y="6237312"/>
            <a:ext cx="9144000" cy="576064"/>
            <a:chOff x="0" y="6165304"/>
            <a:chExt cx="9144000" cy="576064"/>
          </a:xfrm>
        </p:grpSpPr>
        <p:grpSp>
          <p:nvGrpSpPr>
            <p:cNvPr id="3" name="Group 10"/>
            <p:cNvGrpSpPr/>
            <p:nvPr/>
          </p:nvGrpSpPr>
          <p:grpSpPr>
            <a:xfrm>
              <a:off x="0" y="6165304"/>
              <a:ext cx="9144000" cy="576064"/>
              <a:chOff x="0" y="5877272"/>
              <a:chExt cx="9144000" cy="576064"/>
            </a:xfrm>
          </p:grpSpPr>
          <p:grpSp>
            <p:nvGrpSpPr>
              <p:cNvPr id="5" name="Group 23"/>
              <p:cNvGrpSpPr/>
              <p:nvPr/>
            </p:nvGrpSpPr>
            <p:grpSpPr>
              <a:xfrm>
                <a:off x="0" y="5877272"/>
                <a:ext cx="9144000" cy="576064"/>
                <a:chOff x="0" y="5877272"/>
                <a:chExt cx="9144000" cy="576064"/>
              </a:xfrm>
            </p:grpSpPr>
            <p:cxnSp>
              <p:nvCxnSpPr>
                <p:cNvPr id="9" name="Straight Connector 8"/>
                <p:cNvCxnSpPr/>
                <p:nvPr/>
              </p:nvCxnSpPr>
              <p:spPr>
                <a:xfrm>
                  <a:off x="0" y="6093296"/>
                  <a:ext cx="9144000" cy="72008"/>
                </a:xfrm>
                <a:prstGeom prst="line">
                  <a:avLst/>
                </a:prstGeom>
                <a:ln>
                  <a:solidFill>
                    <a:srgbClr val="008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0" name="Rectangle 9"/>
                <p:cNvSpPr/>
                <p:nvPr/>
              </p:nvSpPr>
              <p:spPr>
                <a:xfrm>
                  <a:off x="6444208" y="5877272"/>
                  <a:ext cx="2664296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Natchanon</a:t>
                  </a:r>
                  <a:r>
                    <a:rPr lang="en-US" sz="2000" b="1" dirty="0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  </a:t>
                  </a:r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Siriphongsurapa</a:t>
                  </a:r>
                  <a:endParaRPr lang="th-TH" sz="2000" b="1" dirty="0">
                    <a:solidFill>
                      <a:schemeClr val="tx1"/>
                    </a:solidFill>
                    <a:effectLst>
                      <a:innerShdw blurRad="63500" dist="50800" dir="5400000">
                        <a:prstClr val="black">
                          <a:alpha val="50000"/>
                        </a:prstClr>
                      </a:innerShdw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  <p:sp>
              <p:nvSpPr>
                <p:cNvPr id="11" name="Rectangle 10"/>
                <p:cNvSpPr/>
                <p:nvPr/>
              </p:nvSpPr>
              <p:spPr>
                <a:xfrm>
                  <a:off x="6804248" y="6165304"/>
                  <a:ext cx="2160240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smtClean="0">
                      <a:solidFill>
                        <a:srgbClr val="FF6600"/>
                      </a:solidFill>
                      <a:effectLst>
                        <a:innerShdw blurRad="114300">
                          <a:prstClr val="black"/>
                        </a:innerShdw>
                        <a:reflection blurRad="6350" stA="55000" endA="300" endPos="45500" dir="5400000" sy="-100000" algn="bl" rotWithShape="0"/>
                      </a:effectLst>
                      <a:latin typeface="Angsana New" pitchFamily="18" charset="-34"/>
                      <a:cs typeface="Angsana New" pitchFamily="18" charset="-34"/>
                    </a:rPr>
                    <a:t> C    O P Y R I G H T</a:t>
                  </a:r>
                  <a:endParaRPr lang="th-TH" sz="2000" b="1" dirty="0">
                    <a:solidFill>
                      <a:srgbClr val="FF6600"/>
                    </a:solidFill>
                    <a:effectLst>
                      <a:innerShdw blurRad="114300">
                        <a:prstClr val="black"/>
                      </a:innerShdw>
                      <a:reflection blurRad="6350" stA="55000" endA="300" endPos="45500" dir="5400000" sy="-100000" algn="bl" rotWithShape="0"/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</p:grpSp>
          <p:cxnSp>
            <p:nvCxnSpPr>
              <p:cNvPr id="8" name="Straight Connector 7"/>
              <p:cNvCxnSpPr/>
              <p:nvPr/>
            </p:nvCxnSpPr>
            <p:spPr>
              <a:xfrm>
                <a:off x="0" y="6165304"/>
                <a:ext cx="9144000" cy="72008"/>
              </a:xfrm>
              <a:prstGeom prst="line">
                <a:avLst/>
              </a:prstGeom>
              <a:ln>
                <a:solidFill>
                  <a:srgbClr val="008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" name="Oval 5"/>
            <p:cNvSpPr/>
            <p:nvPr/>
          </p:nvSpPr>
          <p:spPr>
            <a:xfrm>
              <a:off x="7092280" y="6453336"/>
              <a:ext cx="288032" cy="288032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FF6600"/>
              </a:solidFill>
            </a:ln>
            <a:scene3d>
              <a:camera prst="orthographicFront"/>
              <a:lightRig rig="threePt" dir="t"/>
            </a:scene3d>
            <a:sp3d>
              <a:bevelT w="114300" prst="hardEdg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tx1"/>
                  </a:solidFill>
                  <a:effectLst>
                    <a:innerShdw blurRad="114300">
                      <a:prstClr val="black"/>
                    </a:innerShdw>
                    <a:reflection blurRad="6350" stA="55000" endA="300" endPos="45500" dir="5400000" sy="-100000" algn="bl" rotWithShape="0"/>
                  </a:effectLst>
                  <a:latin typeface="Angsana New" pitchFamily="18" charset="-34"/>
                </a:rPr>
                <a:t>C</a:t>
              </a:r>
              <a:endParaRPr lang="th-TH" sz="2000" b="1" dirty="0">
                <a:solidFill>
                  <a:schemeClr val="tx1"/>
                </a:solidFill>
                <a:effectLst>
                  <a:innerShdw blurRad="114300">
                    <a:prstClr val="black"/>
                  </a:innerShdw>
                  <a:reflection blurRad="6350" stA="55000" endA="300" endPos="45500" dir="5400000" sy="-100000" algn="bl" rotWithShape="0"/>
                </a:effectLst>
                <a:latin typeface="Angsana New" pitchFamily="18" charset="-34"/>
              </a:endParaRPr>
            </a:p>
          </p:txBody>
        </p:sp>
      </p:grpSp>
      <p:sp>
        <p:nvSpPr>
          <p:cNvPr id="12" name="Rectangle 11"/>
          <p:cNvSpPr/>
          <p:nvPr/>
        </p:nvSpPr>
        <p:spPr>
          <a:xfrm>
            <a:off x="144015" y="260649"/>
            <a:ext cx="896448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2400" b="1" dirty="0" smtClean="0">
                <a:solidFill>
                  <a:srgbClr val="0000FF"/>
                </a:solidFill>
                <a:latin typeface="EucrosiaUPC" pitchFamily="18" charset="-34"/>
                <a:cs typeface="EucrosiaUPC" pitchFamily="18" charset="-34"/>
              </a:rPr>
              <a:t>การประกาศผลผู้ชนะการจัดซื้อจัดจ้าง หรือสาระสำคัญของสัญญากรณีไม่ได้ดำเนินการในระบบ </a:t>
            </a:r>
            <a:r>
              <a:rPr lang="en-US" sz="2400" b="1" dirty="0" smtClean="0">
                <a:solidFill>
                  <a:srgbClr val="0000FF"/>
                </a:solidFill>
                <a:latin typeface="EucrosiaUPC" pitchFamily="18" charset="-34"/>
                <a:cs typeface="EucrosiaUPC" pitchFamily="18" charset="-34"/>
              </a:rPr>
              <a:t>e-GP</a:t>
            </a:r>
            <a:endParaRPr lang="th-TH" sz="2400" dirty="0">
              <a:solidFill>
                <a:srgbClr val="0000FF"/>
              </a:solidFill>
            </a:endParaRPr>
          </a:p>
        </p:txBody>
      </p:sp>
      <p:pic>
        <p:nvPicPr>
          <p:cNvPr id="13" name="Picture 12" descr="ประกาศผล-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5536" y="838177"/>
            <a:ext cx="8352928" cy="5366704"/>
          </a:xfrm>
          <a:prstGeom prst="rect">
            <a:avLst/>
          </a:prstGeom>
        </p:spPr>
      </p:pic>
      <p:cxnSp>
        <p:nvCxnSpPr>
          <p:cNvPr id="15" name="Straight Connector 14"/>
          <p:cNvCxnSpPr/>
          <p:nvPr/>
        </p:nvCxnSpPr>
        <p:spPr>
          <a:xfrm>
            <a:off x="2555776" y="2420888"/>
            <a:ext cx="1728192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4" name="Oval 14"/>
          <p:cNvSpPr/>
          <p:nvPr/>
        </p:nvSpPr>
        <p:spPr>
          <a:xfrm rot="19868265">
            <a:off x="3693353" y="2745323"/>
            <a:ext cx="2232248" cy="230425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5400" b="1" dirty="0" smtClean="0">
                <a:solidFill>
                  <a:srgbClr val="FF0000"/>
                </a:solidFill>
                <a:latin typeface="EucrosiaUPC" pitchFamily="18" charset="-34"/>
                <a:cs typeface="EucrosiaUPC" pitchFamily="18" charset="-34"/>
              </a:rPr>
              <a:t>ยกเลิก</a:t>
            </a:r>
            <a:endParaRPr lang="th-TH" sz="5400" b="1" dirty="0">
              <a:solidFill>
                <a:srgbClr val="FF0000"/>
              </a:solidFill>
              <a:latin typeface="EucrosiaUPC" pitchFamily="18" charset="-34"/>
              <a:cs typeface="EucrosiaUPC" pitchFamily="18" charset="-34"/>
            </a:endParaRP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D85E7-25CD-47EF-B19D-98B9F94D8257}" type="slidenum">
              <a:rPr lang="th-TH" smtClean="0"/>
              <a:pPr/>
              <a:t>103</a:t>
            </a:fld>
            <a:endParaRPr lang="th-TH"/>
          </a:p>
        </p:txBody>
      </p:sp>
      <p:grpSp>
        <p:nvGrpSpPr>
          <p:cNvPr id="2" name="Group 2"/>
          <p:cNvGrpSpPr/>
          <p:nvPr/>
        </p:nvGrpSpPr>
        <p:grpSpPr>
          <a:xfrm>
            <a:off x="0" y="6237312"/>
            <a:ext cx="9144000" cy="576064"/>
            <a:chOff x="0" y="6165304"/>
            <a:chExt cx="9144000" cy="576064"/>
          </a:xfrm>
        </p:grpSpPr>
        <p:grpSp>
          <p:nvGrpSpPr>
            <p:cNvPr id="3" name="Group 10"/>
            <p:cNvGrpSpPr/>
            <p:nvPr/>
          </p:nvGrpSpPr>
          <p:grpSpPr>
            <a:xfrm>
              <a:off x="0" y="6165304"/>
              <a:ext cx="9144000" cy="576064"/>
              <a:chOff x="0" y="5877272"/>
              <a:chExt cx="9144000" cy="576064"/>
            </a:xfrm>
          </p:grpSpPr>
          <p:grpSp>
            <p:nvGrpSpPr>
              <p:cNvPr id="5" name="Group 23"/>
              <p:cNvGrpSpPr/>
              <p:nvPr/>
            </p:nvGrpSpPr>
            <p:grpSpPr>
              <a:xfrm>
                <a:off x="0" y="5877272"/>
                <a:ext cx="9144000" cy="576064"/>
                <a:chOff x="0" y="5877272"/>
                <a:chExt cx="9144000" cy="576064"/>
              </a:xfrm>
            </p:grpSpPr>
            <p:cxnSp>
              <p:nvCxnSpPr>
                <p:cNvPr id="10" name="Straight Connector 8"/>
                <p:cNvCxnSpPr/>
                <p:nvPr/>
              </p:nvCxnSpPr>
              <p:spPr>
                <a:xfrm>
                  <a:off x="0" y="6093296"/>
                  <a:ext cx="9144000" cy="72008"/>
                </a:xfrm>
                <a:prstGeom prst="line">
                  <a:avLst/>
                </a:prstGeom>
                <a:ln>
                  <a:solidFill>
                    <a:srgbClr val="008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1" name="Rectangle 9"/>
                <p:cNvSpPr/>
                <p:nvPr/>
              </p:nvSpPr>
              <p:spPr>
                <a:xfrm>
                  <a:off x="6444208" y="5877272"/>
                  <a:ext cx="2664296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Natchanon</a:t>
                  </a:r>
                  <a:r>
                    <a:rPr lang="en-US" sz="2000" b="1" dirty="0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  </a:t>
                  </a:r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Siriphongsurapa</a:t>
                  </a:r>
                  <a:endParaRPr lang="th-TH" sz="2000" b="1" dirty="0">
                    <a:solidFill>
                      <a:schemeClr val="tx1"/>
                    </a:solidFill>
                    <a:effectLst>
                      <a:innerShdw blurRad="63500" dist="50800" dir="5400000">
                        <a:prstClr val="black">
                          <a:alpha val="50000"/>
                        </a:prstClr>
                      </a:innerShdw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  <p:sp>
              <p:nvSpPr>
                <p:cNvPr id="12" name="Rectangle 10"/>
                <p:cNvSpPr/>
                <p:nvPr/>
              </p:nvSpPr>
              <p:spPr>
                <a:xfrm>
                  <a:off x="6804248" y="6165304"/>
                  <a:ext cx="2160240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smtClean="0">
                      <a:solidFill>
                        <a:srgbClr val="FF6600"/>
                      </a:solidFill>
                      <a:effectLst>
                        <a:innerShdw blurRad="114300">
                          <a:prstClr val="black"/>
                        </a:innerShdw>
                        <a:reflection blurRad="6350" stA="55000" endA="300" endPos="45500" dir="5400000" sy="-100000" algn="bl" rotWithShape="0"/>
                      </a:effectLst>
                      <a:latin typeface="Angsana New" pitchFamily="18" charset="-34"/>
                      <a:cs typeface="Angsana New" pitchFamily="18" charset="-34"/>
                    </a:rPr>
                    <a:t> C    O P Y R I G H T</a:t>
                  </a:r>
                  <a:endParaRPr lang="th-TH" sz="2000" b="1" dirty="0">
                    <a:solidFill>
                      <a:srgbClr val="FF6600"/>
                    </a:solidFill>
                    <a:effectLst>
                      <a:innerShdw blurRad="114300">
                        <a:prstClr val="black"/>
                      </a:innerShdw>
                      <a:reflection blurRad="6350" stA="55000" endA="300" endPos="45500" dir="5400000" sy="-100000" algn="bl" rotWithShape="0"/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</p:grpSp>
          <p:cxnSp>
            <p:nvCxnSpPr>
              <p:cNvPr id="9" name="Straight Connector 7"/>
              <p:cNvCxnSpPr/>
              <p:nvPr/>
            </p:nvCxnSpPr>
            <p:spPr>
              <a:xfrm>
                <a:off x="0" y="6165304"/>
                <a:ext cx="9144000" cy="72008"/>
              </a:xfrm>
              <a:prstGeom prst="line">
                <a:avLst/>
              </a:prstGeom>
              <a:ln>
                <a:solidFill>
                  <a:srgbClr val="008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" name="Oval 5"/>
            <p:cNvSpPr/>
            <p:nvPr/>
          </p:nvSpPr>
          <p:spPr>
            <a:xfrm>
              <a:off x="7092280" y="6453336"/>
              <a:ext cx="288032" cy="288032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FF6600"/>
              </a:solidFill>
            </a:ln>
            <a:scene3d>
              <a:camera prst="orthographicFront"/>
              <a:lightRig rig="threePt" dir="t"/>
            </a:scene3d>
            <a:sp3d>
              <a:bevelT w="114300" prst="hardEdg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tx1"/>
                  </a:solidFill>
                  <a:effectLst>
                    <a:innerShdw blurRad="114300">
                      <a:prstClr val="black"/>
                    </a:innerShdw>
                    <a:reflection blurRad="6350" stA="55000" endA="300" endPos="45500" dir="5400000" sy="-100000" algn="bl" rotWithShape="0"/>
                  </a:effectLst>
                  <a:latin typeface="Angsana New" pitchFamily="18" charset="-34"/>
                </a:rPr>
                <a:t>C</a:t>
              </a:r>
              <a:endParaRPr lang="th-TH" sz="2000" b="1" dirty="0">
                <a:solidFill>
                  <a:schemeClr val="tx1"/>
                </a:solidFill>
                <a:effectLst>
                  <a:innerShdw blurRad="114300">
                    <a:prstClr val="black"/>
                  </a:innerShdw>
                  <a:reflection blurRad="6350" stA="55000" endA="300" endPos="45500" dir="5400000" sy="-100000" algn="bl" rotWithShape="0"/>
                </a:effectLst>
                <a:latin typeface="Angsana New" pitchFamily="18" charset="-34"/>
              </a:endParaRPr>
            </a:p>
          </p:txBody>
        </p:sp>
      </p:grpSp>
      <p:sp>
        <p:nvSpPr>
          <p:cNvPr id="13" name="Rectangle 11"/>
          <p:cNvSpPr/>
          <p:nvPr/>
        </p:nvSpPr>
        <p:spPr>
          <a:xfrm>
            <a:off x="144015" y="260649"/>
            <a:ext cx="896448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2400" b="1" dirty="0" smtClean="0">
                <a:solidFill>
                  <a:srgbClr val="0000FF"/>
                </a:solidFill>
                <a:latin typeface="EucrosiaUPC" pitchFamily="18" charset="-34"/>
                <a:cs typeface="EucrosiaUPC" pitchFamily="18" charset="-34"/>
              </a:rPr>
              <a:t>การประกาศผลผู้ชนะการจัดซื้อจัดจ้าง หรือสาระสำคัญของสัญญากรณีไม่ได้ดำเนินการในระบบ </a:t>
            </a:r>
            <a:r>
              <a:rPr lang="en-US" sz="2400" b="1" dirty="0" smtClean="0">
                <a:solidFill>
                  <a:srgbClr val="0000FF"/>
                </a:solidFill>
                <a:latin typeface="EucrosiaUPC" pitchFamily="18" charset="-34"/>
                <a:cs typeface="EucrosiaUPC" pitchFamily="18" charset="-34"/>
              </a:rPr>
              <a:t>e-GP</a:t>
            </a:r>
            <a:endParaRPr lang="th-TH" sz="2400" dirty="0">
              <a:solidFill>
                <a:srgbClr val="0000FF"/>
              </a:solidFill>
            </a:endParaRPr>
          </a:p>
        </p:txBody>
      </p:sp>
      <p:pic>
        <p:nvPicPr>
          <p:cNvPr id="14" name="รูปภาพ 13" descr="ว 63-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55576" y="712465"/>
            <a:ext cx="7710837" cy="5596855"/>
          </a:xfrm>
          <a:prstGeom prst="rect">
            <a:avLst/>
          </a:prstGeom>
        </p:spPr>
      </p:pic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รูปภาพ 13" descr="ว 62-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55576" y="637483"/>
            <a:ext cx="7550993" cy="5743845"/>
          </a:xfrm>
          <a:prstGeom prst="rect">
            <a:avLst/>
          </a:prstGeom>
        </p:spPr>
      </p:pic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D85E7-25CD-47EF-B19D-98B9F94D8257}" type="slidenum">
              <a:rPr lang="th-TH" smtClean="0"/>
              <a:pPr/>
              <a:t>104</a:t>
            </a:fld>
            <a:endParaRPr lang="th-TH"/>
          </a:p>
        </p:txBody>
      </p:sp>
      <p:grpSp>
        <p:nvGrpSpPr>
          <p:cNvPr id="2" name="Group 2"/>
          <p:cNvGrpSpPr/>
          <p:nvPr/>
        </p:nvGrpSpPr>
        <p:grpSpPr>
          <a:xfrm>
            <a:off x="0" y="6237312"/>
            <a:ext cx="9144000" cy="576064"/>
            <a:chOff x="0" y="6165304"/>
            <a:chExt cx="9144000" cy="576064"/>
          </a:xfrm>
        </p:grpSpPr>
        <p:grpSp>
          <p:nvGrpSpPr>
            <p:cNvPr id="3" name="Group 10"/>
            <p:cNvGrpSpPr/>
            <p:nvPr/>
          </p:nvGrpSpPr>
          <p:grpSpPr>
            <a:xfrm>
              <a:off x="0" y="6165304"/>
              <a:ext cx="9144000" cy="576064"/>
              <a:chOff x="0" y="5877272"/>
              <a:chExt cx="9144000" cy="576064"/>
            </a:xfrm>
          </p:grpSpPr>
          <p:grpSp>
            <p:nvGrpSpPr>
              <p:cNvPr id="5" name="Group 23"/>
              <p:cNvGrpSpPr/>
              <p:nvPr/>
            </p:nvGrpSpPr>
            <p:grpSpPr>
              <a:xfrm>
                <a:off x="0" y="5877272"/>
                <a:ext cx="9144000" cy="576064"/>
                <a:chOff x="0" y="5877272"/>
                <a:chExt cx="9144000" cy="576064"/>
              </a:xfrm>
            </p:grpSpPr>
            <p:cxnSp>
              <p:nvCxnSpPr>
                <p:cNvPr id="10" name="Straight Connector 8"/>
                <p:cNvCxnSpPr/>
                <p:nvPr/>
              </p:nvCxnSpPr>
              <p:spPr>
                <a:xfrm>
                  <a:off x="0" y="6093296"/>
                  <a:ext cx="9144000" cy="72008"/>
                </a:xfrm>
                <a:prstGeom prst="line">
                  <a:avLst/>
                </a:prstGeom>
                <a:ln>
                  <a:solidFill>
                    <a:srgbClr val="008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1" name="Rectangle 9"/>
                <p:cNvSpPr/>
                <p:nvPr/>
              </p:nvSpPr>
              <p:spPr>
                <a:xfrm>
                  <a:off x="6444208" y="5877272"/>
                  <a:ext cx="2664296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Natchanon</a:t>
                  </a:r>
                  <a:r>
                    <a:rPr lang="en-US" sz="2000" b="1" dirty="0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  </a:t>
                  </a:r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Siriphongsurapa</a:t>
                  </a:r>
                  <a:endParaRPr lang="th-TH" sz="2000" b="1" dirty="0">
                    <a:solidFill>
                      <a:schemeClr val="tx1"/>
                    </a:solidFill>
                    <a:effectLst>
                      <a:innerShdw blurRad="63500" dist="50800" dir="5400000">
                        <a:prstClr val="black">
                          <a:alpha val="50000"/>
                        </a:prstClr>
                      </a:innerShdw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  <p:sp>
              <p:nvSpPr>
                <p:cNvPr id="12" name="Rectangle 10"/>
                <p:cNvSpPr/>
                <p:nvPr/>
              </p:nvSpPr>
              <p:spPr>
                <a:xfrm>
                  <a:off x="6804248" y="6165304"/>
                  <a:ext cx="2160240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smtClean="0">
                      <a:solidFill>
                        <a:srgbClr val="FF6600"/>
                      </a:solidFill>
                      <a:effectLst>
                        <a:innerShdw blurRad="114300">
                          <a:prstClr val="black"/>
                        </a:innerShdw>
                        <a:reflection blurRad="6350" stA="55000" endA="300" endPos="45500" dir="5400000" sy="-100000" algn="bl" rotWithShape="0"/>
                      </a:effectLst>
                      <a:latin typeface="Angsana New" pitchFamily="18" charset="-34"/>
                      <a:cs typeface="Angsana New" pitchFamily="18" charset="-34"/>
                    </a:rPr>
                    <a:t> C    O P Y R I G H T</a:t>
                  </a:r>
                  <a:endParaRPr lang="th-TH" sz="2000" b="1" dirty="0">
                    <a:solidFill>
                      <a:srgbClr val="FF6600"/>
                    </a:solidFill>
                    <a:effectLst>
                      <a:innerShdw blurRad="114300">
                        <a:prstClr val="black"/>
                      </a:innerShdw>
                      <a:reflection blurRad="6350" stA="55000" endA="300" endPos="45500" dir="5400000" sy="-100000" algn="bl" rotWithShape="0"/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</p:grpSp>
          <p:cxnSp>
            <p:nvCxnSpPr>
              <p:cNvPr id="9" name="Straight Connector 7"/>
              <p:cNvCxnSpPr/>
              <p:nvPr/>
            </p:nvCxnSpPr>
            <p:spPr>
              <a:xfrm>
                <a:off x="0" y="6165304"/>
                <a:ext cx="9144000" cy="72008"/>
              </a:xfrm>
              <a:prstGeom prst="line">
                <a:avLst/>
              </a:prstGeom>
              <a:ln>
                <a:solidFill>
                  <a:srgbClr val="008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" name="Oval 5"/>
            <p:cNvSpPr/>
            <p:nvPr/>
          </p:nvSpPr>
          <p:spPr>
            <a:xfrm>
              <a:off x="7092280" y="6453336"/>
              <a:ext cx="288032" cy="288032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FF6600"/>
              </a:solidFill>
            </a:ln>
            <a:scene3d>
              <a:camera prst="orthographicFront"/>
              <a:lightRig rig="threePt" dir="t"/>
            </a:scene3d>
            <a:sp3d>
              <a:bevelT w="114300" prst="hardEdg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tx1"/>
                  </a:solidFill>
                  <a:effectLst>
                    <a:innerShdw blurRad="114300">
                      <a:prstClr val="black"/>
                    </a:innerShdw>
                    <a:reflection blurRad="6350" stA="55000" endA="300" endPos="45500" dir="5400000" sy="-100000" algn="bl" rotWithShape="0"/>
                  </a:effectLst>
                  <a:latin typeface="Angsana New" pitchFamily="18" charset="-34"/>
                </a:rPr>
                <a:t>C</a:t>
              </a:r>
              <a:endParaRPr lang="th-TH" sz="2000" b="1" dirty="0">
                <a:solidFill>
                  <a:schemeClr val="tx1"/>
                </a:solidFill>
                <a:effectLst>
                  <a:innerShdw blurRad="114300">
                    <a:prstClr val="black"/>
                  </a:innerShdw>
                  <a:reflection blurRad="6350" stA="55000" endA="300" endPos="45500" dir="5400000" sy="-100000" algn="bl" rotWithShape="0"/>
                </a:effectLst>
                <a:latin typeface="Angsana New" pitchFamily="18" charset="-34"/>
              </a:endParaRPr>
            </a:p>
          </p:txBody>
        </p:sp>
      </p:grpSp>
      <p:sp>
        <p:nvSpPr>
          <p:cNvPr id="13" name="Rectangle 11"/>
          <p:cNvSpPr/>
          <p:nvPr/>
        </p:nvSpPr>
        <p:spPr>
          <a:xfrm>
            <a:off x="144015" y="260649"/>
            <a:ext cx="896448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2400" b="1" dirty="0" smtClean="0">
                <a:solidFill>
                  <a:srgbClr val="0000FF"/>
                </a:solidFill>
                <a:latin typeface="EucrosiaUPC" pitchFamily="18" charset="-34"/>
                <a:cs typeface="EucrosiaUPC" pitchFamily="18" charset="-34"/>
              </a:rPr>
              <a:t>การประกาศผลผู้ชนะการจัดซื้อจัดจ้าง หรือสาระสำคัญของสัญญากรณีไม่ได้ดำเนินการในระบบ </a:t>
            </a:r>
            <a:r>
              <a:rPr lang="en-US" sz="2400" b="1" dirty="0" smtClean="0">
                <a:solidFill>
                  <a:srgbClr val="0000FF"/>
                </a:solidFill>
                <a:latin typeface="EucrosiaUPC" pitchFamily="18" charset="-34"/>
                <a:cs typeface="EucrosiaUPC" pitchFamily="18" charset="-34"/>
              </a:rPr>
              <a:t>e-GP</a:t>
            </a:r>
            <a:endParaRPr lang="th-TH" sz="2400" dirty="0">
              <a:solidFill>
                <a:srgbClr val="0000FF"/>
              </a:solidFill>
            </a:endParaRPr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D85E7-25CD-47EF-B19D-98B9F94D8257}" type="slidenum">
              <a:rPr lang="th-TH" smtClean="0"/>
              <a:pPr/>
              <a:t>105</a:t>
            </a:fld>
            <a:endParaRPr lang="th-TH"/>
          </a:p>
        </p:txBody>
      </p:sp>
      <p:grpSp>
        <p:nvGrpSpPr>
          <p:cNvPr id="2" name="Group 2"/>
          <p:cNvGrpSpPr/>
          <p:nvPr/>
        </p:nvGrpSpPr>
        <p:grpSpPr>
          <a:xfrm>
            <a:off x="0" y="6237312"/>
            <a:ext cx="9144000" cy="576064"/>
            <a:chOff x="0" y="6165304"/>
            <a:chExt cx="9144000" cy="576064"/>
          </a:xfrm>
        </p:grpSpPr>
        <p:grpSp>
          <p:nvGrpSpPr>
            <p:cNvPr id="3" name="Group 10"/>
            <p:cNvGrpSpPr/>
            <p:nvPr/>
          </p:nvGrpSpPr>
          <p:grpSpPr>
            <a:xfrm>
              <a:off x="0" y="6165304"/>
              <a:ext cx="9144000" cy="576064"/>
              <a:chOff x="0" y="5877272"/>
              <a:chExt cx="9144000" cy="576064"/>
            </a:xfrm>
          </p:grpSpPr>
          <p:grpSp>
            <p:nvGrpSpPr>
              <p:cNvPr id="5" name="Group 23"/>
              <p:cNvGrpSpPr/>
              <p:nvPr/>
            </p:nvGrpSpPr>
            <p:grpSpPr>
              <a:xfrm>
                <a:off x="0" y="5877272"/>
                <a:ext cx="9144000" cy="576064"/>
                <a:chOff x="0" y="5877272"/>
                <a:chExt cx="9144000" cy="576064"/>
              </a:xfrm>
            </p:grpSpPr>
            <p:cxnSp>
              <p:nvCxnSpPr>
                <p:cNvPr id="10" name="Straight Connector 8"/>
                <p:cNvCxnSpPr/>
                <p:nvPr/>
              </p:nvCxnSpPr>
              <p:spPr>
                <a:xfrm>
                  <a:off x="0" y="6093296"/>
                  <a:ext cx="9144000" cy="72008"/>
                </a:xfrm>
                <a:prstGeom prst="line">
                  <a:avLst/>
                </a:prstGeom>
                <a:ln>
                  <a:solidFill>
                    <a:srgbClr val="008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1" name="Rectangle 9"/>
                <p:cNvSpPr/>
                <p:nvPr/>
              </p:nvSpPr>
              <p:spPr>
                <a:xfrm>
                  <a:off x="6444208" y="5877272"/>
                  <a:ext cx="2664296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Natchanon</a:t>
                  </a:r>
                  <a:r>
                    <a:rPr lang="en-US" sz="2000" b="1" dirty="0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  </a:t>
                  </a:r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Siriphongsurapa</a:t>
                  </a:r>
                  <a:endParaRPr lang="th-TH" sz="2000" b="1" dirty="0">
                    <a:solidFill>
                      <a:schemeClr val="tx1"/>
                    </a:solidFill>
                    <a:effectLst>
                      <a:innerShdw blurRad="63500" dist="50800" dir="5400000">
                        <a:prstClr val="black">
                          <a:alpha val="50000"/>
                        </a:prstClr>
                      </a:innerShdw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  <p:sp>
              <p:nvSpPr>
                <p:cNvPr id="12" name="Rectangle 10"/>
                <p:cNvSpPr/>
                <p:nvPr/>
              </p:nvSpPr>
              <p:spPr>
                <a:xfrm>
                  <a:off x="6804248" y="6165304"/>
                  <a:ext cx="2160240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smtClean="0">
                      <a:solidFill>
                        <a:srgbClr val="FF6600"/>
                      </a:solidFill>
                      <a:effectLst>
                        <a:innerShdw blurRad="114300">
                          <a:prstClr val="black"/>
                        </a:innerShdw>
                        <a:reflection blurRad="6350" stA="55000" endA="300" endPos="45500" dir="5400000" sy="-100000" algn="bl" rotWithShape="0"/>
                      </a:effectLst>
                      <a:latin typeface="Angsana New" pitchFamily="18" charset="-34"/>
                      <a:cs typeface="Angsana New" pitchFamily="18" charset="-34"/>
                    </a:rPr>
                    <a:t> C    O P Y R I G H T</a:t>
                  </a:r>
                  <a:endParaRPr lang="th-TH" sz="2000" b="1" dirty="0">
                    <a:solidFill>
                      <a:srgbClr val="FF6600"/>
                    </a:solidFill>
                    <a:effectLst>
                      <a:innerShdw blurRad="114300">
                        <a:prstClr val="black"/>
                      </a:innerShdw>
                      <a:reflection blurRad="6350" stA="55000" endA="300" endPos="45500" dir="5400000" sy="-100000" algn="bl" rotWithShape="0"/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</p:grpSp>
          <p:cxnSp>
            <p:nvCxnSpPr>
              <p:cNvPr id="9" name="Straight Connector 7"/>
              <p:cNvCxnSpPr/>
              <p:nvPr/>
            </p:nvCxnSpPr>
            <p:spPr>
              <a:xfrm>
                <a:off x="0" y="6165304"/>
                <a:ext cx="9144000" cy="72008"/>
              </a:xfrm>
              <a:prstGeom prst="line">
                <a:avLst/>
              </a:prstGeom>
              <a:ln>
                <a:solidFill>
                  <a:srgbClr val="008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" name="Oval 5"/>
            <p:cNvSpPr/>
            <p:nvPr/>
          </p:nvSpPr>
          <p:spPr>
            <a:xfrm>
              <a:off x="7092280" y="6453336"/>
              <a:ext cx="288032" cy="288032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FF6600"/>
              </a:solidFill>
            </a:ln>
            <a:scene3d>
              <a:camera prst="orthographicFront"/>
              <a:lightRig rig="threePt" dir="t"/>
            </a:scene3d>
            <a:sp3d>
              <a:bevelT w="114300" prst="hardEdg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tx1"/>
                  </a:solidFill>
                  <a:effectLst>
                    <a:innerShdw blurRad="114300">
                      <a:prstClr val="black"/>
                    </a:innerShdw>
                    <a:reflection blurRad="6350" stA="55000" endA="300" endPos="45500" dir="5400000" sy="-100000" algn="bl" rotWithShape="0"/>
                  </a:effectLst>
                  <a:latin typeface="Angsana New" pitchFamily="18" charset="-34"/>
                </a:rPr>
                <a:t>C</a:t>
              </a:r>
              <a:endParaRPr lang="th-TH" sz="2000" b="1" dirty="0">
                <a:solidFill>
                  <a:schemeClr val="tx1"/>
                </a:solidFill>
                <a:effectLst>
                  <a:innerShdw blurRad="114300">
                    <a:prstClr val="black"/>
                  </a:innerShdw>
                  <a:reflection blurRad="6350" stA="55000" endA="300" endPos="45500" dir="5400000" sy="-100000" algn="bl" rotWithShape="0"/>
                </a:effectLst>
                <a:latin typeface="Angsana New" pitchFamily="18" charset="-34"/>
              </a:endParaRPr>
            </a:p>
          </p:txBody>
        </p:sp>
      </p:grpSp>
      <p:sp>
        <p:nvSpPr>
          <p:cNvPr id="13" name="Rectangle 11"/>
          <p:cNvSpPr/>
          <p:nvPr/>
        </p:nvSpPr>
        <p:spPr>
          <a:xfrm>
            <a:off x="144015" y="260649"/>
            <a:ext cx="896448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b="1" dirty="0" smtClean="0">
                <a:solidFill>
                  <a:srgbClr val="0000FF"/>
                </a:solidFill>
                <a:latin typeface="EucrosiaUPC" pitchFamily="18" charset="-34"/>
                <a:cs typeface="EucrosiaUPC" pitchFamily="18" charset="-34"/>
              </a:rPr>
              <a:t>การประกาศผลผู้ชนะการจัดซื้อจัดจ้าง </a:t>
            </a:r>
          </a:p>
          <a:p>
            <a:pPr algn="ctr"/>
            <a:r>
              <a:rPr lang="th-TH" b="1" dirty="0" smtClean="0">
                <a:solidFill>
                  <a:srgbClr val="0000FF"/>
                </a:solidFill>
                <a:latin typeface="EucrosiaUPC" pitchFamily="18" charset="-34"/>
                <a:cs typeface="EucrosiaUPC" pitchFamily="18" charset="-34"/>
              </a:rPr>
              <a:t>หรือสาระสำคัญของสัญญากรณีไม่ได้ดำเนินการในระบบ </a:t>
            </a:r>
            <a:r>
              <a:rPr lang="en-US" b="1" dirty="0" smtClean="0">
                <a:solidFill>
                  <a:srgbClr val="0000FF"/>
                </a:solidFill>
                <a:latin typeface="EucrosiaUPC" pitchFamily="18" charset="-34"/>
                <a:cs typeface="EucrosiaUPC" pitchFamily="18" charset="-34"/>
              </a:rPr>
              <a:t>e-GP</a:t>
            </a:r>
            <a:endParaRPr lang="th-TH" dirty="0">
              <a:solidFill>
                <a:srgbClr val="0000FF"/>
              </a:solidFill>
            </a:endParaRPr>
          </a:p>
        </p:txBody>
      </p:sp>
      <p:pic>
        <p:nvPicPr>
          <p:cNvPr id="16" name="รูปภาพ 15" descr="ว 62-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3104" y="1268760"/>
            <a:ext cx="8517368" cy="4536504"/>
          </a:xfrm>
          <a:prstGeom prst="rect">
            <a:avLst/>
          </a:prstGeom>
        </p:spPr>
      </p:pic>
      <p:cxnSp>
        <p:nvCxnSpPr>
          <p:cNvPr id="17" name="Straight Connector 14"/>
          <p:cNvCxnSpPr/>
          <p:nvPr/>
        </p:nvCxnSpPr>
        <p:spPr>
          <a:xfrm>
            <a:off x="2555776" y="2996952"/>
            <a:ext cx="1728192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8" name="สี่เหลี่ยมผืนผ้า 17"/>
          <p:cNvSpPr/>
          <p:nvPr/>
        </p:nvSpPr>
        <p:spPr>
          <a:xfrm>
            <a:off x="971600" y="5805264"/>
            <a:ext cx="739337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th-TH" sz="2400" b="1" dirty="0" smtClean="0">
                <a:solidFill>
                  <a:srgbClr val="FF0000"/>
                </a:solidFill>
                <a:latin typeface="EucrosiaUPC" pitchFamily="18" charset="-34"/>
                <a:cs typeface="EucrosiaUPC" pitchFamily="18" charset="-34"/>
              </a:rPr>
              <a:t> </a:t>
            </a:r>
            <a:r>
              <a:rPr lang="th-TH" sz="2400" b="1" u="sng" dirty="0" smtClean="0">
                <a:solidFill>
                  <a:srgbClr val="FF0000"/>
                </a:solidFill>
                <a:latin typeface="EucrosiaUPC" pitchFamily="18" charset="-34"/>
                <a:cs typeface="EucrosiaUPC" pitchFamily="18" charset="-34"/>
              </a:rPr>
              <a:t>หมายเหตุ</a:t>
            </a:r>
            <a:r>
              <a:rPr lang="th-TH" sz="2400" b="1" dirty="0" smtClean="0">
                <a:solidFill>
                  <a:srgbClr val="FF0000"/>
                </a:solidFill>
                <a:latin typeface="EucrosiaUPC" pitchFamily="18" charset="-34"/>
                <a:cs typeface="EucrosiaUPC" pitchFamily="18" charset="-34"/>
              </a:rPr>
              <a:t> </a:t>
            </a:r>
            <a:r>
              <a:rPr lang="en-US" sz="2400" b="1" dirty="0" smtClean="0">
                <a:solidFill>
                  <a:srgbClr val="FF0000"/>
                </a:solidFill>
                <a:latin typeface="EucrosiaUPC" pitchFamily="18" charset="-34"/>
                <a:cs typeface="EucrosiaUPC" pitchFamily="18" charset="-34"/>
              </a:rPr>
              <a:t>:</a:t>
            </a:r>
            <a:r>
              <a:rPr lang="th-TH" sz="2400" b="1" dirty="0" smtClean="0">
                <a:solidFill>
                  <a:srgbClr val="FF0000"/>
                </a:solidFill>
                <a:latin typeface="EucrosiaUPC" pitchFamily="18" charset="-34"/>
                <a:cs typeface="EucrosiaUPC" pitchFamily="18" charset="-34"/>
              </a:rPr>
              <a:t> ข้อแตกต่างของ ว.50 (ที่ถูกยกเลิก) กับ ว.62 คือ ไม่ต้องทำย้อนหลัง</a:t>
            </a:r>
            <a:endParaRPr lang="th-TH" sz="2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ประกาศผล-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55776" y="116632"/>
            <a:ext cx="6336704" cy="63189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D85E7-25CD-47EF-B19D-98B9F94D8257}" type="slidenum">
              <a:rPr lang="th-TH" smtClean="0"/>
              <a:pPr/>
              <a:t>106</a:t>
            </a:fld>
            <a:endParaRPr lang="th-TH"/>
          </a:p>
        </p:txBody>
      </p:sp>
      <p:grpSp>
        <p:nvGrpSpPr>
          <p:cNvPr id="2" name="Group 2"/>
          <p:cNvGrpSpPr/>
          <p:nvPr/>
        </p:nvGrpSpPr>
        <p:grpSpPr>
          <a:xfrm>
            <a:off x="0" y="6237312"/>
            <a:ext cx="9144000" cy="576064"/>
            <a:chOff x="0" y="6165304"/>
            <a:chExt cx="9144000" cy="576064"/>
          </a:xfrm>
        </p:grpSpPr>
        <p:grpSp>
          <p:nvGrpSpPr>
            <p:cNvPr id="3" name="Group 10"/>
            <p:cNvGrpSpPr/>
            <p:nvPr/>
          </p:nvGrpSpPr>
          <p:grpSpPr>
            <a:xfrm>
              <a:off x="0" y="6165304"/>
              <a:ext cx="9144000" cy="576064"/>
              <a:chOff x="0" y="5877272"/>
              <a:chExt cx="9144000" cy="576064"/>
            </a:xfrm>
          </p:grpSpPr>
          <p:grpSp>
            <p:nvGrpSpPr>
              <p:cNvPr id="5" name="Group 23"/>
              <p:cNvGrpSpPr/>
              <p:nvPr/>
            </p:nvGrpSpPr>
            <p:grpSpPr>
              <a:xfrm>
                <a:off x="0" y="5877272"/>
                <a:ext cx="9144000" cy="576064"/>
                <a:chOff x="0" y="5877272"/>
                <a:chExt cx="9144000" cy="576064"/>
              </a:xfrm>
            </p:grpSpPr>
            <p:cxnSp>
              <p:nvCxnSpPr>
                <p:cNvPr id="9" name="Straight Connector 8"/>
                <p:cNvCxnSpPr/>
                <p:nvPr/>
              </p:nvCxnSpPr>
              <p:spPr>
                <a:xfrm>
                  <a:off x="0" y="6093296"/>
                  <a:ext cx="9144000" cy="72008"/>
                </a:xfrm>
                <a:prstGeom prst="line">
                  <a:avLst/>
                </a:prstGeom>
                <a:ln>
                  <a:solidFill>
                    <a:srgbClr val="008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0" name="Rectangle 9"/>
                <p:cNvSpPr/>
                <p:nvPr/>
              </p:nvSpPr>
              <p:spPr>
                <a:xfrm>
                  <a:off x="6444208" y="5877272"/>
                  <a:ext cx="2664296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Natchanon</a:t>
                  </a:r>
                  <a:r>
                    <a:rPr lang="en-US" sz="2000" b="1" dirty="0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  </a:t>
                  </a:r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Siriphongsurapa</a:t>
                  </a:r>
                  <a:endParaRPr lang="th-TH" sz="2000" b="1" dirty="0">
                    <a:solidFill>
                      <a:schemeClr val="tx1"/>
                    </a:solidFill>
                    <a:effectLst>
                      <a:innerShdw blurRad="63500" dist="50800" dir="5400000">
                        <a:prstClr val="black">
                          <a:alpha val="50000"/>
                        </a:prstClr>
                      </a:innerShdw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  <p:sp>
              <p:nvSpPr>
                <p:cNvPr id="11" name="Rectangle 10"/>
                <p:cNvSpPr/>
                <p:nvPr/>
              </p:nvSpPr>
              <p:spPr>
                <a:xfrm>
                  <a:off x="6804248" y="6165304"/>
                  <a:ext cx="2160240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smtClean="0">
                      <a:solidFill>
                        <a:srgbClr val="FF6600"/>
                      </a:solidFill>
                      <a:effectLst>
                        <a:innerShdw blurRad="114300">
                          <a:prstClr val="black"/>
                        </a:innerShdw>
                        <a:reflection blurRad="6350" stA="55000" endA="300" endPos="45500" dir="5400000" sy="-100000" algn="bl" rotWithShape="0"/>
                      </a:effectLst>
                      <a:latin typeface="Angsana New" pitchFamily="18" charset="-34"/>
                      <a:cs typeface="Angsana New" pitchFamily="18" charset="-34"/>
                    </a:rPr>
                    <a:t> C    O P Y R I G H T</a:t>
                  </a:r>
                  <a:endParaRPr lang="th-TH" sz="2000" b="1" dirty="0">
                    <a:solidFill>
                      <a:srgbClr val="FF6600"/>
                    </a:solidFill>
                    <a:effectLst>
                      <a:innerShdw blurRad="114300">
                        <a:prstClr val="black"/>
                      </a:innerShdw>
                      <a:reflection blurRad="6350" stA="55000" endA="300" endPos="45500" dir="5400000" sy="-100000" algn="bl" rotWithShape="0"/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</p:grpSp>
          <p:cxnSp>
            <p:nvCxnSpPr>
              <p:cNvPr id="8" name="Straight Connector 7"/>
              <p:cNvCxnSpPr/>
              <p:nvPr/>
            </p:nvCxnSpPr>
            <p:spPr>
              <a:xfrm>
                <a:off x="0" y="6165304"/>
                <a:ext cx="9144000" cy="72008"/>
              </a:xfrm>
              <a:prstGeom prst="line">
                <a:avLst/>
              </a:prstGeom>
              <a:ln>
                <a:solidFill>
                  <a:srgbClr val="008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" name="Oval 5"/>
            <p:cNvSpPr/>
            <p:nvPr/>
          </p:nvSpPr>
          <p:spPr>
            <a:xfrm>
              <a:off x="7092280" y="6453336"/>
              <a:ext cx="288032" cy="288032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FF6600"/>
              </a:solidFill>
            </a:ln>
            <a:scene3d>
              <a:camera prst="orthographicFront"/>
              <a:lightRig rig="threePt" dir="t"/>
            </a:scene3d>
            <a:sp3d>
              <a:bevelT w="114300" prst="hardEdg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tx1"/>
                  </a:solidFill>
                  <a:effectLst>
                    <a:innerShdw blurRad="114300">
                      <a:prstClr val="black"/>
                    </a:innerShdw>
                    <a:reflection blurRad="6350" stA="55000" endA="300" endPos="45500" dir="5400000" sy="-100000" algn="bl" rotWithShape="0"/>
                  </a:effectLst>
                  <a:latin typeface="Angsana New" pitchFamily="18" charset="-34"/>
                </a:rPr>
                <a:t>C</a:t>
              </a:r>
              <a:endParaRPr lang="th-TH" sz="2000" b="1" dirty="0">
                <a:solidFill>
                  <a:schemeClr val="tx1"/>
                </a:solidFill>
                <a:effectLst>
                  <a:innerShdw blurRad="114300">
                    <a:prstClr val="black"/>
                  </a:innerShdw>
                  <a:reflection blurRad="6350" stA="55000" endA="300" endPos="45500" dir="5400000" sy="-100000" algn="bl" rotWithShape="0"/>
                </a:effectLst>
                <a:latin typeface="Angsana New" pitchFamily="18" charset="-34"/>
              </a:endParaRPr>
            </a:p>
          </p:txBody>
        </p:sp>
      </p:grpSp>
      <p:sp>
        <p:nvSpPr>
          <p:cNvPr id="12" name="Rectangle 11"/>
          <p:cNvSpPr/>
          <p:nvPr/>
        </p:nvSpPr>
        <p:spPr>
          <a:xfrm>
            <a:off x="144016" y="116632"/>
            <a:ext cx="2195736" cy="6192688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h-TH" sz="3200" b="1" dirty="0" smtClean="0">
                <a:solidFill>
                  <a:srgbClr val="0000FF"/>
                </a:solidFill>
                <a:effectLst>
                  <a:reflection blurRad="6350" stA="55000" endA="300" endPos="45500" dir="5400000" sy="-100000" algn="bl" rotWithShape="0"/>
                </a:effectLst>
                <a:latin typeface="EucrosiaUPC" pitchFamily="18" charset="-34"/>
                <a:cs typeface="EucrosiaUPC" pitchFamily="18" charset="-34"/>
              </a:rPr>
              <a:t>การประกาศผล</a:t>
            </a:r>
          </a:p>
          <a:p>
            <a:pPr algn="ctr">
              <a:lnSpc>
                <a:spcPct val="150000"/>
              </a:lnSpc>
            </a:pPr>
            <a:r>
              <a:rPr lang="th-TH" sz="3200" b="1" dirty="0" smtClean="0">
                <a:solidFill>
                  <a:srgbClr val="0000FF"/>
                </a:solidFill>
                <a:effectLst>
                  <a:reflection blurRad="6350" stA="55000" endA="300" endPos="45500" dir="5400000" sy="-100000" algn="bl" rotWithShape="0"/>
                </a:effectLst>
                <a:latin typeface="EucrosiaUPC" pitchFamily="18" charset="-34"/>
                <a:cs typeface="EucrosiaUPC" pitchFamily="18" charset="-34"/>
              </a:rPr>
              <a:t>ผู้ชนะ</a:t>
            </a:r>
          </a:p>
          <a:p>
            <a:pPr algn="ctr">
              <a:lnSpc>
                <a:spcPct val="150000"/>
              </a:lnSpc>
            </a:pPr>
            <a:r>
              <a:rPr lang="th-TH" sz="3200" b="1" dirty="0" smtClean="0">
                <a:solidFill>
                  <a:srgbClr val="0000FF"/>
                </a:solidFill>
                <a:effectLst>
                  <a:reflection blurRad="6350" stA="55000" endA="300" endPos="45500" dir="5400000" sy="-100000" algn="bl" rotWithShape="0"/>
                </a:effectLst>
                <a:latin typeface="EucrosiaUPC" pitchFamily="18" charset="-34"/>
                <a:cs typeface="EucrosiaUPC" pitchFamily="18" charset="-34"/>
              </a:rPr>
              <a:t>การจัดซื้อจัดจ้าง</a:t>
            </a:r>
          </a:p>
          <a:p>
            <a:pPr algn="ctr">
              <a:lnSpc>
                <a:spcPct val="150000"/>
              </a:lnSpc>
            </a:pPr>
            <a:r>
              <a:rPr lang="th-TH" sz="3200" b="1" dirty="0" smtClean="0">
                <a:solidFill>
                  <a:srgbClr val="0000FF"/>
                </a:solidFill>
                <a:effectLst>
                  <a:reflection blurRad="6350" stA="55000" endA="300" endPos="45500" dir="5400000" sy="-100000" algn="bl" rotWithShape="0"/>
                </a:effectLst>
                <a:latin typeface="EucrosiaUPC" pitchFamily="18" charset="-34"/>
                <a:cs typeface="EucrosiaUPC" pitchFamily="18" charset="-34"/>
              </a:rPr>
              <a:t>หรือสาระสำคัญ</a:t>
            </a:r>
          </a:p>
          <a:p>
            <a:pPr algn="ctr">
              <a:lnSpc>
                <a:spcPct val="150000"/>
              </a:lnSpc>
            </a:pPr>
            <a:r>
              <a:rPr lang="th-TH" sz="3200" b="1" dirty="0" smtClean="0">
                <a:solidFill>
                  <a:srgbClr val="0000FF"/>
                </a:solidFill>
                <a:effectLst>
                  <a:reflection blurRad="6350" stA="55000" endA="300" endPos="45500" dir="5400000" sy="-100000" algn="bl" rotWithShape="0"/>
                </a:effectLst>
                <a:latin typeface="EucrosiaUPC" pitchFamily="18" charset="-34"/>
                <a:cs typeface="EucrosiaUPC" pitchFamily="18" charset="-34"/>
              </a:rPr>
              <a:t>ของสัญญา</a:t>
            </a:r>
          </a:p>
          <a:p>
            <a:pPr algn="ctr">
              <a:lnSpc>
                <a:spcPct val="150000"/>
              </a:lnSpc>
            </a:pPr>
            <a:r>
              <a:rPr lang="th-TH" sz="3200" b="1" dirty="0" smtClean="0">
                <a:solidFill>
                  <a:srgbClr val="0000FF"/>
                </a:solidFill>
                <a:effectLst>
                  <a:reflection blurRad="6350" stA="55000" endA="300" endPos="45500" dir="5400000" sy="-100000" algn="bl" rotWithShape="0"/>
                </a:effectLst>
                <a:latin typeface="EucrosiaUPC" pitchFamily="18" charset="-34"/>
                <a:cs typeface="EucrosiaUPC" pitchFamily="18" charset="-34"/>
              </a:rPr>
              <a:t>กรณีไม่ได้ดำเนินการ</a:t>
            </a:r>
          </a:p>
          <a:p>
            <a:pPr algn="ctr">
              <a:lnSpc>
                <a:spcPct val="150000"/>
              </a:lnSpc>
            </a:pPr>
            <a:r>
              <a:rPr lang="th-TH" sz="3200" b="1" dirty="0" smtClean="0">
                <a:solidFill>
                  <a:srgbClr val="0000FF"/>
                </a:solidFill>
                <a:effectLst>
                  <a:reflection blurRad="6350" stA="55000" endA="300" endPos="45500" dir="5400000" sy="-100000" algn="bl" rotWithShape="0"/>
                </a:effectLst>
                <a:latin typeface="EucrosiaUPC" pitchFamily="18" charset="-34"/>
                <a:cs typeface="EucrosiaUPC" pitchFamily="18" charset="-34"/>
              </a:rPr>
              <a:t>ในระบบ </a:t>
            </a:r>
            <a:r>
              <a:rPr lang="en-US" sz="3200" b="1" dirty="0" smtClean="0">
                <a:solidFill>
                  <a:srgbClr val="0000FF"/>
                </a:solidFill>
                <a:effectLst>
                  <a:reflection blurRad="6350" stA="55000" endA="300" endPos="45500" dir="5400000" sy="-100000" algn="bl" rotWithShape="0"/>
                </a:effectLst>
                <a:latin typeface="EucrosiaUPC" pitchFamily="18" charset="-34"/>
                <a:cs typeface="EucrosiaUPC" pitchFamily="18" charset="-34"/>
              </a:rPr>
              <a:t>e-GP</a:t>
            </a:r>
            <a:endParaRPr lang="th-TH" sz="3200" dirty="0">
              <a:solidFill>
                <a:srgbClr val="0000FF"/>
              </a:solidFill>
              <a:effectLst>
                <a:reflection blurRad="6350" stA="55000" endA="300" endPos="45500" dir="5400000" sy="-100000" algn="bl" rotWithShape="0"/>
              </a:effectLst>
            </a:endParaRPr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ประกาศผล-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6024" y="548680"/>
            <a:ext cx="8748464" cy="5879391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D85E7-25CD-47EF-B19D-98B9F94D8257}" type="slidenum">
              <a:rPr lang="th-TH" smtClean="0"/>
              <a:pPr/>
              <a:t>107</a:t>
            </a:fld>
            <a:endParaRPr lang="th-TH"/>
          </a:p>
        </p:txBody>
      </p:sp>
      <p:grpSp>
        <p:nvGrpSpPr>
          <p:cNvPr id="2" name="Group 2"/>
          <p:cNvGrpSpPr/>
          <p:nvPr/>
        </p:nvGrpSpPr>
        <p:grpSpPr>
          <a:xfrm>
            <a:off x="0" y="6237312"/>
            <a:ext cx="9144000" cy="576064"/>
            <a:chOff x="0" y="6165304"/>
            <a:chExt cx="9144000" cy="576064"/>
          </a:xfrm>
        </p:grpSpPr>
        <p:grpSp>
          <p:nvGrpSpPr>
            <p:cNvPr id="3" name="Group 10"/>
            <p:cNvGrpSpPr/>
            <p:nvPr/>
          </p:nvGrpSpPr>
          <p:grpSpPr>
            <a:xfrm>
              <a:off x="0" y="6165304"/>
              <a:ext cx="9144000" cy="576064"/>
              <a:chOff x="0" y="5877272"/>
              <a:chExt cx="9144000" cy="576064"/>
            </a:xfrm>
          </p:grpSpPr>
          <p:grpSp>
            <p:nvGrpSpPr>
              <p:cNvPr id="5" name="Group 23"/>
              <p:cNvGrpSpPr/>
              <p:nvPr/>
            </p:nvGrpSpPr>
            <p:grpSpPr>
              <a:xfrm>
                <a:off x="0" y="5877272"/>
                <a:ext cx="9144000" cy="576064"/>
                <a:chOff x="0" y="5877272"/>
                <a:chExt cx="9144000" cy="576064"/>
              </a:xfrm>
            </p:grpSpPr>
            <p:cxnSp>
              <p:nvCxnSpPr>
                <p:cNvPr id="9" name="Straight Connector 8"/>
                <p:cNvCxnSpPr/>
                <p:nvPr/>
              </p:nvCxnSpPr>
              <p:spPr>
                <a:xfrm>
                  <a:off x="0" y="6093296"/>
                  <a:ext cx="9144000" cy="72008"/>
                </a:xfrm>
                <a:prstGeom prst="line">
                  <a:avLst/>
                </a:prstGeom>
                <a:ln>
                  <a:solidFill>
                    <a:srgbClr val="008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0" name="Rectangle 9"/>
                <p:cNvSpPr/>
                <p:nvPr/>
              </p:nvSpPr>
              <p:spPr>
                <a:xfrm>
                  <a:off x="6444208" y="5877272"/>
                  <a:ext cx="2664296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Natchanon</a:t>
                  </a:r>
                  <a:r>
                    <a:rPr lang="en-US" sz="2000" b="1" dirty="0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  </a:t>
                  </a:r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Siriphongsurapa</a:t>
                  </a:r>
                  <a:endParaRPr lang="th-TH" sz="2000" b="1" dirty="0">
                    <a:solidFill>
                      <a:schemeClr val="tx1"/>
                    </a:solidFill>
                    <a:effectLst>
                      <a:innerShdw blurRad="63500" dist="50800" dir="5400000">
                        <a:prstClr val="black">
                          <a:alpha val="50000"/>
                        </a:prstClr>
                      </a:innerShdw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  <p:sp>
              <p:nvSpPr>
                <p:cNvPr id="11" name="Rectangle 10"/>
                <p:cNvSpPr/>
                <p:nvPr/>
              </p:nvSpPr>
              <p:spPr>
                <a:xfrm>
                  <a:off x="6804248" y="6165304"/>
                  <a:ext cx="2160240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smtClean="0">
                      <a:solidFill>
                        <a:srgbClr val="FF6600"/>
                      </a:solidFill>
                      <a:effectLst>
                        <a:innerShdw blurRad="114300">
                          <a:prstClr val="black"/>
                        </a:innerShdw>
                        <a:reflection blurRad="6350" stA="55000" endA="300" endPos="45500" dir="5400000" sy="-100000" algn="bl" rotWithShape="0"/>
                      </a:effectLst>
                      <a:latin typeface="Angsana New" pitchFamily="18" charset="-34"/>
                      <a:cs typeface="Angsana New" pitchFamily="18" charset="-34"/>
                    </a:rPr>
                    <a:t> C    O P Y R I G H T</a:t>
                  </a:r>
                  <a:endParaRPr lang="th-TH" sz="2000" b="1" dirty="0">
                    <a:solidFill>
                      <a:srgbClr val="FF6600"/>
                    </a:solidFill>
                    <a:effectLst>
                      <a:innerShdw blurRad="114300">
                        <a:prstClr val="black"/>
                      </a:innerShdw>
                      <a:reflection blurRad="6350" stA="55000" endA="300" endPos="45500" dir="5400000" sy="-100000" algn="bl" rotWithShape="0"/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</p:grpSp>
          <p:cxnSp>
            <p:nvCxnSpPr>
              <p:cNvPr id="8" name="Straight Connector 7"/>
              <p:cNvCxnSpPr/>
              <p:nvPr/>
            </p:nvCxnSpPr>
            <p:spPr>
              <a:xfrm>
                <a:off x="0" y="6165304"/>
                <a:ext cx="9144000" cy="72008"/>
              </a:xfrm>
              <a:prstGeom prst="line">
                <a:avLst/>
              </a:prstGeom>
              <a:ln>
                <a:solidFill>
                  <a:srgbClr val="008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" name="Oval 5"/>
            <p:cNvSpPr/>
            <p:nvPr/>
          </p:nvSpPr>
          <p:spPr>
            <a:xfrm>
              <a:off x="7092280" y="6453336"/>
              <a:ext cx="288032" cy="288032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FF6600"/>
              </a:solidFill>
            </a:ln>
            <a:scene3d>
              <a:camera prst="orthographicFront"/>
              <a:lightRig rig="threePt" dir="t"/>
            </a:scene3d>
            <a:sp3d>
              <a:bevelT w="114300" prst="hardEdg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tx1"/>
                  </a:solidFill>
                  <a:effectLst>
                    <a:innerShdw blurRad="114300">
                      <a:prstClr val="black"/>
                    </a:innerShdw>
                    <a:reflection blurRad="6350" stA="55000" endA="300" endPos="45500" dir="5400000" sy="-100000" algn="bl" rotWithShape="0"/>
                  </a:effectLst>
                  <a:latin typeface="Angsana New" pitchFamily="18" charset="-34"/>
                </a:rPr>
                <a:t>C</a:t>
              </a:r>
              <a:endParaRPr lang="th-TH" sz="2000" b="1" dirty="0">
                <a:solidFill>
                  <a:schemeClr val="tx1"/>
                </a:solidFill>
                <a:effectLst>
                  <a:innerShdw blurRad="114300">
                    <a:prstClr val="black"/>
                  </a:innerShdw>
                  <a:reflection blurRad="6350" stA="55000" endA="300" endPos="45500" dir="5400000" sy="-100000" algn="bl" rotWithShape="0"/>
                </a:effectLst>
                <a:latin typeface="Angsana New" pitchFamily="18" charset="-34"/>
              </a:endParaRPr>
            </a:p>
          </p:txBody>
        </p:sp>
      </p:grpSp>
      <p:sp>
        <p:nvSpPr>
          <p:cNvPr id="12" name="Rectangle 11"/>
          <p:cNvSpPr/>
          <p:nvPr/>
        </p:nvSpPr>
        <p:spPr>
          <a:xfrm>
            <a:off x="144015" y="159023"/>
            <a:ext cx="896448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2400" b="1" dirty="0" smtClean="0">
                <a:solidFill>
                  <a:srgbClr val="0000FF"/>
                </a:solidFill>
                <a:latin typeface="EucrosiaUPC" pitchFamily="18" charset="-34"/>
                <a:cs typeface="EucrosiaUPC" pitchFamily="18" charset="-34"/>
              </a:rPr>
              <a:t>การประกาศผลผู้ชนะการจัดซื้อจัดจ้าง หรือสาระสำคัญของสัญญากรณีไม่ได้ดำเนินการในระบบ </a:t>
            </a:r>
            <a:r>
              <a:rPr lang="en-US" sz="2400" b="1" dirty="0" smtClean="0">
                <a:solidFill>
                  <a:srgbClr val="0000FF"/>
                </a:solidFill>
                <a:latin typeface="EucrosiaUPC" pitchFamily="18" charset="-34"/>
                <a:cs typeface="EucrosiaUPC" pitchFamily="18" charset="-34"/>
              </a:rPr>
              <a:t>e-GP</a:t>
            </a:r>
            <a:endParaRPr lang="th-TH" sz="2400" dirty="0">
              <a:solidFill>
                <a:srgbClr val="0000FF"/>
              </a:solidFill>
            </a:endParaRPr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แว่นตา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flipH="1">
            <a:off x="962893" y="3959557"/>
            <a:ext cx="3177059" cy="141365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Picture 7" descr="ปากกา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828480" y="2708920"/>
            <a:ext cx="3631952" cy="2905562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D85E7-25CD-47EF-B19D-98B9F94D8257}" type="slidenum">
              <a:rPr lang="th-TH" smtClean="0"/>
              <a:pPr/>
              <a:t>108</a:t>
            </a:fld>
            <a:endParaRPr lang="th-TH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539552" y="1052736"/>
            <a:ext cx="8208912" cy="2448272"/>
          </a:xfrm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/>
            <a:r>
              <a:rPr lang="th-TH" b="1" dirty="0" smtClean="0">
                <a:solidFill>
                  <a:srgbClr val="0000FF"/>
                </a:solidFill>
                <a:effectLst/>
                <a:latin typeface="EucrosiaUPC" pitchFamily="18" charset="-34"/>
                <a:cs typeface="EucrosiaUPC" pitchFamily="18" charset="-34"/>
              </a:rPr>
              <a:t>กลยุทธ์ในการจัดซื้อจัดจ้าง</a:t>
            </a:r>
            <a:br>
              <a:rPr lang="th-TH" b="1" dirty="0" smtClean="0">
                <a:solidFill>
                  <a:srgbClr val="0000FF"/>
                </a:solidFill>
                <a:effectLst/>
                <a:latin typeface="EucrosiaUPC" pitchFamily="18" charset="-34"/>
                <a:cs typeface="EucrosiaUPC" pitchFamily="18" charset="-34"/>
              </a:rPr>
            </a:br>
            <a:r>
              <a:rPr lang="th-TH" b="1" dirty="0" smtClean="0">
                <a:solidFill>
                  <a:srgbClr val="0000FF"/>
                </a:solidFill>
                <a:effectLst/>
                <a:latin typeface="EucrosiaUPC" pitchFamily="18" charset="-34"/>
                <a:cs typeface="EucrosiaUPC" pitchFamily="18" charset="-34"/>
              </a:rPr>
              <a:t>ให้ห่างไกลความเสี่ยง</a:t>
            </a:r>
            <a:endParaRPr lang="th-TH" b="1" dirty="0">
              <a:solidFill>
                <a:srgbClr val="0000FF"/>
              </a:solidFill>
              <a:effectLst>
                <a:reflection blurRad="6350" stA="60000" endA="900" endPos="58000" dir="5400000" sy="-100000" algn="bl" rotWithShape="0"/>
              </a:effectLst>
              <a:latin typeface="EucrosiaUPC" pitchFamily="18" charset="-34"/>
              <a:cs typeface="EucrosiaUPC" pitchFamily="18" charset="-34"/>
            </a:endParaRPr>
          </a:p>
        </p:txBody>
      </p:sp>
      <p:cxnSp>
        <p:nvCxnSpPr>
          <p:cNvPr id="7" name="Elbow Connector 6"/>
          <p:cNvCxnSpPr/>
          <p:nvPr/>
        </p:nvCxnSpPr>
        <p:spPr>
          <a:xfrm flipV="1">
            <a:off x="0" y="3284984"/>
            <a:ext cx="9144000" cy="504056"/>
          </a:xfrm>
          <a:prstGeom prst="bentConnector3">
            <a:avLst>
              <a:gd name="adj1" fmla="val 50000"/>
            </a:avLst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Elbow Connector 8"/>
          <p:cNvCxnSpPr/>
          <p:nvPr/>
        </p:nvCxnSpPr>
        <p:spPr>
          <a:xfrm flipV="1">
            <a:off x="0" y="3356992"/>
            <a:ext cx="9144000" cy="648072"/>
          </a:xfrm>
          <a:prstGeom prst="bentConnector3">
            <a:avLst>
              <a:gd name="adj1" fmla="val 48125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Group 9"/>
          <p:cNvGrpSpPr/>
          <p:nvPr/>
        </p:nvGrpSpPr>
        <p:grpSpPr>
          <a:xfrm>
            <a:off x="0" y="6237312"/>
            <a:ext cx="9144000" cy="576064"/>
            <a:chOff x="0" y="6165304"/>
            <a:chExt cx="9144000" cy="576064"/>
          </a:xfrm>
        </p:grpSpPr>
        <p:grpSp>
          <p:nvGrpSpPr>
            <p:cNvPr id="11" name="Group 10"/>
            <p:cNvGrpSpPr/>
            <p:nvPr/>
          </p:nvGrpSpPr>
          <p:grpSpPr>
            <a:xfrm>
              <a:off x="0" y="6165304"/>
              <a:ext cx="9144000" cy="576064"/>
              <a:chOff x="0" y="5877272"/>
              <a:chExt cx="9144000" cy="576064"/>
            </a:xfrm>
          </p:grpSpPr>
          <p:grpSp>
            <p:nvGrpSpPr>
              <p:cNvPr id="13" name="Group 23"/>
              <p:cNvGrpSpPr/>
              <p:nvPr/>
            </p:nvGrpSpPr>
            <p:grpSpPr>
              <a:xfrm>
                <a:off x="0" y="5877272"/>
                <a:ext cx="9144000" cy="576064"/>
                <a:chOff x="0" y="5877272"/>
                <a:chExt cx="9144000" cy="576064"/>
              </a:xfrm>
            </p:grpSpPr>
            <p:cxnSp>
              <p:nvCxnSpPr>
                <p:cNvPr id="15" name="Straight Connector 14"/>
                <p:cNvCxnSpPr/>
                <p:nvPr/>
              </p:nvCxnSpPr>
              <p:spPr>
                <a:xfrm>
                  <a:off x="0" y="6093296"/>
                  <a:ext cx="9144000" cy="72008"/>
                </a:xfrm>
                <a:prstGeom prst="line">
                  <a:avLst/>
                </a:prstGeom>
                <a:ln>
                  <a:solidFill>
                    <a:srgbClr val="008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6" name="Rectangle 15"/>
                <p:cNvSpPr/>
                <p:nvPr/>
              </p:nvSpPr>
              <p:spPr>
                <a:xfrm>
                  <a:off x="6444208" y="5877272"/>
                  <a:ext cx="2664296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Natchanon</a:t>
                  </a:r>
                  <a:r>
                    <a:rPr lang="en-US" sz="2000" b="1" dirty="0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  </a:t>
                  </a:r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Siriphongsurapa</a:t>
                  </a:r>
                  <a:endParaRPr lang="th-TH" sz="2000" b="1" dirty="0">
                    <a:solidFill>
                      <a:schemeClr val="tx1"/>
                    </a:solidFill>
                    <a:effectLst>
                      <a:innerShdw blurRad="63500" dist="50800" dir="5400000">
                        <a:prstClr val="black">
                          <a:alpha val="50000"/>
                        </a:prstClr>
                      </a:innerShdw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  <p:sp>
              <p:nvSpPr>
                <p:cNvPr id="17" name="Rectangle 16"/>
                <p:cNvSpPr/>
                <p:nvPr/>
              </p:nvSpPr>
              <p:spPr>
                <a:xfrm>
                  <a:off x="6804248" y="6165304"/>
                  <a:ext cx="2160240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smtClean="0">
                      <a:solidFill>
                        <a:srgbClr val="FF6600"/>
                      </a:solidFill>
                      <a:effectLst>
                        <a:innerShdw blurRad="114300">
                          <a:prstClr val="black"/>
                        </a:innerShdw>
                        <a:reflection blurRad="6350" stA="55000" endA="300" endPos="45500" dir="5400000" sy="-100000" algn="bl" rotWithShape="0"/>
                      </a:effectLst>
                      <a:latin typeface="Angsana New" pitchFamily="18" charset="-34"/>
                      <a:cs typeface="Angsana New" pitchFamily="18" charset="-34"/>
                    </a:rPr>
                    <a:t> C    O P Y R I G H T</a:t>
                  </a:r>
                  <a:endParaRPr lang="th-TH" sz="2000" b="1" dirty="0">
                    <a:solidFill>
                      <a:srgbClr val="FF6600"/>
                    </a:solidFill>
                    <a:effectLst>
                      <a:innerShdw blurRad="114300">
                        <a:prstClr val="black"/>
                      </a:innerShdw>
                      <a:reflection blurRad="6350" stA="55000" endA="300" endPos="45500" dir="5400000" sy="-100000" algn="bl" rotWithShape="0"/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</p:grpSp>
          <p:cxnSp>
            <p:nvCxnSpPr>
              <p:cNvPr id="14" name="Straight Connector 13"/>
              <p:cNvCxnSpPr/>
              <p:nvPr/>
            </p:nvCxnSpPr>
            <p:spPr>
              <a:xfrm>
                <a:off x="0" y="6165304"/>
                <a:ext cx="9144000" cy="72008"/>
              </a:xfrm>
              <a:prstGeom prst="line">
                <a:avLst/>
              </a:prstGeom>
              <a:ln>
                <a:solidFill>
                  <a:srgbClr val="008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2" name="Oval 11"/>
            <p:cNvSpPr/>
            <p:nvPr/>
          </p:nvSpPr>
          <p:spPr>
            <a:xfrm>
              <a:off x="7092280" y="6453336"/>
              <a:ext cx="288032" cy="288032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FF6600"/>
              </a:solidFill>
            </a:ln>
            <a:scene3d>
              <a:camera prst="orthographicFront"/>
              <a:lightRig rig="threePt" dir="t"/>
            </a:scene3d>
            <a:sp3d>
              <a:bevelT w="114300" prst="hardEdg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tx1"/>
                  </a:solidFill>
                  <a:effectLst>
                    <a:innerShdw blurRad="114300">
                      <a:prstClr val="black"/>
                    </a:innerShdw>
                    <a:reflection blurRad="6350" stA="55000" endA="300" endPos="45500" dir="5400000" sy="-100000" algn="bl" rotWithShape="0"/>
                  </a:effectLst>
                  <a:latin typeface="Angsana New" pitchFamily="18" charset="-34"/>
                </a:rPr>
                <a:t>C</a:t>
              </a:r>
              <a:endParaRPr lang="th-TH" sz="2000" b="1" dirty="0">
                <a:solidFill>
                  <a:schemeClr val="tx1"/>
                </a:solidFill>
                <a:effectLst>
                  <a:innerShdw blurRad="114300">
                    <a:prstClr val="black"/>
                  </a:innerShdw>
                  <a:reflection blurRad="6350" stA="55000" endA="300" endPos="45500" dir="5400000" sy="-100000" algn="bl" rotWithShape="0"/>
                </a:effectLst>
                <a:latin typeface="Angsana New" pitchFamily="18" charset="-34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รูปภาพ 31" descr="ตรวจดู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300192" y="4581128"/>
            <a:ext cx="1800200" cy="1800200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D85E7-25CD-47EF-B19D-98B9F94D8257}" type="slidenum">
              <a:rPr lang="th-TH" smtClean="0"/>
              <a:pPr/>
              <a:t>109</a:t>
            </a:fld>
            <a:endParaRPr lang="th-TH"/>
          </a:p>
        </p:txBody>
      </p:sp>
      <p:grpSp>
        <p:nvGrpSpPr>
          <p:cNvPr id="5" name="Group 4"/>
          <p:cNvGrpSpPr/>
          <p:nvPr/>
        </p:nvGrpSpPr>
        <p:grpSpPr>
          <a:xfrm>
            <a:off x="0" y="6237312"/>
            <a:ext cx="9144000" cy="576064"/>
            <a:chOff x="0" y="6165304"/>
            <a:chExt cx="9144000" cy="576064"/>
          </a:xfrm>
        </p:grpSpPr>
        <p:grpSp>
          <p:nvGrpSpPr>
            <p:cNvPr id="6" name="Group 10"/>
            <p:cNvGrpSpPr/>
            <p:nvPr/>
          </p:nvGrpSpPr>
          <p:grpSpPr>
            <a:xfrm>
              <a:off x="0" y="6165304"/>
              <a:ext cx="9144000" cy="576064"/>
              <a:chOff x="0" y="5877272"/>
              <a:chExt cx="9144000" cy="576064"/>
            </a:xfrm>
          </p:grpSpPr>
          <p:grpSp>
            <p:nvGrpSpPr>
              <p:cNvPr id="8" name="Group 23"/>
              <p:cNvGrpSpPr/>
              <p:nvPr/>
            </p:nvGrpSpPr>
            <p:grpSpPr>
              <a:xfrm>
                <a:off x="0" y="5877272"/>
                <a:ext cx="9144000" cy="576064"/>
                <a:chOff x="0" y="5877272"/>
                <a:chExt cx="9144000" cy="576064"/>
              </a:xfrm>
            </p:grpSpPr>
            <p:cxnSp>
              <p:nvCxnSpPr>
                <p:cNvPr id="10" name="Straight Connector 9"/>
                <p:cNvCxnSpPr/>
                <p:nvPr/>
              </p:nvCxnSpPr>
              <p:spPr>
                <a:xfrm>
                  <a:off x="0" y="6093296"/>
                  <a:ext cx="9144000" cy="72008"/>
                </a:xfrm>
                <a:prstGeom prst="line">
                  <a:avLst/>
                </a:prstGeom>
                <a:ln>
                  <a:solidFill>
                    <a:srgbClr val="008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1" name="Rectangle 10"/>
                <p:cNvSpPr/>
                <p:nvPr/>
              </p:nvSpPr>
              <p:spPr>
                <a:xfrm>
                  <a:off x="6444208" y="5877272"/>
                  <a:ext cx="2664296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Natchanon</a:t>
                  </a:r>
                  <a:r>
                    <a:rPr lang="en-US" sz="2000" b="1" dirty="0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  </a:t>
                  </a:r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Siriphongsurapa</a:t>
                  </a:r>
                  <a:endParaRPr lang="th-TH" sz="2000" b="1" dirty="0">
                    <a:solidFill>
                      <a:schemeClr val="tx1"/>
                    </a:solidFill>
                    <a:effectLst>
                      <a:innerShdw blurRad="63500" dist="50800" dir="5400000">
                        <a:prstClr val="black">
                          <a:alpha val="50000"/>
                        </a:prstClr>
                      </a:innerShdw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  <p:sp>
              <p:nvSpPr>
                <p:cNvPr id="12" name="Rectangle 11"/>
                <p:cNvSpPr/>
                <p:nvPr/>
              </p:nvSpPr>
              <p:spPr>
                <a:xfrm>
                  <a:off x="6804248" y="6165304"/>
                  <a:ext cx="2160240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smtClean="0">
                      <a:solidFill>
                        <a:srgbClr val="FF6600"/>
                      </a:solidFill>
                      <a:effectLst>
                        <a:innerShdw blurRad="114300">
                          <a:prstClr val="black"/>
                        </a:innerShdw>
                        <a:reflection blurRad="6350" stA="55000" endA="300" endPos="45500" dir="5400000" sy="-100000" algn="bl" rotWithShape="0"/>
                      </a:effectLst>
                      <a:latin typeface="Angsana New" pitchFamily="18" charset="-34"/>
                      <a:cs typeface="Angsana New" pitchFamily="18" charset="-34"/>
                    </a:rPr>
                    <a:t> C    O P Y R I G H T</a:t>
                  </a:r>
                  <a:endParaRPr lang="th-TH" sz="2000" b="1" dirty="0">
                    <a:solidFill>
                      <a:srgbClr val="FF6600"/>
                    </a:solidFill>
                    <a:effectLst>
                      <a:innerShdw blurRad="114300">
                        <a:prstClr val="black"/>
                      </a:innerShdw>
                      <a:reflection blurRad="6350" stA="55000" endA="300" endPos="45500" dir="5400000" sy="-100000" algn="bl" rotWithShape="0"/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</p:grpSp>
          <p:cxnSp>
            <p:nvCxnSpPr>
              <p:cNvPr id="9" name="Straight Connector 8"/>
              <p:cNvCxnSpPr/>
              <p:nvPr/>
            </p:nvCxnSpPr>
            <p:spPr>
              <a:xfrm>
                <a:off x="0" y="6165304"/>
                <a:ext cx="9144000" cy="72008"/>
              </a:xfrm>
              <a:prstGeom prst="line">
                <a:avLst/>
              </a:prstGeom>
              <a:ln>
                <a:solidFill>
                  <a:srgbClr val="008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" name="Oval 6"/>
            <p:cNvSpPr/>
            <p:nvPr/>
          </p:nvSpPr>
          <p:spPr>
            <a:xfrm>
              <a:off x="7092280" y="6453336"/>
              <a:ext cx="288032" cy="288032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FF6600"/>
              </a:solidFill>
            </a:ln>
            <a:scene3d>
              <a:camera prst="orthographicFront"/>
              <a:lightRig rig="threePt" dir="t"/>
            </a:scene3d>
            <a:sp3d>
              <a:bevelT w="114300" prst="hardEdg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tx1"/>
                  </a:solidFill>
                  <a:effectLst>
                    <a:innerShdw blurRad="114300">
                      <a:prstClr val="black"/>
                    </a:innerShdw>
                    <a:reflection blurRad="6350" stA="55000" endA="300" endPos="45500" dir="5400000" sy="-100000" algn="bl" rotWithShape="0"/>
                  </a:effectLst>
                  <a:latin typeface="Angsana New" pitchFamily="18" charset="-34"/>
                </a:rPr>
                <a:t>C</a:t>
              </a:r>
              <a:endParaRPr lang="th-TH" sz="2000" b="1" dirty="0">
                <a:solidFill>
                  <a:schemeClr val="tx1"/>
                </a:solidFill>
                <a:effectLst>
                  <a:innerShdw blurRad="114300">
                    <a:prstClr val="black"/>
                  </a:innerShdw>
                  <a:reflection blurRad="6350" stA="55000" endA="300" endPos="45500" dir="5400000" sy="-100000" algn="bl" rotWithShape="0"/>
                </a:effectLst>
                <a:latin typeface="Angsana New" pitchFamily="18" charset="-34"/>
              </a:endParaRPr>
            </a:p>
          </p:txBody>
        </p:sp>
      </p:grpSp>
      <p:sp>
        <p:nvSpPr>
          <p:cNvPr id="13" name="สี่เหลี่ยมผืนผ้า 12"/>
          <p:cNvSpPr/>
          <p:nvPr/>
        </p:nvSpPr>
        <p:spPr>
          <a:xfrm>
            <a:off x="539552" y="200834"/>
            <a:ext cx="8136904" cy="707886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buFont typeface="Courier New" pitchFamily="49" charset="0"/>
              <a:buChar char="o"/>
            </a:pPr>
            <a:r>
              <a:rPr lang="th-TH" sz="4000" b="1" dirty="0" smtClean="0">
                <a:solidFill>
                  <a:srgbClr val="FF0000"/>
                </a:solidFill>
                <a:latin typeface="EucrosiaUPC" pitchFamily="18" charset="-34"/>
                <a:cs typeface="EucrosiaUPC" pitchFamily="18" charset="-34"/>
              </a:rPr>
              <a:t> การตรวจสอบการจัดซื้อจัดจ้าง</a:t>
            </a:r>
            <a:endParaRPr lang="th-TH" sz="4000" dirty="0">
              <a:solidFill>
                <a:srgbClr val="FF0000"/>
              </a:solidFill>
            </a:endParaRPr>
          </a:p>
        </p:txBody>
      </p:sp>
      <p:sp>
        <p:nvSpPr>
          <p:cNvPr id="14" name="สี่เหลี่ยมผืนผ้า 13"/>
          <p:cNvSpPr/>
          <p:nvPr/>
        </p:nvSpPr>
        <p:spPr>
          <a:xfrm>
            <a:off x="539552" y="980729"/>
            <a:ext cx="394210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3600" b="1" dirty="0" smtClean="0">
                <a:latin typeface="EucrosiaUPC" pitchFamily="18" charset="-34"/>
                <a:cs typeface="EucrosiaUPC" pitchFamily="18" charset="-34"/>
              </a:rPr>
              <a:t>หน่วยงานของรัฐ</a:t>
            </a:r>
          </a:p>
          <a:p>
            <a:pPr algn="ctr"/>
            <a:r>
              <a:rPr lang="th-TH" sz="3600" b="1" dirty="0" smtClean="0">
                <a:latin typeface="EucrosiaUPC" pitchFamily="18" charset="-34"/>
                <a:cs typeface="EucrosiaUPC" pitchFamily="18" charset="-34"/>
              </a:rPr>
              <a:t>ที่มีอำนาจหน้าที่ตรวจสอบ</a:t>
            </a:r>
            <a:endParaRPr lang="th-TH" sz="3600" dirty="0"/>
          </a:p>
        </p:txBody>
      </p:sp>
      <p:sp>
        <p:nvSpPr>
          <p:cNvPr id="16" name="สี่เหลี่ยมผืนผ้า 15"/>
          <p:cNvSpPr/>
          <p:nvPr/>
        </p:nvSpPr>
        <p:spPr>
          <a:xfrm>
            <a:off x="6012707" y="992922"/>
            <a:ext cx="223170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4000" b="1" dirty="0" smtClean="0">
                <a:latin typeface="EucrosiaUPC" pitchFamily="18" charset="-34"/>
                <a:cs typeface="EucrosiaUPC" pitchFamily="18" charset="-34"/>
              </a:rPr>
              <a:t>ภาคประชาชน</a:t>
            </a:r>
            <a:endParaRPr lang="th-TH" dirty="0"/>
          </a:p>
        </p:txBody>
      </p:sp>
      <p:sp>
        <p:nvSpPr>
          <p:cNvPr id="17" name="สี่เหลี่ยมผืนผ้า 16"/>
          <p:cNvSpPr/>
          <p:nvPr/>
        </p:nvSpPr>
        <p:spPr>
          <a:xfrm>
            <a:off x="5796136" y="1940639"/>
            <a:ext cx="280831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3600" b="1" dirty="0" smtClean="0">
                <a:solidFill>
                  <a:srgbClr val="0000FF"/>
                </a:solidFill>
                <a:latin typeface="EucrosiaUPC" pitchFamily="18" charset="-34"/>
                <a:cs typeface="EucrosiaUPC" pitchFamily="18" charset="-34"/>
              </a:rPr>
              <a:t>ผู้ประกอบการ </a:t>
            </a:r>
            <a:r>
              <a:rPr lang="en-US" sz="3600" b="1" dirty="0" smtClean="0">
                <a:solidFill>
                  <a:srgbClr val="0000FF"/>
                </a:solidFill>
                <a:latin typeface="EucrosiaUPC" pitchFamily="18" charset="-34"/>
                <a:cs typeface="EucrosiaUPC" pitchFamily="18" charset="-34"/>
              </a:rPr>
              <a:t>: </a:t>
            </a:r>
            <a:r>
              <a:rPr lang="th-TH" sz="3600" b="1" dirty="0" smtClean="0">
                <a:solidFill>
                  <a:srgbClr val="0000FF"/>
                </a:solidFill>
                <a:latin typeface="EucrosiaUPC" pitchFamily="18" charset="-34"/>
                <a:cs typeface="EucrosiaUPC" pitchFamily="18" charset="-34"/>
              </a:rPr>
              <a:t>การร้องเรียน</a:t>
            </a:r>
            <a:endParaRPr lang="th-TH" sz="3600" dirty="0"/>
          </a:p>
        </p:txBody>
      </p:sp>
      <p:sp>
        <p:nvSpPr>
          <p:cNvPr id="18" name="สี่เหลี่ยมผืนผ้า 17"/>
          <p:cNvSpPr/>
          <p:nvPr/>
        </p:nvSpPr>
        <p:spPr>
          <a:xfrm>
            <a:off x="6127996" y="3452807"/>
            <a:ext cx="2188420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th-TH" sz="3600" b="1" dirty="0" smtClean="0">
                <a:solidFill>
                  <a:srgbClr val="0000FF"/>
                </a:solidFill>
                <a:latin typeface="EucrosiaUPC" pitchFamily="18" charset="-34"/>
                <a:cs typeface="EucrosiaUPC" pitchFamily="18" charset="-34"/>
              </a:rPr>
              <a:t>ผู้ยื่นข้อเสนอ </a:t>
            </a:r>
            <a:r>
              <a:rPr lang="en-US" sz="3600" b="1" dirty="0" smtClean="0">
                <a:solidFill>
                  <a:srgbClr val="0000FF"/>
                </a:solidFill>
                <a:latin typeface="EucrosiaUPC" pitchFamily="18" charset="-34"/>
                <a:cs typeface="EucrosiaUPC" pitchFamily="18" charset="-34"/>
              </a:rPr>
              <a:t>: </a:t>
            </a:r>
            <a:endParaRPr lang="th-TH" sz="3600" b="1" dirty="0" smtClean="0">
              <a:solidFill>
                <a:srgbClr val="0000FF"/>
              </a:solidFill>
              <a:latin typeface="EucrosiaUPC" pitchFamily="18" charset="-34"/>
              <a:cs typeface="EucrosiaUPC" pitchFamily="18" charset="-34"/>
            </a:endParaRPr>
          </a:p>
          <a:p>
            <a:pPr algn="ctr"/>
            <a:r>
              <a:rPr lang="th-TH" sz="3600" b="1" dirty="0" smtClean="0">
                <a:solidFill>
                  <a:srgbClr val="0000FF"/>
                </a:solidFill>
                <a:latin typeface="EucrosiaUPC" pitchFamily="18" charset="-34"/>
                <a:cs typeface="EucrosiaUPC" pitchFamily="18" charset="-34"/>
              </a:rPr>
              <a:t>การอุทธรณ์</a:t>
            </a:r>
            <a:endParaRPr lang="th-TH" sz="3600" dirty="0"/>
          </a:p>
        </p:txBody>
      </p:sp>
      <p:sp>
        <p:nvSpPr>
          <p:cNvPr id="19" name="สี่เหลี่ยมผืนผ้า 18"/>
          <p:cNvSpPr/>
          <p:nvPr/>
        </p:nvSpPr>
        <p:spPr>
          <a:xfrm>
            <a:off x="269424" y="2329716"/>
            <a:ext cx="509466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b="1" dirty="0" smtClean="0">
                <a:solidFill>
                  <a:srgbClr val="0000FF"/>
                </a:solidFill>
                <a:latin typeface="EucrosiaUPC" pitchFamily="18" charset="-34"/>
                <a:cs typeface="EucrosiaUPC" pitchFamily="18" charset="-34"/>
              </a:rPr>
              <a:t>หน่วยตรวจสอบภายในองค์กร + ภายนอกองค์กร</a:t>
            </a:r>
            <a:endParaRPr lang="th-TH" dirty="0"/>
          </a:p>
        </p:txBody>
      </p:sp>
      <p:sp>
        <p:nvSpPr>
          <p:cNvPr id="21" name="สี่เหลี่ยมผืนผ้า 20"/>
          <p:cNvSpPr/>
          <p:nvPr/>
        </p:nvSpPr>
        <p:spPr>
          <a:xfrm>
            <a:off x="1460759" y="2852936"/>
            <a:ext cx="2823209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th-TH" b="1" dirty="0" smtClean="0">
                <a:solidFill>
                  <a:srgbClr val="009900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EucrosiaUPC" pitchFamily="18" charset="-34"/>
                <a:cs typeface="EucrosiaUPC" pitchFamily="18" charset="-34"/>
              </a:rPr>
              <a:t> ความผิดทางวินัย </a:t>
            </a:r>
            <a:r>
              <a:rPr lang="en-US" b="1" dirty="0" smtClean="0">
                <a:solidFill>
                  <a:srgbClr val="009900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EucrosiaUPC" pitchFamily="18" charset="-34"/>
                <a:cs typeface="EucrosiaUPC" pitchFamily="18" charset="-34"/>
              </a:rPr>
              <a:t>:</a:t>
            </a:r>
            <a:endParaRPr lang="th-TH" b="1" dirty="0" smtClean="0">
              <a:solidFill>
                <a:srgbClr val="009900"/>
              </a:solidFill>
              <a:effectLst>
                <a:innerShdw blurRad="63500" dist="50800" dir="5400000">
                  <a:prstClr val="black">
                    <a:alpha val="50000"/>
                  </a:prstClr>
                </a:innerShdw>
              </a:effectLst>
              <a:latin typeface="EucrosiaUPC" pitchFamily="18" charset="-34"/>
              <a:cs typeface="EucrosiaUPC" pitchFamily="18" charset="-34"/>
            </a:endParaRPr>
          </a:p>
          <a:p>
            <a:r>
              <a:rPr lang="th-TH" b="1" dirty="0" smtClean="0">
                <a:solidFill>
                  <a:srgbClr val="009900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EucrosiaUPC" pitchFamily="18" charset="-34"/>
                <a:cs typeface="EucrosiaUPC" pitchFamily="18" charset="-34"/>
              </a:rPr>
              <a:t>ปฏิบัติ / ละเว้นการปฏิบัติ</a:t>
            </a:r>
            <a:endParaRPr lang="th-TH" dirty="0">
              <a:solidFill>
                <a:srgbClr val="009900"/>
              </a:solidFill>
              <a:effectLst>
                <a:innerShdw blurRad="63500" dist="50800" dir="54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22" name="สี่เหลี่ยมผืนผ้า 21"/>
          <p:cNvSpPr/>
          <p:nvPr/>
        </p:nvSpPr>
        <p:spPr>
          <a:xfrm>
            <a:off x="1444298" y="3789040"/>
            <a:ext cx="3967753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th-TH" b="1" dirty="0" smtClean="0">
                <a:solidFill>
                  <a:srgbClr val="0000FF"/>
                </a:solidFill>
                <a:latin typeface="EucrosiaUPC" pitchFamily="18" charset="-34"/>
                <a:cs typeface="EucrosiaUPC" pitchFamily="18" charset="-34"/>
              </a:rPr>
              <a:t> ความรับผิดทางละเมิด </a:t>
            </a:r>
            <a:r>
              <a:rPr lang="en-US" b="1" dirty="0" smtClean="0">
                <a:solidFill>
                  <a:srgbClr val="0000FF"/>
                </a:solidFill>
                <a:latin typeface="EucrosiaUPC" pitchFamily="18" charset="-34"/>
                <a:cs typeface="EucrosiaUPC" pitchFamily="18" charset="-34"/>
              </a:rPr>
              <a:t>:</a:t>
            </a:r>
            <a:endParaRPr lang="th-TH" b="1" dirty="0" smtClean="0">
              <a:solidFill>
                <a:srgbClr val="0000FF"/>
              </a:solidFill>
              <a:latin typeface="EucrosiaUPC" pitchFamily="18" charset="-34"/>
              <a:cs typeface="EucrosiaUPC" pitchFamily="18" charset="-34"/>
            </a:endParaRPr>
          </a:p>
          <a:p>
            <a:r>
              <a:rPr lang="th-TH" b="1" dirty="0" smtClean="0">
                <a:solidFill>
                  <a:srgbClr val="0000FF"/>
                </a:solidFill>
                <a:latin typeface="EucrosiaUPC" pitchFamily="18" charset="-34"/>
                <a:cs typeface="EucrosiaUPC" pitchFamily="18" charset="-34"/>
              </a:rPr>
              <a:t>จงใจ / ประมาทเลินเล่ออย่างร้ายแรง</a:t>
            </a:r>
            <a:endParaRPr lang="th-TH" dirty="0"/>
          </a:p>
        </p:txBody>
      </p:sp>
      <p:sp>
        <p:nvSpPr>
          <p:cNvPr id="23" name="สี่เหลี่ยมผืนผ้า 22"/>
          <p:cNvSpPr/>
          <p:nvPr/>
        </p:nvSpPr>
        <p:spPr>
          <a:xfrm>
            <a:off x="1408777" y="4709462"/>
            <a:ext cx="4171335" cy="18158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th-TH" b="1" dirty="0" smtClean="0">
                <a:solidFill>
                  <a:srgbClr val="FF0000"/>
                </a:solidFill>
                <a:latin typeface="EucrosiaUPC" pitchFamily="18" charset="-34"/>
                <a:cs typeface="EucrosiaUPC" pitchFamily="18" charset="-34"/>
              </a:rPr>
              <a:t> ความรับผิดทางอาญา </a:t>
            </a:r>
            <a:r>
              <a:rPr lang="en-US" b="1" dirty="0" smtClean="0">
                <a:solidFill>
                  <a:srgbClr val="FF0000"/>
                </a:solidFill>
                <a:latin typeface="EucrosiaUPC" pitchFamily="18" charset="-34"/>
                <a:cs typeface="EucrosiaUPC" pitchFamily="18" charset="-34"/>
              </a:rPr>
              <a:t>:</a:t>
            </a:r>
            <a:endParaRPr lang="th-TH" b="1" dirty="0" smtClean="0">
              <a:solidFill>
                <a:srgbClr val="FF0000"/>
              </a:solidFill>
              <a:latin typeface="EucrosiaUPC" pitchFamily="18" charset="-34"/>
              <a:cs typeface="EucrosiaUPC" pitchFamily="18" charset="-34"/>
            </a:endParaRPr>
          </a:p>
          <a:p>
            <a:r>
              <a:rPr lang="th-TH" b="1" dirty="0" smtClean="0">
                <a:solidFill>
                  <a:srgbClr val="FF0000"/>
                </a:solidFill>
                <a:latin typeface="EucrosiaUPC" pitchFamily="18" charset="-34"/>
                <a:cs typeface="EucrosiaUPC" pitchFamily="18" charset="-34"/>
              </a:rPr>
              <a:t>องค์ประกอบภายใน (เจตนา) + </a:t>
            </a:r>
          </a:p>
          <a:p>
            <a:r>
              <a:rPr lang="th-TH" b="1" dirty="0" smtClean="0">
                <a:solidFill>
                  <a:srgbClr val="FF0000"/>
                </a:solidFill>
                <a:latin typeface="EucrosiaUPC" pitchFamily="18" charset="-34"/>
                <a:cs typeface="EucrosiaUPC" pitchFamily="18" charset="-34"/>
              </a:rPr>
              <a:t>องค์ประกอบภายนอก (ตัวบท) + </a:t>
            </a:r>
          </a:p>
          <a:p>
            <a:r>
              <a:rPr lang="th-TH" b="1" dirty="0" smtClean="0">
                <a:solidFill>
                  <a:srgbClr val="FF0000"/>
                </a:solidFill>
                <a:latin typeface="EucrosiaUPC" pitchFamily="18" charset="-34"/>
                <a:cs typeface="EucrosiaUPC" pitchFamily="18" charset="-34"/>
              </a:rPr>
              <a:t>ความสัมพันธ์ระหว่างการกระทำและผล</a:t>
            </a:r>
            <a:endParaRPr lang="th-TH" dirty="0">
              <a:solidFill>
                <a:srgbClr val="FF0000"/>
              </a:solidFill>
            </a:endParaRPr>
          </a:p>
        </p:txBody>
      </p:sp>
      <p:sp>
        <p:nvSpPr>
          <p:cNvPr id="24" name="ลูกศรลง 23"/>
          <p:cNvSpPr/>
          <p:nvPr/>
        </p:nvSpPr>
        <p:spPr>
          <a:xfrm>
            <a:off x="2195736" y="2132856"/>
            <a:ext cx="360040" cy="21602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5" name="ลูกศรลง 24"/>
          <p:cNvSpPr/>
          <p:nvPr/>
        </p:nvSpPr>
        <p:spPr>
          <a:xfrm>
            <a:off x="6948264" y="1556792"/>
            <a:ext cx="432048" cy="43204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6" name="ลูกศรลง 25"/>
          <p:cNvSpPr/>
          <p:nvPr/>
        </p:nvSpPr>
        <p:spPr>
          <a:xfrm>
            <a:off x="6948264" y="3068960"/>
            <a:ext cx="432048" cy="43204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cxnSp>
        <p:nvCxnSpPr>
          <p:cNvPr id="28" name="รูปร่าง 27"/>
          <p:cNvCxnSpPr>
            <a:endCxn id="23" idx="1"/>
          </p:cNvCxnSpPr>
          <p:nvPr/>
        </p:nvCxnSpPr>
        <p:spPr>
          <a:xfrm rot="16200000" flipH="1">
            <a:off x="-300057" y="3908568"/>
            <a:ext cx="2908483" cy="509185"/>
          </a:xfrm>
          <a:prstGeom prst="bentConnector2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0" name="ลูกศรเชื่อมต่อแบบตรง 29"/>
          <p:cNvCxnSpPr/>
          <p:nvPr/>
        </p:nvCxnSpPr>
        <p:spPr>
          <a:xfrm>
            <a:off x="899592" y="4149080"/>
            <a:ext cx="504056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ลูกศรเชื่อมต่อแบบตรง 30"/>
          <p:cNvCxnSpPr/>
          <p:nvPr/>
        </p:nvCxnSpPr>
        <p:spPr>
          <a:xfrm>
            <a:off x="899592" y="3284984"/>
            <a:ext cx="504056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9" name="Rectangle 3"/>
          <p:cNvSpPr>
            <a:spLocks noGrp="1" noChangeArrowheads="1"/>
          </p:cNvSpPr>
          <p:nvPr>
            <p:ph idx="1"/>
          </p:nvPr>
        </p:nvSpPr>
        <p:spPr>
          <a:xfrm>
            <a:off x="263524" y="1295400"/>
            <a:ext cx="8651876" cy="4497388"/>
          </a:xfrm>
        </p:spPr>
        <p:txBody>
          <a:bodyPr>
            <a:normAutofit/>
          </a:bodyPr>
          <a:lstStyle/>
          <a:p>
            <a:pPr algn="ctr"/>
            <a:r>
              <a:rPr lang="th-TH" sz="54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0000"/>
                </a:solidFill>
                <a:effectLst>
                  <a:glow rad="101600">
                    <a:srgbClr val="002060">
                      <a:alpha val="60000"/>
                    </a:srgb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cs typeface="EucrosiaUPC" pitchFamily="18" charset="-34"/>
              </a:rPr>
              <a:t> </a:t>
            </a:r>
            <a:r>
              <a:rPr lang="th-TH" sz="54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cs typeface="EucrosiaUPC" pitchFamily="18" charset="-34"/>
              </a:rPr>
              <a:t>ความเสี่ยง </a:t>
            </a:r>
            <a:r>
              <a:rPr lang="th-TH" sz="54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cs typeface="EucrosiaUPC" pitchFamily="18" charset="-34"/>
              </a:rPr>
              <a:t>(</a:t>
            </a:r>
            <a:r>
              <a:rPr lang="en-US" sz="54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cs typeface="EucrosiaUPC" pitchFamily="18" charset="-34"/>
              </a:rPr>
              <a:t>risk</a:t>
            </a:r>
            <a:r>
              <a:rPr lang="th-TH" sz="54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cs typeface="EucrosiaUPC" pitchFamily="18" charset="-34"/>
              </a:rPr>
              <a:t>) </a:t>
            </a:r>
          </a:p>
          <a:p>
            <a:pPr>
              <a:buNone/>
            </a:pPr>
            <a:r>
              <a:rPr lang="th-TH" sz="5400" b="1" dirty="0" smtClean="0">
                <a:solidFill>
                  <a:srgbClr val="000099"/>
                </a:solidFill>
                <a:cs typeface="EucrosiaUPC" pitchFamily="18" charset="-34"/>
              </a:rPr>
              <a:t>        คือ </a:t>
            </a:r>
            <a:r>
              <a:rPr lang="th-TH" sz="5400" b="1" dirty="0">
                <a:solidFill>
                  <a:srgbClr val="000099"/>
                </a:solidFill>
                <a:cs typeface="EucrosiaUPC" pitchFamily="18" charset="-34"/>
              </a:rPr>
              <a:t>ความไม่แน่นอนที่อาจนำไปสู่ความสูญเสีย</a:t>
            </a:r>
          </a:p>
          <a:p>
            <a:pPr algn="r">
              <a:buFontTx/>
              <a:buNone/>
            </a:pPr>
            <a:r>
              <a:rPr lang="th-TH" sz="5400" b="1" i="1" dirty="0">
                <a:solidFill>
                  <a:srgbClr val="000099"/>
                </a:solidFill>
                <a:cs typeface="EucrosiaUPC" pitchFamily="18" charset="-34"/>
              </a:rPr>
              <a:t>	</a:t>
            </a:r>
            <a:r>
              <a:rPr lang="th-TH" sz="5400" b="1" i="1" dirty="0" smtClean="0">
                <a:solidFill>
                  <a:srgbClr val="000099"/>
                </a:solidFill>
                <a:cs typeface="EucrosiaUPC" pitchFamily="18" charset="-34"/>
              </a:rPr>
              <a:t>......(</a:t>
            </a:r>
            <a:r>
              <a:rPr lang="th-TH" sz="5400" b="1" i="1" dirty="0">
                <a:solidFill>
                  <a:srgbClr val="000099"/>
                </a:solidFill>
                <a:cs typeface="EucrosiaUPC" pitchFamily="18" charset="-34"/>
              </a:rPr>
              <a:t>ดร.</a:t>
            </a:r>
            <a:r>
              <a:rPr lang="th-TH" sz="5400" b="1" i="1" dirty="0" err="1">
                <a:solidFill>
                  <a:srgbClr val="000099"/>
                </a:solidFill>
                <a:cs typeface="EucrosiaUPC" pitchFamily="18" charset="-34"/>
              </a:rPr>
              <a:t>นฤมล</a:t>
            </a:r>
            <a:r>
              <a:rPr lang="th-TH" sz="5400" b="1" i="1" dirty="0">
                <a:solidFill>
                  <a:srgbClr val="000099"/>
                </a:solidFill>
                <a:cs typeface="EucrosiaUPC" pitchFamily="18" charset="-34"/>
              </a:rPr>
              <a:t> </a:t>
            </a:r>
            <a:r>
              <a:rPr lang="th-TH" sz="5400" b="1" i="1" dirty="0" err="1" smtClean="0">
                <a:solidFill>
                  <a:srgbClr val="000099"/>
                </a:solidFill>
                <a:cs typeface="EucrosiaUPC" pitchFamily="18" charset="-34"/>
              </a:rPr>
              <a:t>สอาด</a:t>
            </a:r>
            <a:r>
              <a:rPr lang="th-TH" sz="5400" b="1" i="1" dirty="0">
                <a:solidFill>
                  <a:srgbClr val="000099"/>
                </a:solidFill>
                <a:cs typeface="EucrosiaUPC" pitchFamily="18" charset="-34"/>
              </a:rPr>
              <a:t>โฉม)</a:t>
            </a:r>
          </a:p>
        </p:txBody>
      </p:sp>
      <p:grpSp>
        <p:nvGrpSpPr>
          <p:cNvPr id="3" name="Group 4"/>
          <p:cNvGrpSpPr/>
          <p:nvPr/>
        </p:nvGrpSpPr>
        <p:grpSpPr>
          <a:xfrm>
            <a:off x="0" y="6237312"/>
            <a:ext cx="9144000" cy="576064"/>
            <a:chOff x="0" y="6165304"/>
            <a:chExt cx="9144000" cy="576064"/>
          </a:xfrm>
        </p:grpSpPr>
        <p:grpSp>
          <p:nvGrpSpPr>
            <p:cNvPr id="4" name="Group 10"/>
            <p:cNvGrpSpPr/>
            <p:nvPr/>
          </p:nvGrpSpPr>
          <p:grpSpPr>
            <a:xfrm>
              <a:off x="0" y="6165304"/>
              <a:ext cx="9144000" cy="576064"/>
              <a:chOff x="0" y="5877272"/>
              <a:chExt cx="9144000" cy="576064"/>
            </a:xfrm>
          </p:grpSpPr>
          <p:grpSp>
            <p:nvGrpSpPr>
              <p:cNvPr id="6" name="Group 23"/>
              <p:cNvGrpSpPr/>
              <p:nvPr/>
            </p:nvGrpSpPr>
            <p:grpSpPr>
              <a:xfrm>
                <a:off x="0" y="5877272"/>
                <a:ext cx="9144000" cy="576064"/>
                <a:chOff x="0" y="5877272"/>
                <a:chExt cx="9144000" cy="576064"/>
              </a:xfrm>
            </p:grpSpPr>
            <p:cxnSp>
              <p:nvCxnSpPr>
                <p:cNvPr id="8" name="Straight Connector 9"/>
                <p:cNvCxnSpPr/>
                <p:nvPr/>
              </p:nvCxnSpPr>
              <p:spPr>
                <a:xfrm>
                  <a:off x="0" y="6093296"/>
                  <a:ext cx="9144000" cy="72008"/>
                </a:xfrm>
                <a:prstGeom prst="line">
                  <a:avLst/>
                </a:prstGeom>
                <a:ln>
                  <a:solidFill>
                    <a:srgbClr val="008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9" name="Rectangle 10"/>
                <p:cNvSpPr/>
                <p:nvPr/>
              </p:nvSpPr>
              <p:spPr>
                <a:xfrm>
                  <a:off x="6444208" y="5877272"/>
                  <a:ext cx="2664296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Natchanon</a:t>
                  </a:r>
                  <a:r>
                    <a:rPr lang="en-US" sz="2000" b="1" dirty="0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  </a:t>
                  </a:r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Siriphongsurapa</a:t>
                  </a:r>
                  <a:endParaRPr lang="th-TH" sz="2000" b="1" dirty="0">
                    <a:solidFill>
                      <a:schemeClr val="tx1"/>
                    </a:solidFill>
                    <a:effectLst>
                      <a:innerShdw blurRad="63500" dist="50800" dir="5400000">
                        <a:prstClr val="black">
                          <a:alpha val="50000"/>
                        </a:prstClr>
                      </a:innerShdw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  <p:sp>
              <p:nvSpPr>
                <p:cNvPr id="10" name="Rectangle 11"/>
                <p:cNvSpPr/>
                <p:nvPr/>
              </p:nvSpPr>
              <p:spPr>
                <a:xfrm>
                  <a:off x="6804248" y="6165304"/>
                  <a:ext cx="2160240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smtClean="0">
                      <a:solidFill>
                        <a:srgbClr val="FF6600"/>
                      </a:solidFill>
                      <a:effectLst>
                        <a:innerShdw blurRad="114300">
                          <a:prstClr val="black"/>
                        </a:innerShdw>
                        <a:reflection blurRad="6350" stA="55000" endA="300" endPos="45500" dir="5400000" sy="-100000" algn="bl" rotWithShape="0"/>
                      </a:effectLst>
                      <a:latin typeface="Angsana New" pitchFamily="18" charset="-34"/>
                      <a:cs typeface="Angsana New" pitchFamily="18" charset="-34"/>
                    </a:rPr>
                    <a:t> C    O P Y R I G H T</a:t>
                  </a:r>
                  <a:endParaRPr lang="th-TH" sz="2000" b="1" dirty="0">
                    <a:solidFill>
                      <a:srgbClr val="FF6600"/>
                    </a:solidFill>
                    <a:effectLst>
                      <a:innerShdw blurRad="114300">
                        <a:prstClr val="black"/>
                      </a:innerShdw>
                      <a:reflection blurRad="6350" stA="55000" endA="300" endPos="45500" dir="5400000" sy="-100000" algn="bl" rotWithShape="0"/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</p:grpSp>
          <p:cxnSp>
            <p:nvCxnSpPr>
              <p:cNvPr id="7" name="Straight Connector 8"/>
              <p:cNvCxnSpPr/>
              <p:nvPr/>
            </p:nvCxnSpPr>
            <p:spPr>
              <a:xfrm>
                <a:off x="0" y="6165304"/>
                <a:ext cx="9144000" cy="72008"/>
              </a:xfrm>
              <a:prstGeom prst="line">
                <a:avLst/>
              </a:prstGeom>
              <a:ln>
                <a:solidFill>
                  <a:srgbClr val="008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" name="Oval 6"/>
            <p:cNvSpPr/>
            <p:nvPr/>
          </p:nvSpPr>
          <p:spPr>
            <a:xfrm>
              <a:off x="7092280" y="6453336"/>
              <a:ext cx="288032" cy="288032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FF6600"/>
              </a:solidFill>
            </a:ln>
            <a:scene3d>
              <a:camera prst="orthographicFront"/>
              <a:lightRig rig="threePt" dir="t"/>
            </a:scene3d>
            <a:sp3d>
              <a:bevelT w="114300" prst="hardEdg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tx1"/>
                  </a:solidFill>
                  <a:effectLst>
                    <a:innerShdw blurRad="114300">
                      <a:prstClr val="black"/>
                    </a:innerShdw>
                    <a:reflection blurRad="6350" stA="55000" endA="300" endPos="45500" dir="5400000" sy="-100000" algn="bl" rotWithShape="0"/>
                  </a:effectLst>
                  <a:latin typeface="Angsana New" pitchFamily="18" charset="-34"/>
                </a:rPr>
                <a:t>C</a:t>
              </a:r>
              <a:endParaRPr lang="th-TH" sz="2000" b="1" dirty="0">
                <a:solidFill>
                  <a:schemeClr val="tx1"/>
                </a:solidFill>
                <a:effectLst>
                  <a:innerShdw blurRad="114300">
                    <a:prstClr val="black"/>
                  </a:innerShdw>
                  <a:reflection blurRad="6350" stA="55000" endA="300" endPos="45500" dir="5400000" sy="-100000" algn="bl" rotWithShape="0"/>
                </a:effectLst>
                <a:latin typeface="Angsana New" pitchFamily="18" charset="-34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5" name="Rectangle 3"/>
          <p:cNvSpPr>
            <a:spLocks noGrp="1" noChangeArrowheads="1"/>
          </p:cNvSpPr>
          <p:nvPr>
            <p:ph idx="1"/>
          </p:nvPr>
        </p:nvSpPr>
        <p:spPr>
          <a:xfrm>
            <a:off x="263524" y="1143000"/>
            <a:ext cx="8575675" cy="5105400"/>
          </a:xfrm>
        </p:spPr>
        <p:txBody>
          <a:bodyPr>
            <a:normAutofit/>
          </a:bodyPr>
          <a:lstStyle/>
          <a:p>
            <a:pPr algn="ctr">
              <a:lnSpc>
                <a:spcPct val="90000"/>
              </a:lnSpc>
            </a:pPr>
            <a:r>
              <a:rPr lang="th-TH" sz="54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000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cs typeface="EucrosiaUPC" pitchFamily="18" charset="-34"/>
              </a:rPr>
              <a:t> </a:t>
            </a:r>
            <a:r>
              <a:rPr lang="th-TH" sz="54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cs typeface="EucrosiaUPC" pitchFamily="18" charset="-34"/>
              </a:rPr>
              <a:t>การบริหาร</a:t>
            </a:r>
            <a:r>
              <a:rPr lang="th-TH" sz="54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cs typeface="EucrosiaUPC" pitchFamily="18" charset="-34"/>
              </a:rPr>
              <a:t>ความเสี่ยง </a:t>
            </a:r>
            <a:endParaRPr lang="th-TH" sz="5400" b="1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00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cs typeface="EucrosiaUPC" pitchFamily="18" charset="-34"/>
            </a:endParaRPr>
          </a:p>
          <a:p>
            <a:pPr>
              <a:lnSpc>
                <a:spcPct val="90000"/>
              </a:lnSpc>
              <a:buNone/>
            </a:pPr>
            <a:r>
              <a:rPr lang="th-TH" sz="5400" b="1" dirty="0" smtClean="0">
                <a:solidFill>
                  <a:srgbClr val="000099"/>
                </a:solidFill>
                <a:cs typeface="EucrosiaUPC" pitchFamily="18" charset="-34"/>
              </a:rPr>
              <a:t>      </a:t>
            </a:r>
            <a:r>
              <a:rPr lang="th-TH" sz="4600" b="1" i="1" dirty="0" smtClean="0">
                <a:solidFill>
                  <a:srgbClr val="0000FF"/>
                </a:solidFill>
                <a:cs typeface="EucrosiaUPC" pitchFamily="18" charset="-34"/>
              </a:rPr>
              <a:t>หมายถึง วิธีการ</a:t>
            </a:r>
            <a:r>
              <a:rPr lang="th-TH" sz="4600" b="1" i="1" dirty="0">
                <a:solidFill>
                  <a:srgbClr val="0000FF"/>
                </a:solidFill>
                <a:cs typeface="EucrosiaUPC" pitchFamily="18" charset="-34"/>
              </a:rPr>
              <a:t>บริหารจัดการที่เป็นไปเพื่อคาดการณ์และลดผลเสียของ</a:t>
            </a:r>
            <a:r>
              <a:rPr lang="th-TH" sz="4600" b="1" i="1" dirty="0" smtClean="0">
                <a:solidFill>
                  <a:srgbClr val="0000FF"/>
                </a:solidFill>
                <a:cs typeface="EucrosiaUPC" pitchFamily="18" charset="-34"/>
              </a:rPr>
              <a:t>ความไม่แน่นอน    ที่</a:t>
            </a:r>
            <a:r>
              <a:rPr lang="th-TH" sz="4600" b="1" i="1" dirty="0">
                <a:solidFill>
                  <a:srgbClr val="0000FF"/>
                </a:solidFill>
                <a:cs typeface="EucrosiaUPC" pitchFamily="18" charset="-34"/>
              </a:rPr>
              <a:t>จะเกิดขึ้นกับ</a:t>
            </a:r>
            <a:r>
              <a:rPr lang="th-TH" sz="4600" b="1" i="1" dirty="0" smtClean="0">
                <a:solidFill>
                  <a:srgbClr val="0000FF"/>
                </a:solidFill>
                <a:cs typeface="EucrosiaUPC" pitchFamily="18" charset="-34"/>
              </a:rPr>
              <a:t>องค์กร</a:t>
            </a:r>
          </a:p>
          <a:p>
            <a:pPr>
              <a:lnSpc>
                <a:spcPct val="90000"/>
              </a:lnSpc>
              <a:buNone/>
            </a:pPr>
            <a:r>
              <a:rPr lang="th-TH" sz="4600" b="1" i="1" dirty="0" smtClean="0">
                <a:solidFill>
                  <a:srgbClr val="0000FF"/>
                </a:solidFill>
                <a:cs typeface="EucrosiaUPC" pitchFamily="18" charset="-34"/>
              </a:rPr>
              <a:t>      ทั้งนี้ เพื่อให้</a:t>
            </a:r>
            <a:r>
              <a:rPr lang="th-TH" sz="4600" b="1" i="1" dirty="0">
                <a:solidFill>
                  <a:srgbClr val="0000FF"/>
                </a:solidFill>
                <a:cs typeface="EucrosiaUPC" pitchFamily="18" charset="-34"/>
              </a:rPr>
              <a:t>องค์กรสามารถ</a:t>
            </a:r>
            <a:r>
              <a:rPr lang="th-TH" sz="4600" b="1" i="1" dirty="0" smtClean="0">
                <a:solidFill>
                  <a:srgbClr val="0000FF"/>
                </a:solidFill>
                <a:cs typeface="EucrosiaUPC" pitchFamily="18" charset="-34"/>
              </a:rPr>
              <a:t>บรรลุวัตถุประสงค์</a:t>
            </a:r>
            <a:r>
              <a:rPr lang="th-TH" sz="4600" b="1" i="1" dirty="0">
                <a:solidFill>
                  <a:srgbClr val="0000FF"/>
                </a:solidFill>
                <a:cs typeface="EucrosiaUPC" pitchFamily="18" charset="-34"/>
              </a:rPr>
              <a:t>ได้โดยมีประสิทธิภาพมากขึ้น</a:t>
            </a:r>
          </a:p>
        </p:txBody>
      </p:sp>
      <p:grpSp>
        <p:nvGrpSpPr>
          <p:cNvPr id="3" name="Group 4"/>
          <p:cNvGrpSpPr/>
          <p:nvPr/>
        </p:nvGrpSpPr>
        <p:grpSpPr>
          <a:xfrm>
            <a:off x="0" y="6237312"/>
            <a:ext cx="9144000" cy="576064"/>
            <a:chOff x="0" y="6165304"/>
            <a:chExt cx="9144000" cy="576064"/>
          </a:xfrm>
        </p:grpSpPr>
        <p:grpSp>
          <p:nvGrpSpPr>
            <p:cNvPr id="4" name="Group 10"/>
            <p:cNvGrpSpPr/>
            <p:nvPr/>
          </p:nvGrpSpPr>
          <p:grpSpPr>
            <a:xfrm>
              <a:off x="0" y="6165304"/>
              <a:ext cx="9144000" cy="576064"/>
              <a:chOff x="0" y="5877272"/>
              <a:chExt cx="9144000" cy="576064"/>
            </a:xfrm>
          </p:grpSpPr>
          <p:grpSp>
            <p:nvGrpSpPr>
              <p:cNvPr id="6" name="Group 23"/>
              <p:cNvGrpSpPr/>
              <p:nvPr/>
            </p:nvGrpSpPr>
            <p:grpSpPr>
              <a:xfrm>
                <a:off x="0" y="5877272"/>
                <a:ext cx="9144000" cy="576064"/>
                <a:chOff x="0" y="5877272"/>
                <a:chExt cx="9144000" cy="576064"/>
              </a:xfrm>
            </p:grpSpPr>
            <p:cxnSp>
              <p:nvCxnSpPr>
                <p:cNvPr id="8" name="Straight Connector 9"/>
                <p:cNvCxnSpPr/>
                <p:nvPr/>
              </p:nvCxnSpPr>
              <p:spPr>
                <a:xfrm>
                  <a:off x="0" y="6093296"/>
                  <a:ext cx="9144000" cy="72008"/>
                </a:xfrm>
                <a:prstGeom prst="line">
                  <a:avLst/>
                </a:prstGeom>
                <a:ln>
                  <a:solidFill>
                    <a:srgbClr val="008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9" name="Rectangle 10"/>
                <p:cNvSpPr/>
                <p:nvPr/>
              </p:nvSpPr>
              <p:spPr>
                <a:xfrm>
                  <a:off x="6444208" y="5877272"/>
                  <a:ext cx="2664296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Natchanon</a:t>
                  </a:r>
                  <a:r>
                    <a:rPr lang="en-US" sz="2000" b="1" dirty="0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  </a:t>
                  </a:r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Siriphongsurapa</a:t>
                  </a:r>
                  <a:endParaRPr lang="th-TH" sz="2000" b="1" dirty="0">
                    <a:solidFill>
                      <a:schemeClr val="tx1"/>
                    </a:solidFill>
                    <a:effectLst>
                      <a:innerShdw blurRad="63500" dist="50800" dir="5400000">
                        <a:prstClr val="black">
                          <a:alpha val="50000"/>
                        </a:prstClr>
                      </a:innerShdw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  <p:sp>
              <p:nvSpPr>
                <p:cNvPr id="10" name="Rectangle 11"/>
                <p:cNvSpPr/>
                <p:nvPr/>
              </p:nvSpPr>
              <p:spPr>
                <a:xfrm>
                  <a:off x="6804248" y="6165304"/>
                  <a:ext cx="2160240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smtClean="0">
                      <a:solidFill>
                        <a:srgbClr val="FF6600"/>
                      </a:solidFill>
                      <a:effectLst>
                        <a:innerShdw blurRad="114300">
                          <a:prstClr val="black"/>
                        </a:innerShdw>
                        <a:reflection blurRad="6350" stA="55000" endA="300" endPos="45500" dir="5400000" sy="-100000" algn="bl" rotWithShape="0"/>
                      </a:effectLst>
                      <a:latin typeface="Angsana New" pitchFamily="18" charset="-34"/>
                      <a:cs typeface="Angsana New" pitchFamily="18" charset="-34"/>
                    </a:rPr>
                    <a:t> C    O P Y R I G H T</a:t>
                  </a:r>
                  <a:endParaRPr lang="th-TH" sz="2000" b="1" dirty="0">
                    <a:solidFill>
                      <a:srgbClr val="FF6600"/>
                    </a:solidFill>
                    <a:effectLst>
                      <a:innerShdw blurRad="114300">
                        <a:prstClr val="black"/>
                      </a:innerShdw>
                      <a:reflection blurRad="6350" stA="55000" endA="300" endPos="45500" dir="5400000" sy="-100000" algn="bl" rotWithShape="0"/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</p:grpSp>
          <p:cxnSp>
            <p:nvCxnSpPr>
              <p:cNvPr id="7" name="Straight Connector 8"/>
              <p:cNvCxnSpPr/>
              <p:nvPr/>
            </p:nvCxnSpPr>
            <p:spPr>
              <a:xfrm>
                <a:off x="0" y="6165304"/>
                <a:ext cx="9144000" cy="72008"/>
              </a:xfrm>
              <a:prstGeom prst="line">
                <a:avLst/>
              </a:prstGeom>
              <a:ln>
                <a:solidFill>
                  <a:srgbClr val="008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" name="Oval 6"/>
            <p:cNvSpPr/>
            <p:nvPr/>
          </p:nvSpPr>
          <p:spPr>
            <a:xfrm>
              <a:off x="7092280" y="6453336"/>
              <a:ext cx="288032" cy="288032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FF6600"/>
              </a:solidFill>
            </a:ln>
            <a:scene3d>
              <a:camera prst="orthographicFront"/>
              <a:lightRig rig="threePt" dir="t"/>
            </a:scene3d>
            <a:sp3d>
              <a:bevelT w="114300" prst="hardEdg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tx1"/>
                  </a:solidFill>
                  <a:effectLst>
                    <a:innerShdw blurRad="114300">
                      <a:prstClr val="black"/>
                    </a:innerShdw>
                    <a:reflection blurRad="6350" stA="55000" endA="300" endPos="45500" dir="5400000" sy="-100000" algn="bl" rotWithShape="0"/>
                  </a:effectLst>
                  <a:latin typeface="Angsana New" pitchFamily="18" charset="-34"/>
                </a:rPr>
                <a:t>C</a:t>
              </a:r>
              <a:endParaRPr lang="th-TH" sz="2000" b="1" dirty="0">
                <a:solidFill>
                  <a:schemeClr val="tx1"/>
                </a:solidFill>
                <a:effectLst>
                  <a:innerShdw blurRad="114300">
                    <a:prstClr val="black"/>
                  </a:innerShdw>
                  <a:reflection blurRad="6350" stA="55000" endA="300" endPos="45500" dir="5400000" sy="-100000" algn="bl" rotWithShape="0"/>
                </a:effectLst>
                <a:latin typeface="Angsana New" pitchFamily="18" charset="-34"/>
              </a:endParaRPr>
            </a:p>
          </p:txBody>
        </p:sp>
      </p:grpSp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pPr algn="ctr"/>
            <a:r>
              <a:rPr lang="th-TH" sz="48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rgbClr val="C00000">
                      <a:alpha val="60000"/>
                    </a:srgb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cs typeface="EucrosiaUPC" pitchFamily="18" charset="-34"/>
              </a:rPr>
              <a:t>วัตถุประสงค์หลักของการบริหารความเสี่ยง</a:t>
            </a:r>
          </a:p>
        </p:txBody>
      </p:sp>
      <p:sp>
        <p:nvSpPr>
          <p:cNvPr id="183299" name="Rectangle 3"/>
          <p:cNvSpPr>
            <a:spLocks noGrp="1" noChangeArrowheads="1"/>
          </p:cNvSpPr>
          <p:nvPr>
            <p:ph idx="1"/>
          </p:nvPr>
        </p:nvSpPr>
        <p:spPr>
          <a:xfrm>
            <a:off x="0" y="1066800"/>
            <a:ext cx="9144000" cy="5791200"/>
          </a:xfrm>
        </p:spPr>
        <p:txBody>
          <a:bodyPr/>
          <a:lstStyle/>
          <a:p>
            <a:r>
              <a:rPr lang="th-TH" sz="4400" b="1" i="1" dirty="0">
                <a:solidFill>
                  <a:srgbClr val="FF0000"/>
                </a:solidFill>
                <a:cs typeface="EucrosiaUPC" pitchFamily="18" charset="-34"/>
              </a:rPr>
              <a:t>ก่อนความ</a:t>
            </a:r>
            <a:r>
              <a:rPr lang="th-TH" sz="4400" b="1" i="1" dirty="0" smtClean="0">
                <a:solidFill>
                  <a:srgbClr val="FF0000"/>
                </a:solidFill>
                <a:cs typeface="EucrosiaUPC" pitchFamily="18" charset="-34"/>
              </a:rPr>
              <a:t>สูญเสีย </a:t>
            </a:r>
            <a:r>
              <a:rPr lang="th-TH" sz="4400" b="1" i="1" dirty="0" smtClean="0">
                <a:solidFill>
                  <a:srgbClr val="FF0000"/>
                </a:solidFill>
                <a:latin typeface="Cordia New" pitchFamily="34" charset="-34"/>
                <a:cs typeface="EucrosiaUPC" pitchFamily="18" charset="-34"/>
              </a:rPr>
              <a:t>(</a:t>
            </a:r>
            <a:r>
              <a:rPr lang="en-US" sz="4400" b="1" i="1" dirty="0" err="1">
                <a:solidFill>
                  <a:srgbClr val="FF0000"/>
                </a:solidFill>
                <a:latin typeface="Cordia New" pitchFamily="34" charset="-34"/>
                <a:cs typeface="EucrosiaUPC" pitchFamily="18" charset="-34"/>
              </a:rPr>
              <a:t>Preloss</a:t>
            </a:r>
            <a:r>
              <a:rPr lang="en-US" sz="4400" b="1" i="1" dirty="0">
                <a:solidFill>
                  <a:srgbClr val="FF0000"/>
                </a:solidFill>
                <a:latin typeface="Cordia New" pitchFamily="34" charset="-34"/>
                <a:cs typeface="EucrosiaUPC" pitchFamily="18" charset="-34"/>
              </a:rPr>
              <a:t> Objectives</a:t>
            </a:r>
            <a:r>
              <a:rPr lang="th-TH" sz="4400" b="1" i="1" dirty="0" smtClean="0">
                <a:solidFill>
                  <a:srgbClr val="FF0000"/>
                </a:solidFill>
                <a:latin typeface="Cordia New" pitchFamily="34" charset="-34"/>
                <a:cs typeface="EucrosiaUPC" pitchFamily="18" charset="-34"/>
              </a:rPr>
              <a:t>)</a:t>
            </a:r>
          </a:p>
          <a:p>
            <a:pPr>
              <a:buNone/>
            </a:pPr>
            <a:r>
              <a:rPr lang="th-TH" sz="4400" b="1" dirty="0" smtClean="0">
                <a:latin typeface="Cordia New" pitchFamily="34" charset="-34"/>
                <a:cs typeface="EucrosiaUPC" pitchFamily="18" charset="-34"/>
              </a:rPr>
              <a:t>      </a:t>
            </a:r>
            <a:r>
              <a:rPr lang="th-TH" sz="4400" b="1" dirty="0" smtClean="0">
                <a:cs typeface="EucrosiaUPC" pitchFamily="18" charset="-34"/>
              </a:rPr>
              <a:t>เป็น</a:t>
            </a:r>
            <a:r>
              <a:rPr lang="th-TH" sz="4400" b="1" dirty="0">
                <a:cs typeface="EucrosiaUPC" pitchFamily="18" charset="-34"/>
              </a:rPr>
              <a:t>การเตรียมการขององค์กรเพื่อวางแผนป้องกันการสูญเสีย</a:t>
            </a:r>
          </a:p>
          <a:p>
            <a:r>
              <a:rPr lang="th-TH" sz="4400" b="1" i="1" dirty="0">
                <a:solidFill>
                  <a:srgbClr val="FF0000"/>
                </a:solidFill>
                <a:cs typeface="EucrosiaUPC" pitchFamily="18" charset="-34"/>
              </a:rPr>
              <a:t>หลังความ</a:t>
            </a:r>
            <a:r>
              <a:rPr lang="th-TH" sz="4400" b="1" i="1" dirty="0" smtClean="0">
                <a:solidFill>
                  <a:srgbClr val="FF0000"/>
                </a:solidFill>
                <a:cs typeface="EucrosiaUPC" pitchFamily="18" charset="-34"/>
              </a:rPr>
              <a:t>สูญเสีย </a:t>
            </a:r>
            <a:r>
              <a:rPr lang="th-TH" sz="4400" b="1" i="1" dirty="0" smtClean="0">
                <a:solidFill>
                  <a:srgbClr val="FF0000"/>
                </a:solidFill>
                <a:latin typeface="Cordia New" pitchFamily="34" charset="-34"/>
                <a:cs typeface="EucrosiaUPC" pitchFamily="18" charset="-34"/>
              </a:rPr>
              <a:t>(</a:t>
            </a:r>
            <a:r>
              <a:rPr lang="en-US" sz="4400" b="1" i="1" dirty="0" err="1">
                <a:solidFill>
                  <a:srgbClr val="FF0000"/>
                </a:solidFill>
                <a:latin typeface="Cordia New" pitchFamily="34" charset="-34"/>
                <a:cs typeface="EucrosiaUPC" pitchFamily="18" charset="-34"/>
              </a:rPr>
              <a:t>Postloss</a:t>
            </a:r>
            <a:r>
              <a:rPr lang="en-US" sz="4400" b="1" i="1" dirty="0">
                <a:solidFill>
                  <a:srgbClr val="FF0000"/>
                </a:solidFill>
                <a:latin typeface="Cordia New" pitchFamily="34" charset="-34"/>
                <a:cs typeface="EucrosiaUPC" pitchFamily="18" charset="-34"/>
              </a:rPr>
              <a:t> Objectives</a:t>
            </a:r>
            <a:r>
              <a:rPr lang="th-TH" sz="4400" b="1" i="1" dirty="0" smtClean="0">
                <a:solidFill>
                  <a:srgbClr val="FF0000"/>
                </a:solidFill>
                <a:latin typeface="Cordia New" pitchFamily="34" charset="-34"/>
                <a:cs typeface="EucrosiaUPC" pitchFamily="18" charset="-34"/>
              </a:rPr>
              <a:t>)</a:t>
            </a:r>
          </a:p>
          <a:p>
            <a:pPr>
              <a:buNone/>
            </a:pPr>
            <a:r>
              <a:rPr lang="th-TH" sz="4400" b="1" dirty="0" smtClean="0">
                <a:latin typeface="Cordia New" pitchFamily="34" charset="-34"/>
                <a:cs typeface="EucrosiaUPC" pitchFamily="18" charset="-34"/>
              </a:rPr>
              <a:t>       </a:t>
            </a:r>
            <a:r>
              <a:rPr lang="th-TH" sz="4400" b="1" dirty="0" smtClean="0">
                <a:cs typeface="EucrosiaUPC" pitchFamily="18" charset="-34"/>
              </a:rPr>
              <a:t>เป็น</a:t>
            </a:r>
            <a:r>
              <a:rPr lang="th-TH" sz="4400" b="1" dirty="0">
                <a:cs typeface="EucrosiaUPC" pitchFamily="18" charset="-34"/>
              </a:rPr>
              <a:t>การวางแผนเพื่อความอยู่รอดของ</a:t>
            </a:r>
            <a:r>
              <a:rPr lang="th-TH" sz="4400" b="1" dirty="0" smtClean="0">
                <a:cs typeface="EucrosiaUPC" pitchFamily="18" charset="-34"/>
              </a:rPr>
              <a:t>องค์กร    เมื่อ</a:t>
            </a:r>
            <a:r>
              <a:rPr lang="th-TH" sz="4400" b="1" dirty="0">
                <a:cs typeface="EucrosiaUPC" pitchFamily="18" charset="-34"/>
              </a:rPr>
              <a:t>เกิดการสูญเสียขึ้น โดยมีการวางแผน</a:t>
            </a:r>
            <a:r>
              <a:rPr lang="th-TH" sz="4400" b="1" dirty="0" smtClean="0">
                <a:cs typeface="EucrosiaUPC" pitchFamily="18" charset="-34"/>
              </a:rPr>
              <a:t>รองรับ   ความ</a:t>
            </a:r>
            <a:r>
              <a:rPr lang="th-TH" sz="4400" b="1" dirty="0">
                <a:cs typeface="EucrosiaUPC" pitchFamily="18" charset="-34"/>
              </a:rPr>
              <a:t>สูญเสียล่วงหน้า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0" y="6237312"/>
            <a:ext cx="9144000" cy="576064"/>
            <a:chOff x="0" y="6165304"/>
            <a:chExt cx="9144000" cy="576064"/>
          </a:xfrm>
        </p:grpSpPr>
        <p:grpSp>
          <p:nvGrpSpPr>
            <p:cNvPr id="5" name="Group 10"/>
            <p:cNvGrpSpPr/>
            <p:nvPr/>
          </p:nvGrpSpPr>
          <p:grpSpPr>
            <a:xfrm>
              <a:off x="0" y="6165304"/>
              <a:ext cx="9144000" cy="576064"/>
              <a:chOff x="0" y="5877272"/>
              <a:chExt cx="9144000" cy="576064"/>
            </a:xfrm>
          </p:grpSpPr>
          <p:grpSp>
            <p:nvGrpSpPr>
              <p:cNvPr id="7" name="Group 23"/>
              <p:cNvGrpSpPr/>
              <p:nvPr/>
            </p:nvGrpSpPr>
            <p:grpSpPr>
              <a:xfrm>
                <a:off x="0" y="5877272"/>
                <a:ext cx="9144000" cy="576064"/>
                <a:chOff x="0" y="5877272"/>
                <a:chExt cx="9144000" cy="576064"/>
              </a:xfrm>
            </p:grpSpPr>
            <p:cxnSp>
              <p:nvCxnSpPr>
                <p:cNvPr id="9" name="Straight Connector 9"/>
                <p:cNvCxnSpPr/>
                <p:nvPr/>
              </p:nvCxnSpPr>
              <p:spPr>
                <a:xfrm>
                  <a:off x="0" y="6093296"/>
                  <a:ext cx="9144000" cy="72008"/>
                </a:xfrm>
                <a:prstGeom prst="line">
                  <a:avLst/>
                </a:prstGeom>
                <a:ln>
                  <a:solidFill>
                    <a:srgbClr val="008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0" name="Rectangle 10"/>
                <p:cNvSpPr/>
                <p:nvPr/>
              </p:nvSpPr>
              <p:spPr>
                <a:xfrm>
                  <a:off x="6444208" y="5877272"/>
                  <a:ext cx="2664296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Natchanon</a:t>
                  </a:r>
                  <a:r>
                    <a:rPr lang="en-US" sz="2000" b="1" dirty="0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  </a:t>
                  </a:r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Siriphongsurapa</a:t>
                  </a:r>
                  <a:endParaRPr lang="th-TH" sz="2000" b="1" dirty="0">
                    <a:solidFill>
                      <a:schemeClr val="tx1"/>
                    </a:solidFill>
                    <a:effectLst>
                      <a:innerShdw blurRad="63500" dist="50800" dir="5400000">
                        <a:prstClr val="black">
                          <a:alpha val="50000"/>
                        </a:prstClr>
                      </a:innerShdw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  <p:sp>
              <p:nvSpPr>
                <p:cNvPr id="11" name="Rectangle 11"/>
                <p:cNvSpPr/>
                <p:nvPr/>
              </p:nvSpPr>
              <p:spPr>
                <a:xfrm>
                  <a:off x="6804248" y="6165304"/>
                  <a:ext cx="2160240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smtClean="0">
                      <a:solidFill>
                        <a:srgbClr val="FF6600"/>
                      </a:solidFill>
                      <a:effectLst>
                        <a:innerShdw blurRad="114300">
                          <a:prstClr val="black"/>
                        </a:innerShdw>
                        <a:reflection blurRad="6350" stA="55000" endA="300" endPos="45500" dir="5400000" sy="-100000" algn="bl" rotWithShape="0"/>
                      </a:effectLst>
                      <a:latin typeface="Angsana New" pitchFamily="18" charset="-34"/>
                      <a:cs typeface="Angsana New" pitchFamily="18" charset="-34"/>
                    </a:rPr>
                    <a:t> C    O P Y R I G H T</a:t>
                  </a:r>
                  <a:endParaRPr lang="th-TH" sz="2000" b="1" dirty="0">
                    <a:solidFill>
                      <a:srgbClr val="FF6600"/>
                    </a:solidFill>
                    <a:effectLst>
                      <a:innerShdw blurRad="114300">
                        <a:prstClr val="black"/>
                      </a:innerShdw>
                      <a:reflection blurRad="6350" stA="55000" endA="300" endPos="45500" dir="5400000" sy="-100000" algn="bl" rotWithShape="0"/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</p:grpSp>
          <p:cxnSp>
            <p:nvCxnSpPr>
              <p:cNvPr id="8" name="Straight Connector 8"/>
              <p:cNvCxnSpPr/>
              <p:nvPr/>
            </p:nvCxnSpPr>
            <p:spPr>
              <a:xfrm>
                <a:off x="0" y="6165304"/>
                <a:ext cx="9144000" cy="72008"/>
              </a:xfrm>
              <a:prstGeom prst="line">
                <a:avLst/>
              </a:prstGeom>
              <a:ln>
                <a:solidFill>
                  <a:srgbClr val="008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" name="Oval 6"/>
            <p:cNvSpPr/>
            <p:nvPr/>
          </p:nvSpPr>
          <p:spPr>
            <a:xfrm>
              <a:off x="7092280" y="6453336"/>
              <a:ext cx="288032" cy="288032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FF6600"/>
              </a:solidFill>
            </a:ln>
            <a:scene3d>
              <a:camera prst="orthographicFront"/>
              <a:lightRig rig="threePt" dir="t"/>
            </a:scene3d>
            <a:sp3d>
              <a:bevelT w="114300" prst="hardEdg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tx1"/>
                  </a:solidFill>
                  <a:effectLst>
                    <a:innerShdw blurRad="114300">
                      <a:prstClr val="black"/>
                    </a:innerShdw>
                    <a:reflection blurRad="6350" stA="55000" endA="300" endPos="45500" dir="5400000" sy="-100000" algn="bl" rotWithShape="0"/>
                  </a:effectLst>
                  <a:latin typeface="Angsana New" pitchFamily="18" charset="-34"/>
                </a:rPr>
                <a:t>C</a:t>
              </a:r>
              <a:endParaRPr lang="th-TH" sz="2000" b="1" dirty="0">
                <a:solidFill>
                  <a:schemeClr val="tx1"/>
                </a:solidFill>
                <a:effectLst>
                  <a:innerShdw blurRad="114300">
                    <a:prstClr val="black"/>
                  </a:innerShdw>
                  <a:reflection blurRad="6350" stA="55000" endA="300" endPos="45500" dir="5400000" sy="-100000" algn="bl" rotWithShape="0"/>
                </a:effectLst>
                <a:latin typeface="Angsana New" pitchFamily="18" charset="-34"/>
              </a:endParaRPr>
            </a:p>
          </p:txBody>
        </p:sp>
      </p:grpSp>
    </p:spTree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52400"/>
            <a:ext cx="9144000" cy="1219200"/>
          </a:xfrm>
        </p:spPr>
        <p:txBody>
          <a:bodyPr>
            <a:normAutofit/>
          </a:bodyPr>
          <a:lstStyle/>
          <a:p>
            <a:pPr algn="ctr"/>
            <a:r>
              <a:rPr lang="th-TH" sz="54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rgbClr val="FF0000">
                      <a:alpha val="60000"/>
                    </a:srgb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cs typeface="EucrosiaUPC" pitchFamily="18" charset="-34"/>
              </a:rPr>
              <a:t>ความเสี่ยงด้าน</a:t>
            </a:r>
            <a:r>
              <a:rPr lang="th-TH" sz="54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rgbClr val="FF0000">
                      <a:alpha val="60000"/>
                    </a:srgb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cs typeface="EucrosiaUPC" pitchFamily="18" charset="-34"/>
              </a:rPr>
              <a:t>การจัดซื้อจัดจ้าง</a:t>
            </a:r>
            <a:endParaRPr lang="th-TH" sz="5400" b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101600">
                  <a:srgbClr val="FF0000">
                    <a:alpha val="60000"/>
                  </a:srgb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cs typeface="EucrosiaUPC" pitchFamily="18" charset="-34"/>
            </a:endParaRPr>
          </a:p>
        </p:txBody>
      </p:sp>
      <p:sp>
        <p:nvSpPr>
          <p:cNvPr id="149511" name="Rectangle 7"/>
          <p:cNvSpPr>
            <a:spLocks noGrp="1" noChangeArrowheads="1"/>
          </p:cNvSpPr>
          <p:nvPr>
            <p:ph idx="1"/>
          </p:nvPr>
        </p:nvSpPr>
        <p:spPr>
          <a:xfrm>
            <a:off x="685800" y="1598613"/>
            <a:ext cx="8458200" cy="4954587"/>
          </a:xfrm>
          <a:noFill/>
          <a:ln/>
        </p:spPr>
        <p:txBody>
          <a:bodyPr/>
          <a:lstStyle/>
          <a:p>
            <a:r>
              <a:rPr lang="th-TH" sz="4800" b="1" dirty="0">
                <a:solidFill>
                  <a:srgbClr val="000099"/>
                </a:solidFill>
                <a:cs typeface="EucrosiaUPC" pitchFamily="18" charset="-34"/>
              </a:rPr>
              <a:t> </a:t>
            </a:r>
            <a:r>
              <a:rPr lang="th-TH" sz="4800" b="1" dirty="0" smtClean="0">
                <a:solidFill>
                  <a:srgbClr val="000099"/>
                </a:solidFill>
                <a:cs typeface="EucrosiaUPC" pitchFamily="18" charset="-34"/>
              </a:rPr>
              <a:t>เงินที่ใช้จ่าย</a:t>
            </a:r>
            <a:endParaRPr lang="th-TH" sz="4800" b="1" dirty="0">
              <a:solidFill>
                <a:srgbClr val="000099"/>
              </a:solidFill>
              <a:cs typeface="EucrosiaUPC" pitchFamily="18" charset="-34"/>
            </a:endParaRPr>
          </a:p>
          <a:p>
            <a:r>
              <a:rPr lang="th-TH" sz="4800" b="1" dirty="0">
                <a:solidFill>
                  <a:srgbClr val="000099"/>
                </a:solidFill>
                <a:cs typeface="EucrosiaUPC" pitchFamily="18" charset="-34"/>
              </a:rPr>
              <a:t> ระบบการบริหาร</a:t>
            </a:r>
          </a:p>
          <a:p>
            <a:r>
              <a:rPr lang="th-TH" sz="4800" b="1" dirty="0">
                <a:solidFill>
                  <a:srgbClr val="000099"/>
                </a:solidFill>
                <a:cs typeface="EucrosiaUPC" pitchFamily="18" charset="-34"/>
              </a:rPr>
              <a:t> </a:t>
            </a:r>
            <a:r>
              <a:rPr lang="th-TH" sz="4800" b="1" dirty="0" smtClean="0">
                <a:solidFill>
                  <a:srgbClr val="000099"/>
                </a:solidFill>
                <a:cs typeface="EucrosiaUPC" pitchFamily="18" charset="-34"/>
              </a:rPr>
              <a:t>ผู้ที่เกี่ยวข้อง</a:t>
            </a:r>
            <a:endParaRPr lang="en-US" sz="4800" b="1" dirty="0">
              <a:solidFill>
                <a:srgbClr val="000099"/>
              </a:solidFill>
              <a:cs typeface="EucrosiaUPC" pitchFamily="18" charset="-34"/>
            </a:endParaRPr>
          </a:p>
          <a:p>
            <a:r>
              <a:rPr lang="th-TH" sz="4800" b="1" dirty="0">
                <a:solidFill>
                  <a:srgbClr val="000099"/>
                </a:solidFill>
                <a:cs typeface="EucrosiaUPC" pitchFamily="18" charset="-34"/>
              </a:rPr>
              <a:t> </a:t>
            </a:r>
            <a:r>
              <a:rPr lang="th-TH" sz="4800" b="1" dirty="0" smtClean="0">
                <a:solidFill>
                  <a:srgbClr val="000099"/>
                </a:solidFill>
                <a:cs typeface="EucrosiaUPC" pitchFamily="18" charset="-34"/>
              </a:rPr>
              <a:t>กฎหมาย</a:t>
            </a:r>
            <a:r>
              <a:rPr lang="th-TH" sz="4800" b="1" dirty="0">
                <a:solidFill>
                  <a:srgbClr val="000099"/>
                </a:solidFill>
                <a:cs typeface="EucrosiaUPC" pitchFamily="18" charset="-34"/>
              </a:rPr>
              <a:t>ที่ต้องปฏิบัติ</a:t>
            </a:r>
          </a:p>
          <a:p>
            <a:r>
              <a:rPr lang="th-TH" sz="4800" b="1" dirty="0">
                <a:solidFill>
                  <a:srgbClr val="000099"/>
                </a:solidFill>
                <a:cs typeface="EucrosiaUPC" pitchFamily="18" charset="-34"/>
              </a:rPr>
              <a:t> การติดตามตรวจสอบและประเมินผล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0" y="6237312"/>
            <a:ext cx="9144000" cy="576064"/>
            <a:chOff x="0" y="6165304"/>
            <a:chExt cx="9144000" cy="576064"/>
          </a:xfrm>
        </p:grpSpPr>
        <p:grpSp>
          <p:nvGrpSpPr>
            <p:cNvPr id="5" name="Group 10"/>
            <p:cNvGrpSpPr/>
            <p:nvPr/>
          </p:nvGrpSpPr>
          <p:grpSpPr>
            <a:xfrm>
              <a:off x="0" y="6165304"/>
              <a:ext cx="9144000" cy="576064"/>
              <a:chOff x="0" y="5877272"/>
              <a:chExt cx="9144000" cy="576064"/>
            </a:xfrm>
          </p:grpSpPr>
          <p:grpSp>
            <p:nvGrpSpPr>
              <p:cNvPr id="7" name="Group 23"/>
              <p:cNvGrpSpPr/>
              <p:nvPr/>
            </p:nvGrpSpPr>
            <p:grpSpPr>
              <a:xfrm>
                <a:off x="0" y="5877272"/>
                <a:ext cx="9144000" cy="576064"/>
                <a:chOff x="0" y="5877272"/>
                <a:chExt cx="9144000" cy="576064"/>
              </a:xfrm>
            </p:grpSpPr>
            <p:cxnSp>
              <p:nvCxnSpPr>
                <p:cNvPr id="9" name="Straight Connector 9"/>
                <p:cNvCxnSpPr/>
                <p:nvPr/>
              </p:nvCxnSpPr>
              <p:spPr>
                <a:xfrm>
                  <a:off x="0" y="6093296"/>
                  <a:ext cx="9144000" cy="72008"/>
                </a:xfrm>
                <a:prstGeom prst="line">
                  <a:avLst/>
                </a:prstGeom>
                <a:ln>
                  <a:solidFill>
                    <a:srgbClr val="008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0" name="Rectangle 10"/>
                <p:cNvSpPr/>
                <p:nvPr/>
              </p:nvSpPr>
              <p:spPr>
                <a:xfrm>
                  <a:off x="6444208" y="5877272"/>
                  <a:ext cx="2664296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Natchanon</a:t>
                  </a:r>
                  <a:r>
                    <a:rPr lang="en-US" sz="2000" b="1" dirty="0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  </a:t>
                  </a:r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Siriphongsurapa</a:t>
                  </a:r>
                  <a:endParaRPr lang="th-TH" sz="2000" b="1" dirty="0">
                    <a:solidFill>
                      <a:schemeClr val="tx1"/>
                    </a:solidFill>
                    <a:effectLst>
                      <a:innerShdw blurRad="63500" dist="50800" dir="5400000">
                        <a:prstClr val="black">
                          <a:alpha val="50000"/>
                        </a:prstClr>
                      </a:innerShdw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  <p:sp>
              <p:nvSpPr>
                <p:cNvPr id="11" name="Rectangle 11"/>
                <p:cNvSpPr/>
                <p:nvPr/>
              </p:nvSpPr>
              <p:spPr>
                <a:xfrm>
                  <a:off x="6804248" y="6165304"/>
                  <a:ext cx="2160240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smtClean="0">
                      <a:solidFill>
                        <a:srgbClr val="FF6600"/>
                      </a:solidFill>
                      <a:effectLst>
                        <a:innerShdw blurRad="114300">
                          <a:prstClr val="black"/>
                        </a:innerShdw>
                        <a:reflection blurRad="6350" stA="55000" endA="300" endPos="45500" dir="5400000" sy="-100000" algn="bl" rotWithShape="0"/>
                      </a:effectLst>
                      <a:latin typeface="Angsana New" pitchFamily="18" charset="-34"/>
                      <a:cs typeface="Angsana New" pitchFamily="18" charset="-34"/>
                    </a:rPr>
                    <a:t> C    O P Y R I G H T</a:t>
                  </a:r>
                  <a:endParaRPr lang="th-TH" sz="2000" b="1" dirty="0">
                    <a:solidFill>
                      <a:srgbClr val="FF6600"/>
                    </a:solidFill>
                    <a:effectLst>
                      <a:innerShdw blurRad="114300">
                        <a:prstClr val="black"/>
                      </a:innerShdw>
                      <a:reflection blurRad="6350" stA="55000" endA="300" endPos="45500" dir="5400000" sy="-100000" algn="bl" rotWithShape="0"/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</p:grpSp>
          <p:cxnSp>
            <p:nvCxnSpPr>
              <p:cNvPr id="8" name="Straight Connector 8"/>
              <p:cNvCxnSpPr/>
              <p:nvPr/>
            </p:nvCxnSpPr>
            <p:spPr>
              <a:xfrm>
                <a:off x="0" y="6165304"/>
                <a:ext cx="9144000" cy="72008"/>
              </a:xfrm>
              <a:prstGeom prst="line">
                <a:avLst/>
              </a:prstGeom>
              <a:ln>
                <a:solidFill>
                  <a:srgbClr val="008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" name="Oval 6"/>
            <p:cNvSpPr/>
            <p:nvPr/>
          </p:nvSpPr>
          <p:spPr>
            <a:xfrm>
              <a:off x="7092280" y="6453336"/>
              <a:ext cx="288032" cy="288032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FF6600"/>
              </a:solidFill>
            </a:ln>
            <a:scene3d>
              <a:camera prst="orthographicFront"/>
              <a:lightRig rig="threePt" dir="t"/>
            </a:scene3d>
            <a:sp3d>
              <a:bevelT w="114300" prst="hardEdg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tx1"/>
                  </a:solidFill>
                  <a:effectLst>
                    <a:innerShdw blurRad="114300">
                      <a:prstClr val="black"/>
                    </a:innerShdw>
                    <a:reflection blurRad="6350" stA="55000" endA="300" endPos="45500" dir="5400000" sy="-100000" algn="bl" rotWithShape="0"/>
                  </a:effectLst>
                  <a:latin typeface="Angsana New" pitchFamily="18" charset="-34"/>
                </a:rPr>
                <a:t>C</a:t>
              </a:r>
              <a:endParaRPr lang="th-TH" sz="2000" b="1" dirty="0">
                <a:solidFill>
                  <a:schemeClr val="tx1"/>
                </a:solidFill>
                <a:effectLst>
                  <a:innerShdw blurRad="114300">
                    <a:prstClr val="black"/>
                  </a:innerShdw>
                  <a:reflection blurRad="6350" stA="55000" endA="300" endPos="45500" dir="5400000" sy="-100000" algn="bl" rotWithShape="0"/>
                </a:effectLst>
                <a:latin typeface="Angsana New" pitchFamily="18" charset="-34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95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95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95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495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95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95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95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95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95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95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95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495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495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495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495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495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495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495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495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495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90600"/>
          </a:xfrm>
        </p:spPr>
        <p:txBody>
          <a:bodyPr/>
          <a:lstStyle/>
          <a:p>
            <a:pPr algn="ctr"/>
            <a:r>
              <a:rPr lang="th-TH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rgbClr val="FF0000">
                      <a:alpha val="60000"/>
                    </a:srgb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เงินที่ใช้จ่าย</a:t>
            </a:r>
            <a:endParaRPr lang="th-TH" b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101600">
                  <a:srgbClr val="FF0000">
                    <a:alpha val="60000"/>
                  </a:srgb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3" name="สี่เหลี่ยมผืนผ้า 2"/>
          <p:cNvSpPr/>
          <p:nvPr/>
        </p:nvSpPr>
        <p:spPr>
          <a:xfrm>
            <a:off x="304800" y="908720"/>
            <a:ext cx="4267200" cy="53340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</a:pPr>
            <a:r>
              <a:rPr lang="th-TH" sz="3200" b="1" dirty="0" smtClean="0">
                <a:solidFill>
                  <a:schemeClr val="tx1"/>
                </a:solidFill>
                <a:latin typeface="Tahoma" pitchFamily="34" charset="0"/>
                <a:cs typeface="EucrosiaUPC" pitchFamily="18" charset="-34"/>
              </a:rPr>
              <a:t>ไม่มีการจัดทำแผนปฏิบัติการจัดซื้อจัดจ้าง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</a:pPr>
            <a:r>
              <a:rPr lang="th-TH" sz="3200" b="1" dirty="0" smtClean="0">
                <a:solidFill>
                  <a:schemeClr val="tx1"/>
                </a:solidFill>
                <a:latin typeface="Tahoma" pitchFamily="34" charset="0"/>
                <a:cs typeface="EucrosiaUPC" pitchFamily="18" charset="-34"/>
              </a:rPr>
              <a:t>ไม่จัดหาตามแผน โดยไม่ดำเนินการจัดหาหลัง “</a:t>
            </a:r>
            <a:r>
              <a:rPr lang="th-TH" sz="3200" b="1" u="sng" dirty="0" smtClean="0">
                <a:solidFill>
                  <a:schemeClr val="tx1"/>
                </a:solidFill>
                <a:latin typeface="Tahoma" pitchFamily="34" charset="0"/>
                <a:cs typeface="EucrosiaUPC" pitchFamily="18" charset="-34"/>
              </a:rPr>
              <a:t>ทราบยอดเงิน</a:t>
            </a:r>
            <a:r>
              <a:rPr lang="th-TH" sz="3200" b="1" dirty="0" smtClean="0">
                <a:solidFill>
                  <a:schemeClr val="tx1"/>
                </a:solidFill>
                <a:latin typeface="Tahoma" pitchFamily="34" charset="0"/>
                <a:cs typeface="EucrosiaUPC" pitchFamily="18" charset="-34"/>
              </a:rPr>
              <a:t>” ที่จะใช้ เพื่อให้พร้อม  ทำสัญญาทันทีเมื่อได้รับอนุมัติทางการเงิน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</a:pPr>
            <a:r>
              <a:rPr lang="th-TH" sz="3200" b="1" dirty="0" smtClean="0">
                <a:solidFill>
                  <a:schemeClr val="tx1"/>
                </a:solidFill>
                <a:latin typeface="Tahoma" pitchFamily="34" charset="0"/>
                <a:cs typeface="EucrosiaUPC" pitchFamily="18" charset="-34"/>
              </a:rPr>
              <a:t>มาตรการเร่งรัดการเบิกจ่ายเงินภาครัฐ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</a:pPr>
            <a:r>
              <a:rPr lang="th-TH" sz="3200" b="1" dirty="0" smtClean="0">
                <a:solidFill>
                  <a:schemeClr val="tx1"/>
                </a:solidFill>
                <a:latin typeface="Tahoma" pitchFamily="34" charset="0"/>
                <a:cs typeface="EucrosiaUPC" pitchFamily="18" charset="-34"/>
              </a:rPr>
              <a:t>การใช้จ่ายเงินผิดประเภท      ผิดวัตถุประสงค์</a:t>
            </a:r>
          </a:p>
        </p:txBody>
      </p:sp>
      <p:sp>
        <p:nvSpPr>
          <p:cNvPr id="4" name="สี่เหลี่ยมผืนผ้า 3"/>
          <p:cNvSpPr/>
          <p:nvPr/>
        </p:nvSpPr>
        <p:spPr>
          <a:xfrm>
            <a:off x="4648200" y="908720"/>
            <a:ext cx="4267200" cy="40386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</a:pPr>
            <a:r>
              <a:rPr lang="th-TH" sz="3200" b="1" dirty="0" smtClean="0">
                <a:solidFill>
                  <a:srgbClr val="0000CC"/>
                </a:solidFill>
                <a:latin typeface="Tahoma" pitchFamily="34" charset="0"/>
                <a:cs typeface="EucrosiaUPC" pitchFamily="18" charset="-34"/>
              </a:rPr>
              <a:t>จัดทำแผนการจัดซื้อจัดจ้าง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</a:pPr>
            <a:r>
              <a:rPr lang="th-TH" sz="3200" b="1" dirty="0" smtClean="0">
                <a:solidFill>
                  <a:srgbClr val="0000CC"/>
                </a:solidFill>
                <a:latin typeface="Tahoma" pitchFamily="34" charset="0"/>
                <a:cs typeface="EucrosiaUPC" pitchFamily="18" charset="-34"/>
              </a:rPr>
              <a:t>จัดหาตามแผน โดยดำเนินการจัดหาหลังทราบยอดเงินที่จะใช้   เพื่อให้พร้อมทำสัญญาทันที  เมื่อได้รับอนุมัติทางการเงิน</a:t>
            </a:r>
          </a:p>
        </p:txBody>
      </p:sp>
      <p:sp>
        <p:nvSpPr>
          <p:cNvPr id="5" name="สี่เหลี่ยมผืนผ้า 4"/>
          <p:cNvSpPr/>
          <p:nvPr/>
        </p:nvSpPr>
        <p:spPr>
          <a:xfrm>
            <a:off x="4648200" y="5099720"/>
            <a:ext cx="4267200" cy="11430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Font typeface="Wingdings" pitchFamily="2" charset="2"/>
              <a:buChar char="Ø"/>
            </a:pPr>
            <a:r>
              <a:rPr lang="th-TH" sz="3200" b="1" dirty="0" smtClean="0">
                <a:solidFill>
                  <a:srgbClr val="C00000"/>
                </a:solidFill>
                <a:latin typeface="EucrosiaUPC" pitchFamily="18" charset="-34"/>
                <a:cs typeface="EucrosiaUPC" pitchFamily="18" charset="-34"/>
              </a:rPr>
              <a:t> </a:t>
            </a:r>
            <a:r>
              <a:rPr lang="th-TH" sz="2800" b="1" dirty="0" smtClean="0">
                <a:solidFill>
                  <a:srgbClr val="C00000"/>
                </a:solidFill>
                <a:latin typeface="EucrosiaUPC" pitchFamily="18" charset="-34"/>
                <a:cs typeface="EucrosiaUPC" pitchFamily="18" charset="-34"/>
              </a:rPr>
              <a:t>หารือสำนักงบประมาณก่อนดำเนินการโอนเปลี่ยนแปลงงบประมาณ</a:t>
            </a:r>
            <a:endParaRPr lang="th-TH" sz="2800" b="1" dirty="0">
              <a:solidFill>
                <a:srgbClr val="C00000"/>
              </a:solidFill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6" name="วงเล็บปีกกาขวา 5"/>
          <p:cNvSpPr/>
          <p:nvPr/>
        </p:nvSpPr>
        <p:spPr>
          <a:xfrm>
            <a:off x="4191000" y="1295400"/>
            <a:ext cx="381000" cy="3657600"/>
          </a:xfrm>
          <a:prstGeom prst="rightBrac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cxnSp>
        <p:nvCxnSpPr>
          <p:cNvPr id="8" name="ลูกศรเชื่อมต่อแบบตรง 7"/>
          <p:cNvCxnSpPr/>
          <p:nvPr/>
        </p:nvCxnSpPr>
        <p:spPr>
          <a:xfrm>
            <a:off x="4038600" y="5638800"/>
            <a:ext cx="381000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pSp>
        <p:nvGrpSpPr>
          <p:cNvPr id="9" name="Group 4"/>
          <p:cNvGrpSpPr/>
          <p:nvPr/>
        </p:nvGrpSpPr>
        <p:grpSpPr>
          <a:xfrm>
            <a:off x="0" y="6237312"/>
            <a:ext cx="9144000" cy="576064"/>
            <a:chOff x="0" y="6165304"/>
            <a:chExt cx="9144000" cy="576064"/>
          </a:xfrm>
        </p:grpSpPr>
        <p:grpSp>
          <p:nvGrpSpPr>
            <p:cNvPr id="10" name="Group 10"/>
            <p:cNvGrpSpPr/>
            <p:nvPr/>
          </p:nvGrpSpPr>
          <p:grpSpPr>
            <a:xfrm>
              <a:off x="0" y="6165304"/>
              <a:ext cx="9144000" cy="576064"/>
              <a:chOff x="0" y="5877272"/>
              <a:chExt cx="9144000" cy="576064"/>
            </a:xfrm>
          </p:grpSpPr>
          <p:grpSp>
            <p:nvGrpSpPr>
              <p:cNvPr id="12" name="Group 23"/>
              <p:cNvGrpSpPr/>
              <p:nvPr/>
            </p:nvGrpSpPr>
            <p:grpSpPr>
              <a:xfrm>
                <a:off x="0" y="5877272"/>
                <a:ext cx="9144000" cy="576064"/>
                <a:chOff x="0" y="5877272"/>
                <a:chExt cx="9144000" cy="576064"/>
              </a:xfrm>
            </p:grpSpPr>
            <p:cxnSp>
              <p:nvCxnSpPr>
                <p:cNvPr id="14" name="Straight Connector 9"/>
                <p:cNvCxnSpPr/>
                <p:nvPr/>
              </p:nvCxnSpPr>
              <p:spPr>
                <a:xfrm>
                  <a:off x="0" y="6093296"/>
                  <a:ext cx="9144000" cy="72008"/>
                </a:xfrm>
                <a:prstGeom prst="line">
                  <a:avLst/>
                </a:prstGeom>
                <a:ln>
                  <a:solidFill>
                    <a:srgbClr val="008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5" name="Rectangle 10"/>
                <p:cNvSpPr/>
                <p:nvPr/>
              </p:nvSpPr>
              <p:spPr>
                <a:xfrm>
                  <a:off x="6444208" y="5877272"/>
                  <a:ext cx="2664296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Natchanon</a:t>
                  </a:r>
                  <a:r>
                    <a:rPr lang="en-US" sz="2000" b="1" dirty="0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  </a:t>
                  </a:r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Siriphongsurapa</a:t>
                  </a:r>
                  <a:endParaRPr lang="th-TH" sz="2000" b="1" dirty="0">
                    <a:solidFill>
                      <a:schemeClr val="tx1"/>
                    </a:solidFill>
                    <a:effectLst>
                      <a:innerShdw blurRad="63500" dist="50800" dir="5400000">
                        <a:prstClr val="black">
                          <a:alpha val="50000"/>
                        </a:prstClr>
                      </a:innerShdw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  <p:sp>
              <p:nvSpPr>
                <p:cNvPr id="16" name="Rectangle 11"/>
                <p:cNvSpPr/>
                <p:nvPr/>
              </p:nvSpPr>
              <p:spPr>
                <a:xfrm>
                  <a:off x="6804248" y="6165304"/>
                  <a:ext cx="2160240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smtClean="0">
                      <a:solidFill>
                        <a:srgbClr val="FF6600"/>
                      </a:solidFill>
                      <a:effectLst>
                        <a:innerShdw blurRad="114300">
                          <a:prstClr val="black"/>
                        </a:innerShdw>
                        <a:reflection blurRad="6350" stA="55000" endA="300" endPos="45500" dir="5400000" sy="-100000" algn="bl" rotWithShape="0"/>
                      </a:effectLst>
                      <a:latin typeface="Angsana New" pitchFamily="18" charset="-34"/>
                      <a:cs typeface="Angsana New" pitchFamily="18" charset="-34"/>
                    </a:rPr>
                    <a:t> C    O P Y R I G H T</a:t>
                  </a:r>
                  <a:endParaRPr lang="th-TH" sz="2000" b="1" dirty="0">
                    <a:solidFill>
                      <a:srgbClr val="FF6600"/>
                    </a:solidFill>
                    <a:effectLst>
                      <a:innerShdw blurRad="114300">
                        <a:prstClr val="black"/>
                      </a:innerShdw>
                      <a:reflection blurRad="6350" stA="55000" endA="300" endPos="45500" dir="5400000" sy="-100000" algn="bl" rotWithShape="0"/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</p:grpSp>
          <p:cxnSp>
            <p:nvCxnSpPr>
              <p:cNvPr id="13" name="Straight Connector 8"/>
              <p:cNvCxnSpPr/>
              <p:nvPr/>
            </p:nvCxnSpPr>
            <p:spPr>
              <a:xfrm>
                <a:off x="0" y="6165304"/>
                <a:ext cx="9144000" cy="72008"/>
              </a:xfrm>
              <a:prstGeom prst="line">
                <a:avLst/>
              </a:prstGeom>
              <a:ln>
                <a:solidFill>
                  <a:srgbClr val="008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1" name="Oval 6"/>
            <p:cNvSpPr/>
            <p:nvPr/>
          </p:nvSpPr>
          <p:spPr>
            <a:xfrm>
              <a:off x="7092280" y="6453336"/>
              <a:ext cx="288032" cy="288032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FF6600"/>
              </a:solidFill>
            </a:ln>
            <a:scene3d>
              <a:camera prst="orthographicFront"/>
              <a:lightRig rig="threePt" dir="t"/>
            </a:scene3d>
            <a:sp3d>
              <a:bevelT w="114300" prst="hardEdg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tx1"/>
                  </a:solidFill>
                  <a:effectLst>
                    <a:innerShdw blurRad="114300">
                      <a:prstClr val="black"/>
                    </a:innerShdw>
                    <a:reflection blurRad="6350" stA="55000" endA="300" endPos="45500" dir="5400000" sy="-100000" algn="bl" rotWithShape="0"/>
                  </a:effectLst>
                  <a:latin typeface="Angsana New" pitchFamily="18" charset="-34"/>
                </a:rPr>
                <a:t>C</a:t>
              </a:r>
              <a:endParaRPr lang="th-TH" sz="2000" b="1" dirty="0">
                <a:solidFill>
                  <a:schemeClr val="tx1"/>
                </a:solidFill>
                <a:effectLst>
                  <a:innerShdw blurRad="114300">
                    <a:prstClr val="black"/>
                  </a:innerShdw>
                  <a:reflection blurRad="6350" stA="55000" endA="300" endPos="45500" dir="5400000" sy="-100000" algn="bl" rotWithShape="0"/>
                </a:effectLst>
                <a:latin typeface="Angsana New" pitchFamily="18" charset="-34"/>
              </a:endParaRPr>
            </a:p>
          </p:txBody>
        </p:sp>
      </p:grpSp>
    </p:spTree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990600"/>
          </a:xfrm>
        </p:spPr>
        <p:txBody>
          <a:bodyPr>
            <a:normAutofit/>
          </a:bodyPr>
          <a:lstStyle/>
          <a:p>
            <a:pPr algn="ctr"/>
            <a:r>
              <a:rPr lang="th-TH" sz="60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rgbClr val="C00000">
                      <a:alpha val="60000"/>
                    </a:srgb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cs typeface="EucrosiaUPC" pitchFamily="18" charset="-34"/>
              </a:rPr>
              <a:t>ระบบการบริหาร</a:t>
            </a:r>
            <a:endParaRPr lang="th-TH" sz="6000" b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101600">
                  <a:srgbClr val="C00000">
                    <a:alpha val="60000"/>
                  </a:srgb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457200" y="1268760"/>
            <a:ext cx="4038600" cy="48768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r>
              <a:rPr lang="th-TH" sz="3600" b="1" dirty="0" smtClean="0">
                <a:latin typeface="EucrosiaUPC" pitchFamily="18" charset="-34"/>
                <a:cs typeface="EucrosiaUPC" pitchFamily="18" charset="-34"/>
              </a:rPr>
              <a:t>ขาด</a:t>
            </a:r>
            <a:r>
              <a:rPr lang="th-TH" sz="3600" b="1" dirty="0" err="1" smtClean="0">
                <a:latin typeface="EucrosiaUPC" pitchFamily="18" charset="-34"/>
                <a:cs typeface="EucrosiaUPC" pitchFamily="18" charset="-34"/>
              </a:rPr>
              <a:t>ธรรมาภิ</a:t>
            </a:r>
            <a:r>
              <a:rPr lang="th-TH" sz="3600" b="1" dirty="0" smtClean="0">
                <a:latin typeface="EucrosiaUPC" pitchFamily="18" charset="-34"/>
                <a:cs typeface="EucrosiaUPC" pitchFamily="18" charset="-34"/>
              </a:rPr>
              <a:t>บาล</a:t>
            </a:r>
          </a:p>
          <a:p>
            <a:r>
              <a:rPr lang="th-TH" sz="3600" b="1" dirty="0" smtClean="0">
                <a:latin typeface="EucrosiaUPC" pitchFamily="18" charset="-34"/>
                <a:cs typeface="EucrosiaUPC" pitchFamily="18" charset="-34"/>
              </a:rPr>
              <a:t>การมอบอำนาจ</a:t>
            </a:r>
          </a:p>
          <a:p>
            <a:r>
              <a:rPr lang="en-US" sz="3600" b="1" dirty="0" err="1" smtClean="0">
                <a:latin typeface="EucrosiaUPC" pitchFamily="18" charset="-34"/>
                <a:cs typeface="EucrosiaUPC" pitchFamily="18" charset="-34"/>
              </a:rPr>
              <a:t>ขาดการควบคุมภายในที่ดี</a:t>
            </a:r>
            <a:endParaRPr lang="en-US" sz="3600" b="1" dirty="0" smtClean="0">
              <a:latin typeface="EucrosiaUPC" pitchFamily="18" charset="-34"/>
              <a:cs typeface="EucrosiaUPC" pitchFamily="18" charset="-34"/>
            </a:endParaRPr>
          </a:p>
          <a:p>
            <a:r>
              <a:rPr lang="en-US" sz="3600" b="1" dirty="0" err="1" smtClean="0">
                <a:latin typeface="EucrosiaUPC" pitchFamily="18" charset="-34"/>
                <a:cs typeface="EucrosiaUPC" pitchFamily="18" charset="-34"/>
              </a:rPr>
              <a:t>จัดบุคลากรไม่เหมาะสมกับตำแหน่ง</a:t>
            </a:r>
            <a:endParaRPr lang="en-US" sz="3600" b="1" dirty="0" smtClean="0">
              <a:latin typeface="EucrosiaUPC" pitchFamily="18" charset="-34"/>
              <a:cs typeface="EucrosiaUPC" pitchFamily="18" charset="-34"/>
            </a:endParaRPr>
          </a:p>
          <a:p>
            <a:r>
              <a:rPr lang="th-TH" sz="3600" b="1" dirty="0" smtClean="0">
                <a:latin typeface="EucrosiaUPC" pitchFamily="18" charset="-34"/>
                <a:cs typeface="EucrosiaUPC" pitchFamily="18" charset="-34"/>
              </a:rPr>
              <a:t>การปรับเปลี่ยน โยกย้าย</a:t>
            </a:r>
            <a:endParaRPr lang="en-US" sz="3600" b="1" dirty="0" smtClean="0">
              <a:latin typeface="EucrosiaUPC" pitchFamily="18" charset="-34"/>
              <a:cs typeface="EucrosiaUPC" pitchFamily="18" charset="-34"/>
            </a:endParaRPr>
          </a:p>
          <a:p>
            <a:r>
              <a:rPr lang="en-US" sz="3600" b="1" dirty="0" err="1" smtClean="0">
                <a:latin typeface="EucrosiaUPC" pitchFamily="18" charset="-34"/>
                <a:cs typeface="EucrosiaUPC" pitchFamily="18" charset="-34"/>
              </a:rPr>
              <a:t>ผู้บังคับบัญชาปล่อยป</a:t>
            </a:r>
            <a:r>
              <a:rPr lang="th-TH" sz="3600" b="1" dirty="0" smtClean="0">
                <a:latin typeface="EucrosiaUPC" pitchFamily="18" charset="-34"/>
                <a:cs typeface="EucrosiaUPC" pitchFamily="18" charset="-34"/>
              </a:rPr>
              <a:t>ล</a:t>
            </a:r>
            <a:r>
              <a:rPr lang="en-US" sz="3600" b="1" dirty="0" err="1" smtClean="0">
                <a:latin typeface="EucrosiaUPC" pitchFamily="18" charset="-34"/>
                <a:cs typeface="EucrosiaUPC" pitchFamily="18" charset="-34"/>
              </a:rPr>
              <a:t>ะละเลย</a:t>
            </a:r>
            <a:endParaRPr lang="th-TH" sz="3600" b="1" dirty="0"/>
          </a:p>
        </p:txBody>
      </p:sp>
      <p:sp>
        <p:nvSpPr>
          <p:cNvPr id="4" name="ตัวยึดเนื้อหา 2"/>
          <p:cNvSpPr txBox="1">
            <a:spLocks/>
          </p:cNvSpPr>
          <p:nvPr/>
        </p:nvSpPr>
        <p:spPr>
          <a:xfrm>
            <a:off x="4572000" y="1268760"/>
            <a:ext cx="4038600" cy="487680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>
            <a:normAutofit fontScale="92500"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tabLst/>
              <a:defRPr/>
            </a:pPr>
            <a:r>
              <a:rPr kumimoji="0" lang="th-TH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EucrosiaUPC" pitchFamily="18" charset="-34"/>
                <a:ea typeface="+mn-ea"/>
                <a:cs typeface="EucrosiaUPC" pitchFamily="18" charset="-34"/>
              </a:rPr>
              <a:t>สร้าง</a:t>
            </a:r>
            <a:r>
              <a:rPr kumimoji="0" lang="th-TH" sz="36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EucrosiaUPC" pitchFamily="18" charset="-34"/>
                <a:ea typeface="+mn-ea"/>
                <a:cs typeface="EucrosiaUPC" pitchFamily="18" charset="-34"/>
              </a:rPr>
              <a:t>ธรรมาภิ</a:t>
            </a:r>
            <a:r>
              <a:rPr kumimoji="0" lang="th-TH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EucrosiaUPC" pitchFamily="18" charset="-34"/>
                <a:ea typeface="+mn-ea"/>
                <a:cs typeface="EucrosiaUPC" pitchFamily="18" charset="-34"/>
              </a:rPr>
              <a:t>บาล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tabLst/>
              <a:defRPr/>
            </a:pPr>
            <a:r>
              <a:rPr lang="th-TH" sz="3600" b="1" dirty="0" smtClean="0">
                <a:latin typeface="EucrosiaUPC" pitchFamily="18" charset="-34"/>
                <a:cs typeface="EucrosiaUPC" pitchFamily="18" charset="-34"/>
              </a:rPr>
              <a:t>สร้าง</a:t>
            </a:r>
            <a:r>
              <a:rPr kumimoji="0" lang="en-US" sz="36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EucrosiaUPC" pitchFamily="18" charset="-34"/>
                <a:ea typeface="+mn-ea"/>
                <a:cs typeface="EucrosiaUPC" pitchFamily="18" charset="-34"/>
              </a:rPr>
              <a:t>การควบคุมภายในที่ดี</a:t>
            </a:r>
            <a:endParaRPr kumimoji="0" lang="en-US" sz="3600" b="1" i="0" u="none" strike="noStrike" kern="120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EucrosiaUPC" pitchFamily="18" charset="-34"/>
              <a:ea typeface="+mn-ea"/>
              <a:cs typeface="EucrosiaUPC" pitchFamily="18" charset="-34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tabLst/>
              <a:defRPr/>
            </a:pPr>
            <a:r>
              <a:rPr kumimoji="0" lang="en-US" sz="36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EucrosiaUPC" pitchFamily="18" charset="-34"/>
                <a:ea typeface="+mn-ea"/>
                <a:cs typeface="EucrosiaUPC" pitchFamily="18" charset="-34"/>
              </a:rPr>
              <a:t>จัดบุคลากร</a:t>
            </a:r>
            <a:r>
              <a:rPr kumimoji="0" lang="th-TH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EucrosiaUPC" pitchFamily="18" charset="-34"/>
                <a:ea typeface="+mn-ea"/>
                <a:cs typeface="EucrosiaUPC" pitchFamily="18" charset="-34"/>
              </a:rPr>
              <a:t>ให้</a:t>
            </a:r>
            <a:r>
              <a:rPr kumimoji="0" lang="en-US" sz="36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EucrosiaUPC" pitchFamily="18" charset="-34"/>
                <a:ea typeface="+mn-ea"/>
                <a:cs typeface="EucrosiaUPC" pitchFamily="18" charset="-34"/>
              </a:rPr>
              <a:t>เหมาะสมกับตำแหน่ง</a:t>
            </a: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EucrosiaUPC" pitchFamily="18" charset="-34"/>
                <a:ea typeface="+mn-ea"/>
                <a:cs typeface="EucrosiaUPC" pitchFamily="18" charset="-34"/>
              </a:rPr>
              <a:t> </a:t>
            </a:r>
            <a:r>
              <a:rPr kumimoji="0" lang="en-US" sz="36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EucrosiaUPC" pitchFamily="18" charset="-34"/>
                <a:ea typeface="+mn-ea"/>
                <a:cs typeface="EucrosiaUPC" pitchFamily="18" charset="-34"/>
              </a:rPr>
              <a:t>(Put the right man on the right job)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tabLst/>
              <a:defRPr/>
            </a:pPr>
            <a:r>
              <a:rPr lang="th-TH" sz="3600" b="1" dirty="0" smtClean="0">
                <a:latin typeface="EucrosiaUPC" pitchFamily="18" charset="-34"/>
                <a:cs typeface="EucrosiaUPC" pitchFamily="18" charset="-34"/>
              </a:rPr>
              <a:t>จัดทำคู่มือ แนวปฏิบัติ</a:t>
            </a:r>
            <a:endParaRPr kumimoji="0" lang="en-US" sz="3600" b="1" u="none" strike="noStrike" kern="120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EucrosiaUPC" pitchFamily="18" charset="-34"/>
              <a:ea typeface="+mn-ea"/>
              <a:cs typeface="EucrosiaUPC" pitchFamily="18" charset="-34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tabLst/>
              <a:defRPr/>
            </a:pPr>
            <a:r>
              <a:rPr lang="th-TH" sz="3600" b="1" dirty="0" smtClean="0">
                <a:latin typeface="EucrosiaUPC" pitchFamily="18" charset="-34"/>
                <a:cs typeface="EucrosiaUPC" pitchFamily="18" charset="-34"/>
              </a:rPr>
              <a:t>การให้ความสำคัญกับการจัดซื้อจัดจ้างและบริหารพัสดุ</a:t>
            </a:r>
            <a:endParaRPr kumimoji="0" lang="th-TH" sz="3600" b="1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0" y="6237312"/>
            <a:ext cx="9144000" cy="576064"/>
            <a:chOff x="0" y="6165304"/>
            <a:chExt cx="9144000" cy="576064"/>
          </a:xfrm>
        </p:grpSpPr>
        <p:grpSp>
          <p:nvGrpSpPr>
            <p:cNvPr id="6" name="Group 10"/>
            <p:cNvGrpSpPr/>
            <p:nvPr/>
          </p:nvGrpSpPr>
          <p:grpSpPr>
            <a:xfrm>
              <a:off x="0" y="6165304"/>
              <a:ext cx="9144000" cy="576064"/>
              <a:chOff x="0" y="5877272"/>
              <a:chExt cx="9144000" cy="576064"/>
            </a:xfrm>
          </p:grpSpPr>
          <p:grpSp>
            <p:nvGrpSpPr>
              <p:cNvPr id="8" name="Group 23"/>
              <p:cNvGrpSpPr/>
              <p:nvPr/>
            </p:nvGrpSpPr>
            <p:grpSpPr>
              <a:xfrm>
                <a:off x="0" y="5877272"/>
                <a:ext cx="9144000" cy="576064"/>
                <a:chOff x="0" y="5877272"/>
                <a:chExt cx="9144000" cy="576064"/>
              </a:xfrm>
            </p:grpSpPr>
            <p:cxnSp>
              <p:nvCxnSpPr>
                <p:cNvPr id="10" name="Straight Connector 9"/>
                <p:cNvCxnSpPr/>
                <p:nvPr/>
              </p:nvCxnSpPr>
              <p:spPr>
                <a:xfrm>
                  <a:off x="0" y="6093296"/>
                  <a:ext cx="9144000" cy="72008"/>
                </a:xfrm>
                <a:prstGeom prst="line">
                  <a:avLst/>
                </a:prstGeom>
                <a:ln>
                  <a:solidFill>
                    <a:srgbClr val="008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1" name="Rectangle 10"/>
                <p:cNvSpPr/>
                <p:nvPr/>
              </p:nvSpPr>
              <p:spPr>
                <a:xfrm>
                  <a:off x="6444208" y="5877272"/>
                  <a:ext cx="2664296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Natchanon</a:t>
                  </a:r>
                  <a:r>
                    <a:rPr lang="en-US" sz="2000" b="1" dirty="0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  </a:t>
                  </a:r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Siriphongsurapa</a:t>
                  </a:r>
                  <a:endParaRPr lang="th-TH" sz="2000" b="1" dirty="0">
                    <a:solidFill>
                      <a:schemeClr val="tx1"/>
                    </a:solidFill>
                    <a:effectLst>
                      <a:innerShdw blurRad="63500" dist="50800" dir="5400000">
                        <a:prstClr val="black">
                          <a:alpha val="50000"/>
                        </a:prstClr>
                      </a:innerShdw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  <p:sp>
              <p:nvSpPr>
                <p:cNvPr id="12" name="Rectangle 11"/>
                <p:cNvSpPr/>
                <p:nvPr/>
              </p:nvSpPr>
              <p:spPr>
                <a:xfrm>
                  <a:off x="6804248" y="6165304"/>
                  <a:ext cx="2160240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smtClean="0">
                      <a:solidFill>
                        <a:srgbClr val="FF6600"/>
                      </a:solidFill>
                      <a:effectLst>
                        <a:innerShdw blurRad="114300">
                          <a:prstClr val="black"/>
                        </a:innerShdw>
                        <a:reflection blurRad="6350" stA="55000" endA="300" endPos="45500" dir="5400000" sy="-100000" algn="bl" rotWithShape="0"/>
                      </a:effectLst>
                      <a:latin typeface="Angsana New" pitchFamily="18" charset="-34"/>
                      <a:cs typeface="Angsana New" pitchFamily="18" charset="-34"/>
                    </a:rPr>
                    <a:t> C    O P Y R I G H T</a:t>
                  </a:r>
                  <a:endParaRPr lang="th-TH" sz="2000" b="1" dirty="0">
                    <a:solidFill>
                      <a:srgbClr val="FF6600"/>
                    </a:solidFill>
                    <a:effectLst>
                      <a:innerShdw blurRad="114300">
                        <a:prstClr val="black"/>
                      </a:innerShdw>
                      <a:reflection blurRad="6350" stA="55000" endA="300" endPos="45500" dir="5400000" sy="-100000" algn="bl" rotWithShape="0"/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</p:grpSp>
          <p:cxnSp>
            <p:nvCxnSpPr>
              <p:cNvPr id="9" name="Straight Connector 8"/>
              <p:cNvCxnSpPr/>
              <p:nvPr/>
            </p:nvCxnSpPr>
            <p:spPr>
              <a:xfrm>
                <a:off x="0" y="6165304"/>
                <a:ext cx="9144000" cy="72008"/>
              </a:xfrm>
              <a:prstGeom prst="line">
                <a:avLst/>
              </a:prstGeom>
              <a:ln>
                <a:solidFill>
                  <a:srgbClr val="008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" name="Oval 6"/>
            <p:cNvSpPr/>
            <p:nvPr/>
          </p:nvSpPr>
          <p:spPr>
            <a:xfrm>
              <a:off x="7092280" y="6453336"/>
              <a:ext cx="288032" cy="288032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FF6600"/>
              </a:solidFill>
            </a:ln>
            <a:scene3d>
              <a:camera prst="orthographicFront"/>
              <a:lightRig rig="threePt" dir="t"/>
            </a:scene3d>
            <a:sp3d>
              <a:bevelT w="114300" prst="hardEdg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tx1"/>
                  </a:solidFill>
                  <a:effectLst>
                    <a:innerShdw blurRad="114300">
                      <a:prstClr val="black"/>
                    </a:innerShdw>
                    <a:reflection blurRad="6350" stA="55000" endA="300" endPos="45500" dir="5400000" sy="-100000" algn="bl" rotWithShape="0"/>
                  </a:effectLst>
                  <a:latin typeface="Angsana New" pitchFamily="18" charset="-34"/>
                </a:rPr>
                <a:t>C</a:t>
              </a:r>
              <a:endParaRPr lang="th-TH" sz="2000" b="1" dirty="0">
                <a:solidFill>
                  <a:schemeClr val="tx1"/>
                </a:solidFill>
                <a:effectLst>
                  <a:innerShdw blurRad="114300">
                    <a:prstClr val="black"/>
                  </a:innerShdw>
                  <a:reflection blurRad="6350" stA="55000" endA="300" endPos="45500" dir="5400000" sy="-100000" algn="bl" rotWithShape="0"/>
                </a:effectLst>
                <a:latin typeface="Angsana New" pitchFamily="18" charset="-34"/>
              </a:endParaRPr>
            </a:p>
          </p:txBody>
        </p:sp>
      </p:grpSp>
    </p:spTree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323088"/>
            <a:ext cx="8229600" cy="972312"/>
          </a:xfrm>
        </p:spPr>
        <p:txBody>
          <a:bodyPr>
            <a:normAutofit/>
          </a:bodyPr>
          <a:lstStyle/>
          <a:p>
            <a:pPr algn="ctr"/>
            <a:r>
              <a:rPr lang="th-TH" sz="60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rgbClr val="C00000">
                      <a:alpha val="60000"/>
                    </a:srgb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EucrosiaUPC" pitchFamily="18" charset="-34"/>
                <a:cs typeface="EucrosiaUPC" pitchFamily="18" charset="-34"/>
              </a:rPr>
              <a:t>ผู้ที่เกี่ยวข้อง</a:t>
            </a:r>
            <a:endParaRPr lang="th-TH" sz="6000" b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101600">
                  <a:srgbClr val="C00000">
                    <a:alpha val="60000"/>
                  </a:srgb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395536" y="1556792"/>
            <a:ext cx="4114800" cy="44196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th-TH" sz="3200" b="1" dirty="0" smtClean="0">
                <a:cs typeface="EucrosiaUPC" pitchFamily="18" charset="-34"/>
              </a:rPr>
              <a:t>การขาดความรู้ความเข้าใจ  เกี่ยวกับ กฎหมาย ระเบียบที่เกี่ยวข้องกับการปฏิบัติงาน</a:t>
            </a:r>
          </a:p>
          <a:p>
            <a:r>
              <a:rPr lang="th-TH" sz="3200" b="1" dirty="0" smtClean="0">
                <a:cs typeface="EucrosiaUPC" pitchFamily="18" charset="-34"/>
              </a:rPr>
              <a:t>ขาดความร่วมมือโดยสมัครใจ</a:t>
            </a:r>
          </a:p>
          <a:p>
            <a:r>
              <a:rPr lang="th-TH" sz="3200" b="1" dirty="0" smtClean="0">
                <a:cs typeface="EucrosiaUPC" pitchFamily="18" charset="-34"/>
              </a:rPr>
              <a:t>การอาศัยอำนาจหน้าที่ เพื่อแสวงหาผลประโยชน์โดยมิชอบ</a:t>
            </a:r>
          </a:p>
          <a:p>
            <a:endParaRPr lang="th-TH" sz="3200" dirty="0"/>
          </a:p>
        </p:txBody>
      </p:sp>
      <p:sp>
        <p:nvSpPr>
          <p:cNvPr id="4" name="ตัวยึดเนื้อหา 2"/>
          <p:cNvSpPr txBox="1">
            <a:spLocks/>
          </p:cNvSpPr>
          <p:nvPr/>
        </p:nvSpPr>
        <p:spPr>
          <a:xfrm>
            <a:off x="4662736" y="1556792"/>
            <a:ext cx="4114800" cy="438912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>
            <a:norm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tabLst/>
              <a:defRPr/>
            </a:pPr>
            <a:r>
              <a:rPr kumimoji="0" lang="th-TH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EucrosiaUPC" pitchFamily="18" charset="-34"/>
              </a:rPr>
              <a:t>การฝึกอบรม ศึกษา ดูงาน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tabLst/>
              <a:defRPr/>
            </a:pPr>
            <a:r>
              <a:rPr lang="th-TH" sz="3200" b="1" dirty="0" smtClean="0">
                <a:cs typeface="EucrosiaUPC" pitchFamily="18" charset="-34"/>
              </a:rPr>
              <a:t>การแต่งตั้งผู้ที่เกี่ยวข้อง สามารถทำงานได้  การให้</a:t>
            </a:r>
            <a:r>
              <a:rPr lang="th-TH" sz="3200" b="1" dirty="0" smtClean="0">
                <a:latin typeface="EucrosiaUPC" pitchFamily="18" charset="-34"/>
                <a:cs typeface="EucrosiaUPC" pitchFamily="18" charset="-34"/>
              </a:rPr>
              <a:t>ค่าตอบแทน การกำหนดเป็น</a:t>
            </a:r>
            <a:r>
              <a:rPr lang="en-US" sz="3200" b="1" dirty="0" smtClean="0">
                <a:latin typeface="EucrosiaUPC" pitchFamily="18" charset="-34"/>
                <a:cs typeface="EucrosiaUPC" pitchFamily="18" charset="-34"/>
              </a:rPr>
              <a:t> KPI  </a:t>
            </a:r>
            <a:r>
              <a:rPr lang="th-TH" sz="3200" b="1" dirty="0" smtClean="0">
                <a:latin typeface="EucrosiaUPC" pitchFamily="18" charset="-34"/>
                <a:cs typeface="EucrosiaUPC" pitchFamily="18" charset="-34"/>
              </a:rPr>
              <a:t>การสร้างมาตรฐานวิชาชีพ</a:t>
            </a:r>
            <a:endParaRPr kumimoji="0" lang="th-TH" sz="3200" b="1" i="0" u="none" strike="noStrike" kern="120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EucrosiaUPC" pitchFamily="18" charset="-34"/>
              <a:cs typeface="EucrosiaUPC" pitchFamily="18" charset="-34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tabLst/>
              <a:defRPr/>
            </a:pPr>
            <a:r>
              <a:rPr kumimoji="0" lang="th-TH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EucrosiaUPC" pitchFamily="18" charset="-34"/>
              </a:rPr>
              <a:t>การปลูกฝังจริยธรรมของ     นักพัสดุ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tabLst/>
              <a:defRPr/>
            </a:pPr>
            <a:endParaRPr kumimoji="0" lang="th-TH" sz="3200" b="0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0" y="6237312"/>
            <a:ext cx="9144000" cy="576064"/>
            <a:chOff x="0" y="6165304"/>
            <a:chExt cx="9144000" cy="576064"/>
          </a:xfrm>
        </p:grpSpPr>
        <p:grpSp>
          <p:nvGrpSpPr>
            <p:cNvPr id="6" name="Group 10"/>
            <p:cNvGrpSpPr/>
            <p:nvPr/>
          </p:nvGrpSpPr>
          <p:grpSpPr>
            <a:xfrm>
              <a:off x="0" y="6165304"/>
              <a:ext cx="9144000" cy="576064"/>
              <a:chOff x="0" y="5877272"/>
              <a:chExt cx="9144000" cy="576064"/>
            </a:xfrm>
          </p:grpSpPr>
          <p:grpSp>
            <p:nvGrpSpPr>
              <p:cNvPr id="8" name="Group 23"/>
              <p:cNvGrpSpPr/>
              <p:nvPr/>
            </p:nvGrpSpPr>
            <p:grpSpPr>
              <a:xfrm>
                <a:off x="0" y="5877272"/>
                <a:ext cx="9144000" cy="576064"/>
                <a:chOff x="0" y="5877272"/>
                <a:chExt cx="9144000" cy="576064"/>
              </a:xfrm>
            </p:grpSpPr>
            <p:cxnSp>
              <p:nvCxnSpPr>
                <p:cNvPr id="10" name="Straight Connector 9"/>
                <p:cNvCxnSpPr/>
                <p:nvPr/>
              </p:nvCxnSpPr>
              <p:spPr>
                <a:xfrm>
                  <a:off x="0" y="6093296"/>
                  <a:ext cx="9144000" cy="72008"/>
                </a:xfrm>
                <a:prstGeom prst="line">
                  <a:avLst/>
                </a:prstGeom>
                <a:ln>
                  <a:solidFill>
                    <a:srgbClr val="008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1" name="Rectangle 10"/>
                <p:cNvSpPr/>
                <p:nvPr/>
              </p:nvSpPr>
              <p:spPr>
                <a:xfrm>
                  <a:off x="6444208" y="5877272"/>
                  <a:ext cx="2664296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Natchanon</a:t>
                  </a:r>
                  <a:r>
                    <a:rPr lang="en-US" sz="2000" b="1" dirty="0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  </a:t>
                  </a:r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Siriphongsurapa</a:t>
                  </a:r>
                  <a:endParaRPr lang="th-TH" sz="2000" b="1" dirty="0">
                    <a:solidFill>
                      <a:schemeClr val="tx1"/>
                    </a:solidFill>
                    <a:effectLst>
                      <a:innerShdw blurRad="63500" dist="50800" dir="5400000">
                        <a:prstClr val="black">
                          <a:alpha val="50000"/>
                        </a:prstClr>
                      </a:innerShdw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  <p:sp>
              <p:nvSpPr>
                <p:cNvPr id="12" name="Rectangle 11"/>
                <p:cNvSpPr/>
                <p:nvPr/>
              </p:nvSpPr>
              <p:spPr>
                <a:xfrm>
                  <a:off x="6804248" y="6165304"/>
                  <a:ext cx="2160240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smtClean="0">
                      <a:solidFill>
                        <a:srgbClr val="FF6600"/>
                      </a:solidFill>
                      <a:effectLst>
                        <a:innerShdw blurRad="114300">
                          <a:prstClr val="black"/>
                        </a:innerShdw>
                        <a:reflection blurRad="6350" stA="55000" endA="300" endPos="45500" dir="5400000" sy="-100000" algn="bl" rotWithShape="0"/>
                      </a:effectLst>
                      <a:latin typeface="Angsana New" pitchFamily="18" charset="-34"/>
                      <a:cs typeface="Angsana New" pitchFamily="18" charset="-34"/>
                    </a:rPr>
                    <a:t> C    O P Y R I G H T</a:t>
                  </a:r>
                  <a:endParaRPr lang="th-TH" sz="2000" b="1" dirty="0">
                    <a:solidFill>
                      <a:srgbClr val="FF6600"/>
                    </a:solidFill>
                    <a:effectLst>
                      <a:innerShdw blurRad="114300">
                        <a:prstClr val="black"/>
                      </a:innerShdw>
                      <a:reflection blurRad="6350" stA="55000" endA="300" endPos="45500" dir="5400000" sy="-100000" algn="bl" rotWithShape="0"/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</p:grpSp>
          <p:cxnSp>
            <p:nvCxnSpPr>
              <p:cNvPr id="9" name="Straight Connector 8"/>
              <p:cNvCxnSpPr/>
              <p:nvPr/>
            </p:nvCxnSpPr>
            <p:spPr>
              <a:xfrm>
                <a:off x="0" y="6165304"/>
                <a:ext cx="9144000" cy="72008"/>
              </a:xfrm>
              <a:prstGeom prst="line">
                <a:avLst/>
              </a:prstGeom>
              <a:ln>
                <a:solidFill>
                  <a:srgbClr val="008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" name="Oval 6"/>
            <p:cNvSpPr/>
            <p:nvPr/>
          </p:nvSpPr>
          <p:spPr>
            <a:xfrm>
              <a:off x="7092280" y="6453336"/>
              <a:ext cx="288032" cy="288032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FF6600"/>
              </a:solidFill>
            </a:ln>
            <a:scene3d>
              <a:camera prst="orthographicFront"/>
              <a:lightRig rig="threePt" dir="t"/>
            </a:scene3d>
            <a:sp3d>
              <a:bevelT w="114300" prst="hardEdg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tx1"/>
                  </a:solidFill>
                  <a:effectLst>
                    <a:innerShdw blurRad="114300">
                      <a:prstClr val="black"/>
                    </a:innerShdw>
                    <a:reflection blurRad="6350" stA="55000" endA="300" endPos="45500" dir="5400000" sy="-100000" algn="bl" rotWithShape="0"/>
                  </a:effectLst>
                  <a:latin typeface="Angsana New" pitchFamily="18" charset="-34"/>
                </a:rPr>
                <a:t>C</a:t>
              </a:r>
              <a:endParaRPr lang="th-TH" sz="2000" b="1" dirty="0">
                <a:solidFill>
                  <a:schemeClr val="tx1"/>
                </a:solidFill>
                <a:effectLst>
                  <a:innerShdw blurRad="114300">
                    <a:prstClr val="black"/>
                  </a:innerShdw>
                  <a:reflection blurRad="6350" stA="55000" endA="300" endPos="45500" dir="5400000" sy="-100000" algn="bl" rotWithShape="0"/>
                </a:effectLst>
                <a:latin typeface="Angsana New" pitchFamily="18" charset="-34"/>
              </a:endParaRPr>
            </a:p>
          </p:txBody>
        </p:sp>
      </p:grpSp>
    </p:spTree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914400"/>
          </a:xfrm>
          <a:solidFill>
            <a:schemeClr val="bg2"/>
          </a:solidFill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th-TH" sz="54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latin typeface="EucrosiaUPC" pitchFamily="18" charset="-34"/>
                <a:cs typeface="EucrosiaUPC" pitchFamily="18" charset="-34"/>
              </a:rPr>
              <a:t> </a:t>
            </a:r>
            <a:r>
              <a:rPr lang="en-US" sz="5400" b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ucrosiaUPC" pitchFamily="18" charset="-34"/>
                <a:cs typeface="EucrosiaUPC" pitchFamily="18" charset="-34"/>
              </a:rPr>
              <a:t>ธรรมาภิบาล</a:t>
            </a:r>
            <a:r>
              <a:rPr lang="en-US" sz="54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ucrosiaUPC" pitchFamily="18" charset="-34"/>
                <a:cs typeface="EucrosiaUPC" pitchFamily="18" charset="-34"/>
              </a:rPr>
              <a:t> (Good Governance)</a:t>
            </a:r>
            <a:endParaRPr lang="th-TH" sz="5400" b="1" dirty="0" smtClean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88068" name="Rectangle 4"/>
          <p:cNvSpPr>
            <a:spLocks noGrp="1" noChangeArrowheads="1"/>
          </p:cNvSpPr>
          <p:nvPr>
            <p:ph idx="1"/>
          </p:nvPr>
        </p:nvSpPr>
        <p:spPr>
          <a:xfrm>
            <a:off x="76200" y="1143000"/>
            <a:ext cx="8686800" cy="5638800"/>
          </a:xfrm>
        </p:spPr>
        <p:txBody>
          <a:bodyPr/>
          <a:lstStyle/>
          <a:p>
            <a:pPr marL="627063" indent="-609600"/>
            <a:r>
              <a:rPr lang="en-US" sz="2400" b="1" dirty="0" err="1" smtClean="0">
                <a:solidFill>
                  <a:srgbClr val="FF0000"/>
                </a:solidFill>
                <a:latin typeface="EucrosiaUPC" pitchFamily="18" charset="-34"/>
                <a:cs typeface="EucrosiaUPC" pitchFamily="18" charset="-34"/>
              </a:rPr>
              <a:t>ธรรมาภิบาล</a:t>
            </a:r>
            <a:r>
              <a:rPr lang="en-US" sz="2400" b="1" i="1" dirty="0" smtClean="0">
                <a:solidFill>
                  <a:srgbClr val="FF0000"/>
                </a:solidFill>
                <a:latin typeface="EucrosiaUPC" pitchFamily="18" charset="-34"/>
                <a:cs typeface="EucrosiaUPC" pitchFamily="18" charset="-34"/>
              </a:rPr>
              <a:t> </a:t>
            </a:r>
            <a:r>
              <a:rPr lang="en-US" sz="2400" b="1" dirty="0" err="1" smtClean="0">
                <a:latin typeface="EucrosiaUPC" pitchFamily="18" charset="-34"/>
                <a:cs typeface="EucrosiaUPC" pitchFamily="18" charset="-34"/>
              </a:rPr>
              <a:t>คือ</a:t>
            </a:r>
            <a:r>
              <a:rPr lang="en-US" sz="2400" b="1" dirty="0" smtClean="0">
                <a:latin typeface="EucrosiaUPC" pitchFamily="18" charset="-34"/>
                <a:cs typeface="EucrosiaUPC" pitchFamily="18" charset="-34"/>
              </a:rPr>
              <a:t> </a:t>
            </a:r>
            <a:r>
              <a:rPr lang="en-US" sz="2400" b="1" dirty="0" err="1" smtClean="0">
                <a:latin typeface="EucrosiaUPC" pitchFamily="18" charset="-34"/>
                <a:cs typeface="EucrosiaUPC" pitchFamily="18" charset="-34"/>
              </a:rPr>
              <a:t>การปกครอง</a:t>
            </a:r>
            <a:r>
              <a:rPr lang="en-US" sz="2400" b="1" dirty="0" smtClean="0">
                <a:latin typeface="EucrosiaUPC" pitchFamily="18" charset="-34"/>
                <a:cs typeface="EucrosiaUPC" pitchFamily="18" charset="-34"/>
              </a:rPr>
              <a:t> </a:t>
            </a:r>
            <a:r>
              <a:rPr lang="en-US" sz="2400" b="1" dirty="0" err="1" smtClean="0">
                <a:latin typeface="EucrosiaUPC" pitchFamily="18" charset="-34"/>
                <a:cs typeface="EucrosiaUPC" pitchFamily="18" charset="-34"/>
              </a:rPr>
              <a:t>การบริหาร</a:t>
            </a:r>
            <a:r>
              <a:rPr lang="en-US" sz="2400" b="1" dirty="0" smtClean="0">
                <a:latin typeface="EucrosiaUPC" pitchFamily="18" charset="-34"/>
                <a:cs typeface="EucrosiaUPC" pitchFamily="18" charset="-34"/>
              </a:rPr>
              <a:t> </a:t>
            </a:r>
            <a:r>
              <a:rPr lang="en-US" sz="2400" b="1" dirty="0" err="1" smtClean="0">
                <a:latin typeface="EucrosiaUPC" pitchFamily="18" charset="-34"/>
                <a:cs typeface="EucrosiaUPC" pitchFamily="18" charset="-34"/>
              </a:rPr>
              <a:t>การจัดการการควบคุมดูแลกิจการต่าง</a:t>
            </a:r>
            <a:r>
              <a:rPr lang="en-US" sz="2400" b="1" dirty="0" smtClean="0">
                <a:latin typeface="EucrosiaUPC" pitchFamily="18" charset="-34"/>
                <a:cs typeface="EucrosiaUPC" pitchFamily="18" charset="-34"/>
              </a:rPr>
              <a:t> ๆ </a:t>
            </a:r>
            <a:r>
              <a:rPr lang="en-US" sz="2400" b="1" dirty="0" err="1" smtClean="0">
                <a:latin typeface="EucrosiaUPC" pitchFamily="18" charset="-34"/>
                <a:cs typeface="EucrosiaUPC" pitchFamily="18" charset="-34"/>
              </a:rPr>
              <a:t>ให้เป็นไปในครรลองธรรม</a:t>
            </a:r>
            <a:r>
              <a:rPr lang="en-US" sz="2400" b="1" dirty="0" smtClean="0">
                <a:latin typeface="EucrosiaUPC" pitchFamily="18" charset="-34"/>
                <a:cs typeface="EucrosiaUPC" pitchFamily="18" charset="-34"/>
              </a:rPr>
              <a:t> </a:t>
            </a:r>
            <a:r>
              <a:rPr lang="en-US" sz="2400" b="1" dirty="0" err="1" smtClean="0">
                <a:latin typeface="EucrosiaUPC" pitchFamily="18" charset="-34"/>
                <a:cs typeface="EucrosiaUPC" pitchFamily="18" charset="-34"/>
              </a:rPr>
              <a:t>นอกจากนี้ยังหมายถึงการบริหารจัดการที่ดี</a:t>
            </a:r>
            <a:r>
              <a:rPr lang="en-US" sz="2400" b="1" dirty="0" smtClean="0">
                <a:latin typeface="EucrosiaUPC" pitchFamily="18" charset="-34"/>
                <a:cs typeface="EucrosiaUPC" pitchFamily="18" charset="-34"/>
              </a:rPr>
              <a:t> </a:t>
            </a:r>
            <a:r>
              <a:rPr lang="en-US" sz="2400" b="1" dirty="0" err="1" smtClean="0">
                <a:latin typeface="EucrosiaUPC" pitchFamily="18" charset="-34"/>
                <a:cs typeface="EucrosiaUPC" pitchFamily="18" charset="-34"/>
              </a:rPr>
              <a:t>ซึ่งสามารถนำไปใช้ได้ทั้งภาครัฐและเอกชน</a:t>
            </a:r>
            <a:r>
              <a:rPr lang="en-US" sz="2400" b="1" dirty="0" smtClean="0">
                <a:latin typeface="EucrosiaUPC" pitchFamily="18" charset="-34"/>
                <a:cs typeface="EucrosiaUPC" pitchFamily="18" charset="-34"/>
              </a:rPr>
              <a:t> </a:t>
            </a:r>
            <a:r>
              <a:rPr lang="en-US" sz="2400" b="1" dirty="0" err="1" smtClean="0">
                <a:latin typeface="EucrosiaUPC" pitchFamily="18" charset="-34"/>
                <a:cs typeface="EucrosiaUPC" pitchFamily="18" charset="-34"/>
              </a:rPr>
              <a:t>ธรรมที่ใช้ในการบริหารงานนี้มีความหมายอย่างกว้าง</a:t>
            </a:r>
            <a:r>
              <a:rPr lang="en-US" sz="2400" b="1" dirty="0" smtClean="0">
                <a:latin typeface="EucrosiaUPC" pitchFamily="18" charset="-34"/>
                <a:cs typeface="EucrosiaUPC" pitchFamily="18" charset="-34"/>
              </a:rPr>
              <a:t> </a:t>
            </a:r>
            <a:r>
              <a:rPr lang="en-US" sz="2400" b="1" dirty="0" err="1" smtClean="0">
                <a:latin typeface="EucrosiaUPC" pitchFamily="18" charset="-34"/>
                <a:cs typeface="EucrosiaUPC" pitchFamily="18" charset="-34"/>
              </a:rPr>
              <a:t>กล่าวคื</a:t>
            </a:r>
            <a:r>
              <a:rPr lang="th-TH" sz="2400" b="1" dirty="0" smtClean="0">
                <a:latin typeface="EucrosiaUPC" pitchFamily="18" charset="-34"/>
                <a:cs typeface="EucrosiaUPC" pitchFamily="18" charset="-34"/>
              </a:rPr>
              <a:t>อ หา</a:t>
            </a:r>
            <a:r>
              <a:rPr lang="en-US" sz="2400" b="1" dirty="0" err="1" smtClean="0">
                <a:latin typeface="EucrosiaUPC" pitchFamily="18" charset="-34"/>
                <a:cs typeface="EucrosiaUPC" pitchFamily="18" charset="-34"/>
              </a:rPr>
              <a:t>ได้มีความหมายเพียงหลักธรรมทางศาสนาเท่านั้น</a:t>
            </a:r>
            <a:r>
              <a:rPr lang="en-US" sz="2400" b="1" dirty="0" smtClean="0">
                <a:latin typeface="EucrosiaUPC" pitchFamily="18" charset="-34"/>
                <a:cs typeface="EucrosiaUPC" pitchFamily="18" charset="-34"/>
              </a:rPr>
              <a:t> </a:t>
            </a:r>
            <a:r>
              <a:rPr lang="en-US" sz="2400" b="1" dirty="0" err="1" smtClean="0">
                <a:latin typeface="EucrosiaUPC" pitchFamily="18" charset="-34"/>
                <a:cs typeface="EucrosiaUPC" pitchFamily="18" charset="-34"/>
              </a:rPr>
              <a:t>แต่รวมถึง</a:t>
            </a:r>
            <a:r>
              <a:rPr lang="en-US" sz="2400" b="1" dirty="0" smtClean="0">
                <a:latin typeface="EucrosiaUPC" pitchFamily="18" charset="-34"/>
                <a:cs typeface="EucrosiaUPC" pitchFamily="18" charset="-34"/>
              </a:rPr>
              <a:t> </a:t>
            </a:r>
            <a:r>
              <a:rPr lang="en-US" sz="2400" b="1" dirty="0" err="1" smtClean="0">
                <a:latin typeface="EucrosiaUPC" pitchFamily="18" charset="-34"/>
                <a:cs typeface="EucrosiaUPC" pitchFamily="18" charset="-34"/>
              </a:rPr>
              <a:t>ศีลธรรม</a:t>
            </a:r>
            <a:r>
              <a:rPr lang="en-US" sz="2400" b="1" dirty="0" smtClean="0">
                <a:latin typeface="EucrosiaUPC" pitchFamily="18" charset="-34"/>
                <a:cs typeface="EucrosiaUPC" pitchFamily="18" charset="-34"/>
              </a:rPr>
              <a:t> </a:t>
            </a:r>
            <a:r>
              <a:rPr lang="en-US" sz="2400" b="1" dirty="0" err="1" smtClean="0">
                <a:latin typeface="EucrosiaUPC" pitchFamily="18" charset="-34"/>
                <a:cs typeface="EucrosiaUPC" pitchFamily="18" charset="-34"/>
              </a:rPr>
              <a:t>คุณธรรม</a:t>
            </a:r>
            <a:r>
              <a:rPr lang="en-US" sz="2400" b="1" dirty="0" smtClean="0">
                <a:latin typeface="EucrosiaUPC" pitchFamily="18" charset="-34"/>
                <a:cs typeface="EucrosiaUPC" pitchFamily="18" charset="-34"/>
              </a:rPr>
              <a:t> </a:t>
            </a:r>
            <a:r>
              <a:rPr lang="en-US" sz="2400" b="1" dirty="0" err="1" smtClean="0">
                <a:latin typeface="EucrosiaUPC" pitchFamily="18" charset="-34"/>
                <a:cs typeface="EucrosiaUPC" pitchFamily="18" charset="-34"/>
              </a:rPr>
              <a:t>จริยธรรม</a:t>
            </a:r>
            <a:r>
              <a:rPr lang="en-US" sz="2400" b="1" dirty="0" smtClean="0">
                <a:latin typeface="EucrosiaUPC" pitchFamily="18" charset="-34"/>
                <a:cs typeface="EucrosiaUPC" pitchFamily="18" charset="-34"/>
              </a:rPr>
              <a:t> </a:t>
            </a:r>
            <a:r>
              <a:rPr lang="en-US" sz="2400" b="1" dirty="0" err="1" smtClean="0">
                <a:latin typeface="EucrosiaUPC" pitchFamily="18" charset="-34"/>
                <a:cs typeface="EucrosiaUPC" pitchFamily="18" charset="-34"/>
              </a:rPr>
              <a:t>และความถูกต้อง</a:t>
            </a:r>
            <a:r>
              <a:rPr lang="en-US" sz="2400" b="1" dirty="0" smtClean="0">
                <a:latin typeface="EucrosiaUPC" pitchFamily="18" charset="-34"/>
                <a:cs typeface="EucrosiaUPC" pitchFamily="18" charset="-34"/>
              </a:rPr>
              <a:t> </a:t>
            </a:r>
            <a:r>
              <a:rPr lang="en-US" sz="2400" b="1" dirty="0" err="1" smtClean="0">
                <a:latin typeface="EucrosiaUPC" pitchFamily="18" charset="-34"/>
                <a:cs typeface="EucrosiaUPC" pitchFamily="18" charset="-34"/>
              </a:rPr>
              <a:t>ชอบธรรมทั้งปวง</a:t>
            </a:r>
            <a:r>
              <a:rPr lang="en-US" sz="2400" b="1" dirty="0" smtClean="0">
                <a:latin typeface="EucrosiaUPC" pitchFamily="18" charset="-34"/>
                <a:cs typeface="EucrosiaUPC" pitchFamily="18" charset="-34"/>
              </a:rPr>
              <a:t> </a:t>
            </a:r>
            <a:r>
              <a:rPr lang="en-US" sz="2400" b="1" dirty="0" err="1" smtClean="0">
                <a:latin typeface="EucrosiaUPC" pitchFamily="18" charset="-34"/>
                <a:cs typeface="EucrosiaUPC" pitchFamily="18" charset="-34"/>
              </a:rPr>
              <a:t>ซึ่งวิญญูชนพึงมีและพึงประพฤติปฏิบัติ</a:t>
            </a:r>
            <a:r>
              <a:rPr lang="en-US" sz="2400" b="1" dirty="0" smtClean="0">
                <a:latin typeface="EucrosiaUPC" pitchFamily="18" charset="-34"/>
                <a:cs typeface="EucrosiaUPC" pitchFamily="18" charset="-34"/>
              </a:rPr>
              <a:t> </a:t>
            </a:r>
            <a:r>
              <a:rPr lang="en-US" sz="2400" b="1" dirty="0" err="1" smtClean="0">
                <a:latin typeface="EucrosiaUPC" pitchFamily="18" charset="-34"/>
                <a:cs typeface="EucrosiaUPC" pitchFamily="18" charset="-34"/>
              </a:rPr>
              <a:t>อาทิ</a:t>
            </a:r>
            <a:r>
              <a:rPr lang="en-US" sz="2400" b="1" dirty="0" smtClean="0">
                <a:latin typeface="EucrosiaUPC" pitchFamily="18" charset="-34"/>
                <a:cs typeface="EucrosiaUPC" pitchFamily="18" charset="-34"/>
              </a:rPr>
              <a:t> </a:t>
            </a:r>
            <a:r>
              <a:rPr lang="en-US" sz="2400" b="1" dirty="0" err="1" smtClean="0">
                <a:latin typeface="EucrosiaUPC" pitchFamily="18" charset="-34"/>
                <a:cs typeface="EucrosiaUPC" pitchFamily="18" charset="-34"/>
              </a:rPr>
              <a:t>ความโปร่งใสตรวจสอบได้</a:t>
            </a:r>
            <a:r>
              <a:rPr lang="en-US" sz="2400" b="1" dirty="0" smtClean="0">
                <a:latin typeface="EucrosiaUPC" pitchFamily="18" charset="-34"/>
                <a:cs typeface="EucrosiaUPC" pitchFamily="18" charset="-34"/>
              </a:rPr>
              <a:t> </a:t>
            </a:r>
            <a:r>
              <a:rPr lang="en-US" sz="2400" b="1" dirty="0" err="1" smtClean="0">
                <a:latin typeface="EucrosiaUPC" pitchFamily="18" charset="-34"/>
                <a:cs typeface="EucrosiaUPC" pitchFamily="18" charset="-34"/>
              </a:rPr>
              <a:t>การปราศจากการแทรกแซงจากองค์กรภายนอก</a:t>
            </a:r>
            <a:r>
              <a:rPr lang="en-US" sz="2400" b="1" dirty="0" smtClean="0">
                <a:latin typeface="EucrosiaUPC" pitchFamily="18" charset="-34"/>
                <a:cs typeface="EucrosiaUPC" pitchFamily="18" charset="-34"/>
              </a:rPr>
              <a:t> </a:t>
            </a:r>
            <a:r>
              <a:rPr lang="en-US" sz="2400" b="1" dirty="0" err="1" smtClean="0">
                <a:latin typeface="EucrosiaUPC" pitchFamily="18" charset="-34"/>
                <a:cs typeface="EucrosiaUPC" pitchFamily="18" charset="-34"/>
              </a:rPr>
              <a:t>เป็นต้น</a:t>
            </a:r>
            <a:endParaRPr lang="en-US" sz="2400" b="1" dirty="0" smtClean="0">
              <a:latin typeface="EucrosiaUPC" pitchFamily="18" charset="-34"/>
              <a:cs typeface="EucrosiaUPC" pitchFamily="18" charset="-34"/>
            </a:endParaRPr>
          </a:p>
          <a:p>
            <a:pPr marL="627063" indent="-609600">
              <a:buFont typeface="Wingdings" pitchFamily="2" charset="2"/>
              <a:buNone/>
            </a:pPr>
            <a:endParaRPr lang="en-US" sz="800" b="1" dirty="0" smtClean="0">
              <a:solidFill>
                <a:schemeClr val="folHlink"/>
              </a:solidFill>
              <a:latin typeface="EucrosiaUPC" pitchFamily="18" charset="-34"/>
              <a:cs typeface="EucrosiaUPC" pitchFamily="18" charset="-34"/>
            </a:endParaRPr>
          </a:p>
          <a:p>
            <a:pPr marL="627063" indent="-609600"/>
            <a:r>
              <a:rPr lang="en-US" sz="2400" b="1" dirty="0" err="1" smtClean="0">
                <a:solidFill>
                  <a:srgbClr val="FF0000"/>
                </a:solidFill>
                <a:latin typeface="EucrosiaUPC" pitchFamily="18" charset="-34"/>
                <a:cs typeface="EucrosiaUPC" pitchFamily="18" charset="-34"/>
              </a:rPr>
              <a:t>ธรรมาภิบาล</a:t>
            </a:r>
            <a:r>
              <a:rPr lang="en-US" sz="2400" b="1" dirty="0" smtClean="0">
                <a:solidFill>
                  <a:srgbClr val="FF0000"/>
                </a:solidFill>
                <a:latin typeface="EucrosiaUPC" pitchFamily="18" charset="-34"/>
                <a:cs typeface="EucrosiaUPC" pitchFamily="18" charset="-34"/>
              </a:rPr>
              <a:t> </a:t>
            </a:r>
            <a:r>
              <a:rPr lang="en-US" sz="2400" b="1" dirty="0" err="1" smtClean="0">
                <a:solidFill>
                  <a:srgbClr val="0000FF"/>
                </a:solidFill>
                <a:latin typeface="EucrosiaUPC" pitchFamily="18" charset="-34"/>
                <a:cs typeface="EucrosiaUPC" pitchFamily="18" charset="-34"/>
              </a:rPr>
              <a:t>เป็นหลักการที่นำมาใช้บริหารงานในปัจจุบันอย่างแพร่หลาย</a:t>
            </a:r>
            <a:r>
              <a:rPr lang="en-US" sz="2400" b="1" dirty="0" smtClean="0">
                <a:solidFill>
                  <a:srgbClr val="0000FF"/>
                </a:solidFill>
                <a:latin typeface="EucrosiaUPC" pitchFamily="18" charset="-34"/>
                <a:cs typeface="EucrosiaUPC" pitchFamily="18" charset="-34"/>
              </a:rPr>
              <a:t> </a:t>
            </a:r>
            <a:r>
              <a:rPr lang="en-US" sz="2400" b="1" dirty="0" err="1" smtClean="0">
                <a:solidFill>
                  <a:srgbClr val="0000FF"/>
                </a:solidFill>
                <a:latin typeface="EucrosiaUPC" pitchFamily="18" charset="-34"/>
                <a:cs typeface="EucrosiaUPC" pitchFamily="18" charset="-34"/>
              </a:rPr>
              <a:t>ด้วยเหตุเพราะ</a:t>
            </a:r>
            <a:r>
              <a:rPr lang="en-US" sz="2400" b="1" dirty="0" smtClean="0">
                <a:solidFill>
                  <a:srgbClr val="0000FF"/>
                </a:solidFill>
                <a:latin typeface="EucrosiaUPC" pitchFamily="18" charset="-34"/>
                <a:cs typeface="EucrosiaUPC" pitchFamily="18" charset="-34"/>
              </a:rPr>
              <a:t>       </a:t>
            </a:r>
            <a:r>
              <a:rPr lang="en-US" sz="2400" b="1" dirty="0" err="1" smtClean="0">
                <a:solidFill>
                  <a:srgbClr val="0000FF"/>
                </a:solidFill>
                <a:latin typeface="EucrosiaUPC" pitchFamily="18" charset="-34"/>
                <a:cs typeface="EucrosiaUPC" pitchFamily="18" charset="-34"/>
              </a:rPr>
              <a:t>ช่วยสร้างสรรค์และส่งเสริมองค์กรให้มีศักยภาพและประสิทธิภาพ</a:t>
            </a:r>
            <a:r>
              <a:rPr lang="en-US" sz="2400" b="1" dirty="0" smtClean="0">
                <a:solidFill>
                  <a:srgbClr val="0000FF"/>
                </a:solidFill>
                <a:latin typeface="EucrosiaUPC" pitchFamily="18" charset="-34"/>
                <a:cs typeface="EucrosiaUPC" pitchFamily="18" charset="-34"/>
              </a:rPr>
              <a:t> </a:t>
            </a:r>
            <a:r>
              <a:rPr lang="en-US" sz="2400" b="1" dirty="0" err="1" smtClean="0">
                <a:solidFill>
                  <a:srgbClr val="0000FF"/>
                </a:solidFill>
                <a:latin typeface="EucrosiaUPC" pitchFamily="18" charset="-34"/>
                <a:cs typeface="EucrosiaUPC" pitchFamily="18" charset="-34"/>
              </a:rPr>
              <a:t>อาทิ</a:t>
            </a:r>
            <a:r>
              <a:rPr lang="en-US" sz="2400" b="1" dirty="0" smtClean="0">
                <a:solidFill>
                  <a:srgbClr val="0000FF"/>
                </a:solidFill>
                <a:latin typeface="EucrosiaUPC" pitchFamily="18" charset="-34"/>
                <a:cs typeface="EucrosiaUPC" pitchFamily="18" charset="-34"/>
              </a:rPr>
              <a:t> </a:t>
            </a:r>
            <a:r>
              <a:rPr lang="en-US" sz="2400" b="1" dirty="0" err="1" smtClean="0">
                <a:solidFill>
                  <a:srgbClr val="0000FF"/>
                </a:solidFill>
                <a:latin typeface="EucrosiaUPC" pitchFamily="18" charset="-34"/>
                <a:cs typeface="EucrosiaUPC" pitchFamily="18" charset="-34"/>
              </a:rPr>
              <a:t>พนักงานต่างทำงาน</a:t>
            </a:r>
            <a:r>
              <a:rPr lang="en-US" sz="2400" b="1" dirty="0" smtClean="0">
                <a:solidFill>
                  <a:srgbClr val="0000FF"/>
                </a:solidFill>
                <a:latin typeface="EucrosiaUPC" pitchFamily="18" charset="-34"/>
                <a:cs typeface="EucrosiaUPC" pitchFamily="18" charset="-34"/>
              </a:rPr>
              <a:t>  </a:t>
            </a:r>
            <a:r>
              <a:rPr lang="en-US" sz="2400" b="1" dirty="0" err="1" smtClean="0">
                <a:solidFill>
                  <a:srgbClr val="0000FF"/>
                </a:solidFill>
                <a:latin typeface="EucrosiaUPC" pitchFamily="18" charset="-34"/>
                <a:cs typeface="EucrosiaUPC" pitchFamily="18" charset="-34"/>
              </a:rPr>
              <a:t>อย่างซื่อสัตย์สุจริตและขยันหมั่นเพียร</a:t>
            </a:r>
            <a:r>
              <a:rPr lang="en-US" sz="2400" b="1" dirty="0" smtClean="0">
                <a:solidFill>
                  <a:srgbClr val="0000FF"/>
                </a:solidFill>
                <a:latin typeface="EucrosiaUPC" pitchFamily="18" charset="-34"/>
                <a:cs typeface="EucrosiaUPC" pitchFamily="18" charset="-34"/>
              </a:rPr>
              <a:t> </a:t>
            </a:r>
            <a:r>
              <a:rPr lang="en-US" sz="2400" b="1" dirty="0" err="1" smtClean="0">
                <a:solidFill>
                  <a:srgbClr val="0000FF"/>
                </a:solidFill>
                <a:latin typeface="EucrosiaUPC" pitchFamily="18" charset="-34"/>
                <a:cs typeface="EucrosiaUPC" pitchFamily="18" charset="-34"/>
              </a:rPr>
              <a:t>ทำให้ผลประกอบการขององค์กรธุรกิจนั้นขยายตัว</a:t>
            </a:r>
            <a:r>
              <a:rPr lang="en-US" sz="2400" b="1" dirty="0" smtClean="0">
                <a:solidFill>
                  <a:srgbClr val="0000FF"/>
                </a:solidFill>
                <a:latin typeface="EucrosiaUPC" pitchFamily="18" charset="-34"/>
                <a:cs typeface="EucrosiaUPC" pitchFamily="18" charset="-34"/>
              </a:rPr>
              <a:t> </a:t>
            </a:r>
            <a:r>
              <a:rPr lang="en-US" sz="2400" b="1" dirty="0" err="1" smtClean="0">
                <a:solidFill>
                  <a:srgbClr val="0000FF"/>
                </a:solidFill>
                <a:latin typeface="EucrosiaUPC" pitchFamily="18" charset="-34"/>
                <a:cs typeface="EucrosiaUPC" pitchFamily="18" charset="-34"/>
              </a:rPr>
              <a:t>นอกจากนี้แล้วยังทำให้บุคคลภายนอกที่เกี่ยวข้อง</a:t>
            </a:r>
            <a:r>
              <a:rPr lang="en-US" sz="2400" b="1" dirty="0" smtClean="0">
                <a:solidFill>
                  <a:srgbClr val="0000FF"/>
                </a:solidFill>
                <a:latin typeface="EucrosiaUPC" pitchFamily="18" charset="-34"/>
                <a:cs typeface="EucrosiaUPC" pitchFamily="18" charset="-34"/>
              </a:rPr>
              <a:t> </a:t>
            </a:r>
            <a:r>
              <a:rPr lang="en-US" sz="2400" b="1" dirty="0" err="1" smtClean="0">
                <a:solidFill>
                  <a:srgbClr val="0000FF"/>
                </a:solidFill>
                <a:latin typeface="EucrosiaUPC" pitchFamily="18" charset="-34"/>
                <a:cs typeface="EucrosiaUPC" pitchFamily="18" charset="-34"/>
              </a:rPr>
              <a:t>ศรัทธาและเชื่อมั่นในองค์กรนั้น</a:t>
            </a:r>
            <a:r>
              <a:rPr lang="en-US" sz="2400" b="1" dirty="0" smtClean="0">
                <a:solidFill>
                  <a:srgbClr val="0000FF"/>
                </a:solidFill>
                <a:latin typeface="EucrosiaUPC" pitchFamily="18" charset="-34"/>
                <a:cs typeface="EucrosiaUPC" pitchFamily="18" charset="-34"/>
              </a:rPr>
              <a:t> ๆ </a:t>
            </a:r>
            <a:r>
              <a:rPr lang="en-US" sz="2400" b="1" dirty="0" err="1" smtClean="0">
                <a:solidFill>
                  <a:srgbClr val="0000FF"/>
                </a:solidFill>
                <a:latin typeface="EucrosiaUPC" pitchFamily="18" charset="-34"/>
                <a:cs typeface="EucrosiaUPC" pitchFamily="18" charset="-34"/>
              </a:rPr>
              <a:t>อันจะทำให้เกิดการพัฒนาอย่างต่อเนื่อง</a:t>
            </a:r>
            <a:r>
              <a:rPr lang="en-US" sz="2400" b="1" dirty="0" smtClean="0">
                <a:solidFill>
                  <a:srgbClr val="0000FF"/>
                </a:solidFill>
                <a:latin typeface="EucrosiaUPC" pitchFamily="18" charset="-34"/>
                <a:cs typeface="EucrosiaUPC" pitchFamily="18" charset="-34"/>
              </a:rPr>
              <a:t> </a:t>
            </a:r>
            <a:r>
              <a:rPr lang="en-US" sz="2400" b="1" dirty="0" err="1" smtClean="0">
                <a:solidFill>
                  <a:srgbClr val="0000FF"/>
                </a:solidFill>
                <a:latin typeface="EucrosiaUPC" pitchFamily="18" charset="-34"/>
                <a:cs typeface="EucrosiaUPC" pitchFamily="18" charset="-34"/>
              </a:rPr>
              <a:t>เช่น</a:t>
            </a:r>
            <a:r>
              <a:rPr lang="en-US" sz="2400" b="1" dirty="0" smtClean="0">
                <a:solidFill>
                  <a:srgbClr val="0000FF"/>
                </a:solidFill>
                <a:latin typeface="EucrosiaUPC" pitchFamily="18" charset="-34"/>
                <a:cs typeface="EucrosiaUPC" pitchFamily="18" charset="-34"/>
              </a:rPr>
              <a:t> </a:t>
            </a:r>
            <a:r>
              <a:rPr lang="en-US" sz="2400" b="1" dirty="0" err="1" smtClean="0">
                <a:solidFill>
                  <a:srgbClr val="0000FF"/>
                </a:solidFill>
                <a:latin typeface="EucrosiaUPC" pitchFamily="18" charset="-34"/>
                <a:cs typeface="EucrosiaUPC" pitchFamily="18" charset="-34"/>
              </a:rPr>
              <a:t>องค์กรที่โปร่งใส</a:t>
            </a:r>
            <a:r>
              <a:rPr lang="en-US" sz="2400" b="1" dirty="0" smtClean="0">
                <a:solidFill>
                  <a:srgbClr val="0000FF"/>
                </a:solidFill>
                <a:latin typeface="EucrosiaUPC" pitchFamily="18" charset="-34"/>
                <a:cs typeface="EucrosiaUPC" pitchFamily="18" charset="-34"/>
              </a:rPr>
              <a:t> </a:t>
            </a:r>
            <a:r>
              <a:rPr lang="en-US" sz="2400" b="1" dirty="0" err="1" smtClean="0">
                <a:solidFill>
                  <a:srgbClr val="0000FF"/>
                </a:solidFill>
                <a:latin typeface="EucrosiaUPC" pitchFamily="18" charset="-34"/>
                <a:cs typeface="EucrosiaUPC" pitchFamily="18" charset="-34"/>
              </a:rPr>
              <a:t>ย่อมได้รับความไว้วางใจในการร่วมทำธุรกิจ</a:t>
            </a:r>
            <a:r>
              <a:rPr lang="en-US" sz="2400" b="1" dirty="0" smtClean="0">
                <a:solidFill>
                  <a:srgbClr val="0000FF"/>
                </a:solidFill>
                <a:latin typeface="EucrosiaUPC" pitchFamily="18" charset="-34"/>
                <a:cs typeface="EucrosiaUPC" pitchFamily="18" charset="-34"/>
              </a:rPr>
              <a:t> </a:t>
            </a:r>
            <a:r>
              <a:rPr lang="en-US" sz="2400" b="1" dirty="0" err="1" smtClean="0">
                <a:solidFill>
                  <a:srgbClr val="0000FF"/>
                </a:solidFill>
                <a:latin typeface="EucrosiaUPC" pitchFamily="18" charset="-34"/>
                <a:cs typeface="EucrosiaUPC" pitchFamily="18" charset="-34"/>
              </a:rPr>
              <a:t>รัฐบาลที่โปร่งใสตรวจสอบได้</a:t>
            </a:r>
            <a:r>
              <a:rPr lang="en-US" sz="2400" b="1" dirty="0" smtClean="0">
                <a:solidFill>
                  <a:srgbClr val="0000FF"/>
                </a:solidFill>
                <a:latin typeface="EucrosiaUPC" pitchFamily="18" charset="-34"/>
                <a:cs typeface="EucrosiaUPC" pitchFamily="18" charset="-34"/>
              </a:rPr>
              <a:t> </a:t>
            </a:r>
            <a:r>
              <a:rPr lang="en-US" sz="2400" b="1" dirty="0" err="1" smtClean="0">
                <a:solidFill>
                  <a:srgbClr val="0000FF"/>
                </a:solidFill>
                <a:latin typeface="EucrosiaUPC" pitchFamily="18" charset="-34"/>
                <a:cs typeface="EucrosiaUPC" pitchFamily="18" charset="-34"/>
              </a:rPr>
              <a:t>ย่อมสร้างความเชื่อมั่นให้แก่นักลงทุนและประชาชน</a:t>
            </a:r>
            <a:r>
              <a:rPr lang="en-US" sz="2400" b="1" dirty="0" smtClean="0">
                <a:solidFill>
                  <a:srgbClr val="0000FF"/>
                </a:solidFill>
                <a:latin typeface="EucrosiaUPC" pitchFamily="18" charset="-34"/>
                <a:cs typeface="EucrosiaUPC" pitchFamily="18" charset="-34"/>
              </a:rPr>
              <a:t> </a:t>
            </a:r>
            <a:r>
              <a:rPr lang="en-US" sz="2400" b="1" dirty="0" err="1" smtClean="0">
                <a:solidFill>
                  <a:srgbClr val="0000FF"/>
                </a:solidFill>
                <a:latin typeface="EucrosiaUPC" pitchFamily="18" charset="-34"/>
                <a:cs typeface="EucrosiaUPC" pitchFamily="18" charset="-34"/>
              </a:rPr>
              <a:t>ตลอดจน</a:t>
            </a:r>
            <a:r>
              <a:rPr lang="en-US" sz="2400" b="1" dirty="0" smtClean="0">
                <a:solidFill>
                  <a:srgbClr val="0000FF"/>
                </a:solidFill>
                <a:latin typeface="EucrosiaUPC" pitchFamily="18" charset="-34"/>
                <a:cs typeface="EucrosiaUPC" pitchFamily="18" charset="-34"/>
              </a:rPr>
              <a:t> </a:t>
            </a:r>
            <a:r>
              <a:rPr lang="en-US" sz="2400" b="1" dirty="0" err="1" smtClean="0">
                <a:solidFill>
                  <a:srgbClr val="0000FF"/>
                </a:solidFill>
                <a:latin typeface="EucrosiaUPC" pitchFamily="18" charset="-34"/>
                <a:cs typeface="EucrosiaUPC" pitchFamily="18" charset="-34"/>
              </a:rPr>
              <a:t>ส่งผลดีต่อเสถียรภาพของรัฐบาลและความ</a:t>
            </a:r>
            <a:r>
              <a:rPr lang="th-TH" sz="2400" b="1" dirty="0" smtClean="0">
                <a:solidFill>
                  <a:srgbClr val="0000FF"/>
                </a:solidFill>
                <a:latin typeface="EucrosiaUPC" pitchFamily="18" charset="-34"/>
                <a:cs typeface="EucrosiaUPC" pitchFamily="18" charset="-34"/>
              </a:rPr>
              <a:t>เจริญ</a:t>
            </a:r>
            <a:r>
              <a:rPr lang="en-US" sz="2400" b="1" dirty="0" err="1" smtClean="0">
                <a:solidFill>
                  <a:srgbClr val="0000FF"/>
                </a:solidFill>
                <a:latin typeface="EucrosiaUPC" pitchFamily="18" charset="-34"/>
                <a:cs typeface="EucrosiaUPC" pitchFamily="18" charset="-34"/>
              </a:rPr>
              <a:t>ก้าวหน้าของประเทศ</a:t>
            </a:r>
            <a:r>
              <a:rPr lang="en-US" sz="2400" b="1" dirty="0" smtClean="0">
                <a:solidFill>
                  <a:srgbClr val="0000FF"/>
                </a:solidFill>
                <a:latin typeface="EucrosiaUPC" pitchFamily="18" charset="-34"/>
                <a:cs typeface="EucrosiaUPC" pitchFamily="18" charset="-34"/>
              </a:rPr>
              <a:t> </a:t>
            </a:r>
            <a:r>
              <a:rPr lang="en-US" sz="2400" b="1" dirty="0" err="1" smtClean="0">
                <a:solidFill>
                  <a:srgbClr val="0000FF"/>
                </a:solidFill>
                <a:latin typeface="EucrosiaUPC" pitchFamily="18" charset="-34"/>
                <a:cs typeface="EucrosiaUPC" pitchFamily="18" charset="-34"/>
              </a:rPr>
              <a:t>เป็นต้น</a:t>
            </a:r>
            <a:endParaRPr lang="en-US" sz="2400" b="1" dirty="0" smtClean="0">
              <a:solidFill>
                <a:srgbClr val="0000FF"/>
              </a:solidFill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10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F941748-8C81-4ED7-8387-1067B4973A51}" type="slidenum">
              <a:rPr lang="en-US"/>
              <a:pPr>
                <a:defRPr/>
              </a:pPr>
              <a:t>117</a:t>
            </a:fld>
            <a:endParaRPr lang="th-TH"/>
          </a:p>
        </p:txBody>
      </p:sp>
      <p:sp>
        <p:nvSpPr>
          <p:cNvPr id="115717" name="Rectangle 5"/>
          <p:cNvSpPr>
            <a:spLocks noChangeArrowheads="1"/>
          </p:cNvSpPr>
          <p:nvPr/>
        </p:nvSpPr>
        <p:spPr bwMode="auto">
          <a:xfrm>
            <a:off x="0" y="914400"/>
            <a:ext cx="91440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sz="4400" b="1" dirty="0" smtClean="0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JasmineUPC" pitchFamily="18" charset="-34"/>
                <a:cs typeface="JasmineUPC" pitchFamily="18" charset="-34"/>
              </a:rPr>
              <a:t> </a:t>
            </a:r>
            <a:endParaRPr lang="th-TH" sz="4400" b="1" dirty="0">
              <a:solidFill>
                <a:schemeClr val="folHlink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JasmineUPC" pitchFamily="18" charset="-34"/>
              <a:cs typeface="JasmineUPC" pitchFamily="18" charset="-34"/>
            </a:endParaRPr>
          </a:p>
        </p:txBody>
      </p:sp>
      <p:grpSp>
        <p:nvGrpSpPr>
          <p:cNvPr id="6" name="Group 4"/>
          <p:cNvGrpSpPr/>
          <p:nvPr/>
        </p:nvGrpSpPr>
        <p:grpSpPr>
          <a:xfrm>
            <a:off x="0" y="6237312"/>
            <a:ext cx="9144000" cy="576064"/>
            <a:chOff x="0" y="6165304"/>
            <a:chExt cx="9144000" cy="576064"/>
          </a:xfrm>
        </p:grpSpPr>
        <p:grpSp>
          <p:nvGrpSpPr>
            <p:cNvPr id="7" name="Group 10"/>
            <p:cNvGrpSpPr/>
            <p:nvPr/>
          </p:nvGrpSpPr>
          <p:grpSpPr>
            <a:xfrm>
              <a:off x="0" y="6165304"/>
              <a:ext cx="9144000" cy="576064"/>
              <a:chOff x="0" y="5877272"/>
              <a:chExt cx="9144000" cy="576064"/>
            </a:xfrm>
          </p:grpSpPr>
          <p:grpSp>
            <p:nvGrpSpPr>
              <p:cNvPr id="9" name="Group 23"/>
              <p:cNvGrpSpPr/>
              <p:nvPr/>
            </p:nvGrpSpPr>
            <p:grpSpPr>
              <a:xfrm>
                <a:off x="0" y="5877272"/>
                <a:ext cx="9144000" cy="576064"/>
                <a:chOff x="0" y="5877272"/>
                <a:chExt cx="9144000" cy="576064"/>
              </a:xfrm>
            </p:grpSpPr>
            <p:cxnSp>
              <p:nvCxnSpPr>
                <p:cNvPr id="13" name="Straight Connector 9"/>
                <p:cNvCxnSpPr/>
                <p:nvPr/>
              </p:nvCxnSpPr>
              <p:spPr>
                <a:xfrm>
                  <a:off x="0" y="6093296"/>
                  <a:ext cx="9144000" cy="72008"/>
                </a:xfrm>
                <a:prstGeom prst="line">
                  <a:avLst/>
                </a:prstGeom>
                <a:ln>
                  <a:solidFill>
                    <a:srgbClr val="008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4" name="Rectangle 10"/>
                <p:cNvSpPr/>
                <p:nvPr/>
              </p:nvSpPr>
              <p:spPr>
                <a:xfrm>
                  <a:off x="6444208" y="5877272"/>
                  <a:ext cx="2664296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Natchanon</a:t>
                  </a:r>
                  <a:r>
                    <a:rPr lang="en-US" sz="2000" b="1" dirty="0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  </a:t>
                  </a:r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Siriphongsurapa</a:t>
                  </a:r>
                  <a:endParaRPr lang="th-TH" sz="2000" b="1" dirty="0">
                    <a:solidFill>
                      <a:schemeClr val="tx1"/>
                    </a:solidFill>
                    <a:effectLst>
                      <a:innerShdw blurRad="63500" dist="50800" dir="5400000">
                        <a:prstClr val="black">
                          <a:alpha val="50000"/>
                        </a:prstClr>
                      </a:innerShdw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  <p:sp>
              <p:nvSpPr>
                <p:cNvPr id="15" name="Rectangle 11"/>
                <p:cNvSpPr/>
                <p:nvPr/>
              </p:nvSpPr>
              <p:spPr>
                <a:xfrm>
                  <a:off x="6804248" y="6165304"/>
                  <a:ext cx="2160240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smtClean="0">
                      <a:solidFill>
                        <a:srgbClr val="FF6600"/>
                      </a:solidFill>
                      <a:effectLst>
                        <a:innerShdw blurRad="114300">
                          <a:prstClr val="black"/>
                        </a:innerShdw>
                        <a:reflection blurRad="6350" stA="55000" endA="300" endPos="45500" dir="5400000" sy="-100000" algn="bl" rotWithShape="0"/>
                      </a:effectLst>
                      <a:latin typeface="Angsana New" pitchFamily="18" charset="-34"/>
                      <a:cs typeface="Angsana New" pitchFamily="18" charset="-34"/>
                    </a:rPr>
                    <a:t> C    O P Y R I G H T</a:t>
                  </a:r>
                  <a:endParaRPr lang="th-TH" sz="2000" b="1" dirty="0">
                    <a:solidFill>
                      <a:srgbClr val="FF6600"/>
                    </a:solidFill>
                    <a:effectLst>
                      <a:innerShdw blurRad="114300">
                        <a:prstClr val="black"/>
                      </a:innerShdw>
                      <a:reflection blurRad="6350" stA="55000" endA="300" endPos="45500" dir="5400000" sy="-100000" algn="bl" rotWithShape="0"/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</p:grpSp>
          <p:cxnSp>
            <p:nvCxnSpPr>
              <p:cNvPr id="11" name="Straight Connector 8"/>
              <p:cNvCxnSpPr/>
              <p:nvPr/>
            </p:nvCxnSpPr>
            <p:spPr>
              <a:xfrm>
                <a:off x="0" y="6165304"/>
                <a:ext cx="9144000" cy="72008"/>
              </a:xfrm>
              <a:prstGeom prst="line">
                <a:avLst/>
              </a:prstGeom>
              <a:ln>
                <a:solidFill>
                  <a:srgbClr val="008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" name="Oval 6"/>
            <p:cNvSpPr/>
            <p:nvPr/>
          </p:nvSpPr>
          <p:spPr>
            <a:xfrm>
              <a:off x="7092280" y="6453336"/>
              <a:ext cx="288032" cy="288032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FF6600"/>
              </a:solidFill>
            </a:ln>
            <a:scene3d>
              <a:camera prst="orthographicFront"/>
              <a:lightRig rig="threePt" dir="t"/>
            </a:scene3d>
            <a:sp3d>
              <a:bevelT w="114300" prst="hardEdg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tx1"/>
                  </a:solidFill>
                  <a:effectLst>
                    <a:innerShdw blurRad="114300">
                      <a:prstClr val="black"/>
                    </a:innerShdw>
                    <a:reflection blurRad="6350" stA="55000" endA="300" endPos="45500" dir="5400000" sy="-100000" algn="bl" rotWithShape="0"/>
                  </a:effectLst>
                  <a:latin typeface="Angsana New" pitchFamily="18" charset="-34"/>
                </a:rPr>
                <a:t>C</a:t>
              </a:r>
              <a:endParaRPr lang="th-TH" sz="2000" b="1" dirty="0">
                <a:solidFill>
                  <a:schemeClr val="tx1"/>
                </a:solidFill>
                <a:effectLst>
                  <a:innerShdw blurRad="114300">
                    <a:prstClr val="black"/>
                  </a:innerShdw>
                  <a:reflection blurRad="6350" stA="55000" endA="300" endPos="45500" dir="5400000" sy="-100000" algn="bl" rotWithShape="0"/>
                </a:effectLst>
                <a:latin typeface="Angsana New" pitchFamily="18" charset="-34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0" y="6237312"/>
            <a:ext cx="9144000" cy="576064"/>
            <a:chOff x="0" y="6165304"/>
            <a:chExt cx="9144000" cy="576064"/>
          </a:xfrm>
        </p:grpSpPr>
        <p:grpSp>
          <p:nvGrpSpPr>
            <p:cNvPr id="6" name="Group 10"/>
            <p:cNvGrpSpPr/>
            <p:nvPr/>
          </p:nvGrpSpPr>
          <p:grpSpPr>
            <a:xfrm>
              <a:off x="0" y="6165304"/>
              <a:ext cx="9144000" cy="576064"/>
              <a:chOff x="0" y="5877272"/>
              <a:chExt cx="9144000" cy="576064"/>
            </a:xfrm>
          </p:grpSpPr>
          <p:grpSp>
            <p:nvGrpSpPr>
              <p:cNvPr id="8" name="Group 23"/>
              <p:cNvGrpSpPr/>
              <p:nvPr/>
            </p:nvGrpSpPr>
            <p:grpSpPr>
              <a:xfrm>
                <a:off x="0" y="5877272"/>
                <a:ext cx="9144000" cy="576064"/>
                <a:chOff x="0" y="5877272"/>
                <a:chExt cx="9144000" cy="576064"/>
              </a:xfrm>
            </p:grpSpPr>
            <p:cxnSp>
              <p:nvCxnSpPr>
                <p:cNvPr id="10" name="Straight Connector 9"/>
                <p:cNvCxnSpPr/>
                <p:nvPr/>
              </p:nvCxnSpPr>
              <p:spPr>
                <a:xfrm>
                  <a:off x="0" y="6093296"/>
                  <a:ext cx="9144000" cy="72008"/>
                </a:xfrm>
                <a:prstGeom prst="line">
                  <a:avLst/>
                </a:prstGeom>
                <a:ln>
                  <a:solidFill>
                    <a:srgbClr val="008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1" name="Rectangle 10"/>
                <p:cNvSpPr/>
                <p:nvPr/>
              </p:nvSpPr>
              <p:spPr>
                <a:xfrm>
                  <a:off x="6444208" y="5877272"/>
                  <a:ext cx="2664296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Natchanon</a:t>
                  </a:r>
                  <a:r>
                    <a:rPr lang="en-US" sz="2000" b="1" dirty="0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  </a:t>
                  </a:r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Siriphongsurapa</a:t>
                  </a:r>
                  <a:endParaRPr lang="th-TH" sz="2000" b="1" dirty="0">
                    <a:solidFill>
                      <a:schemeClr val="tx1"/>
                    </a:solidFill>
                    <a:effectLst>
                      <a:innerShdw blurRad="63500" dist="50800" dir="5400000">
                        <a:prstClr val="black">
                          <a:alpha val="50000"/>
                        </a:prstClr>
                      </a:innerShdw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  <p:sp>
              <p:nvSpPr>
                <p:cNvPr id="12" name="Rectangle 11"/>
                <p:cNvSpPr/>
                <p:nvPr/>
              </p:nvSpPr>
              <p:spPr>
                <a:xfrm>
                  <a:off x="6804248" y="6165304"/>
                  <a:ext cx="2160240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smtClean="0">
                      <a:solidFill>
                        <a:srgbClr val="FF6600"/>
                      </a:solidFill>
                      <a:effectLst>
                        <a:innerShdw blurRad="114300">
                          <a:prstClr val="black"/>
                        </a:innerShdw>
                        <a:reflection blurRad="6350" stA="55000" endA="300" endPos="45500" dir="5400000" sy="-100000" algn="bl" rotWithShape="0"/>
                      </a:effectLst>
                      <a:latin typeface="Angsana New" pitchFamily="18" charset="-34"/>
                      <a:cs typeface="Angsana New" pitchFamily="18" charset="-34"/>
                    </a:rPr>
                    <a:t> C    O P Y R I G H T</a:t>
                  </a:r>
                  <a:endParaRPr lang="th-TH" sz="2000" b="1" dirty="0">
                    <a:solidFill>
                      <a:srgbClr val="FF6600"/>
                    </a:solidFill>
                    <a:effectLst>
                      <a:innerShdw blurRad="114300">
                        <a:prstClr val="black"/>
                      </a:innerShdw>
                      <a:reflection blurRad="6350" stA="55000" endA="300" endPos="45500" dir="5400000" sy="-100000" algn="bl" rotWithShape="0"/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</p:grpSp>
          <p:cxnSp>
            <p:nvCxnSpPr>
              <p:cNvPr id="9" name="Straight Connector 8"/>
              <p:cNvCxnSpPr/>
              <p:nvPr/>
            </p:nvCxnSpPr>
            <p:spPr>
              <a:xfrm>
                <a:off x="0" y="6165304"/>
                <a:ext cx="9144000" cy="72008"/>
              </a:xfrm>
              <a:prstGeom prst="line">
                <a:avLst/>
              </a:prstGeom>
              <a:ln>
                <a:solidFill>
                  <a:srgbClr val="008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" name="Oval 6"/>
            <p:cNvSpPr/>
            <p:nvPr/>
          </p:nvSpPr>
          <p:spPr>
            <a:xfrm>
              <a:off x="7092280" y="6453336"/>
              <a:ext cx="288032" cy="288032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FF6600"/>
              </a:solidFill>
            </a:ln>
            <a:scene3d>
              <a:camera prst="orthographicFront"/>
              <a:lightRig rig="threePt" dir="t"/>
            </a:scene3d>
            <a:sp3d>
              <a:bevelT w="114300" prst="hardEdg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tx1"/>
                  </a:solidFill>
                  <a:effectLst>
                    <a:innerShdw blurRad="114300">
                      <a:prstClr val="black"/>
                    </a:innerShdw>
                    <a:reflection blurRad="6350" stA="55000" endA="300" endPos="45500" dir="5400000" sy="-100000" algn="bl" rotWithShape="0"/>
                  </a:effectLst>
                  <a:latin typeface="Angsana New" pitchFamily="18" charset="-34"/>
                </a:rPr>
                <a:t>C</a:t>
              </a:r>
              <a:endParaRPr lang="th-TH" sz="2000" b="1" dirty="0">
                <a:solidFill>
                  <a:schemeClr val="tx1"/>
                </a:solidFill>
                <a:effectLst>
                  <a:innerShdw blurRad="114300">
                    <a:prstClr val="black"/>
                  </a:innerShdw>
                  <a:reflection blurRad="6350" stA="55000" endA="300" endPos="45500" dir="5400000" sy="-100000" algn="bl" rotWithShape="0"/>
                </a:effectLst>
                <a:latin typeface="Angsana New" pitchFamily="18" charset="-34"/>
              </a:endParaRPr>
            </a:p>
          </p:txBody>
        </p:sp>
      </p:grpSp>
      <p:sp>
        <p:nvSpPr>
          <p:cNvPr id="3" name="ตัวยึดหมายเลขภาพนิ่ง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3AE0086-262D-470C-825F-EFE558B76403}" type="slidenum">
              <a:rPr lang="en-US"/>
              <a:pPr>
                <a:defRPr/>
              </a:pPr>
              <a:t>118</a:t>
            </a:fld>
            <a:endParaRPr lang="th-TH"/>
          </a:p>
        </p:txBody>
      </p:sp>
      <p:graphicFrame>
        <p:nvGraphicFramePr>
          <p:cNvPr id="4" name="Diagram 3"/>
          <p:cNvGraphicFramePr/>
          <p:nvPr/>
        </p:nvGraphicFramePr>
        <p:xfrm>
          <a:off x="1447800" y="153988"/>
          <a:ext cx="6467475" cy="64754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685800"/>
          </a:xfrm>
        </p:spPr>
        <p:txBody>
          <a:bodyPr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th-TH" altLang="zh-CN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rgbClr val="0000FF">
                      <a:alpha val="60000"/>
                    </a:srgb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EucrosiaUPC" pitchFamily="18" charset="-34"/>
                <a:cs typeface="EucrosiaUPC" pitchFamily="18" charset="-34"/>
              </a:rPr>
              <a:t>หลักของ</a:t>
            </a:r>
            <a:r>
              <a:rPr lang="th-TH" altLang="zh-CN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rgbClr val="0000FF">
                      <a:alpha val="60000"/>
                    </a:srgb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EucrosiaUPC" pitchFamily="18" charset="-34"/>
                <a:cs typeface="EucrosiaUPC" pitchFamily="18" charset="-34"/>
              </a:rPr>
              <a:t>ธรรมาภิ</a:t>
            </a:r>
            <a:r>
              <a:rPr lang="th-TH" altLang="zh-CN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rgbClr val="0000FF">
                      <a:alpha val="60000"/>
                    </a:srgb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EucrosiaUPC" pitchFamily="18" charset="-34"/>
                <a:cs typeface="EucrosiaUPC" pitchFamily="18" charset="-34"/>
              </a:rPr>
              <a:t>บาลในภาครัฐ</a:t>
            </a:r>
            <a:r>
              <a:rPr lang="en-US" altLang="zh-CN" sz="4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rgbClr val="0000FF">
                      <a:alpha val="60000"/>
                    </a:srgb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EucrosiaUPC" pitchFamily="18" charset="-34"/>
                <a:ea typeface="SimSun" pitchFamily="2" charset="-122"/>
                <a:cs typeface="EucrosiaUPC" pitchFamily="18" charset="-34"/>
              </a:rPr>
              <a:t> </a:t>
            </a:r>
            <a:endParaRPr lang="th-TH" sz="4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101600">
                  <a:srgbClr val="0000FF">
                    <a:alpha val="60000"/>
                  </a:srgb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91140" name="Rectangle 3"/>
          <p:cNvSpPr>
            <a:spLocks noGrp="1" noChangeArrowheads="1"/>
          </p:cNvSpPr>
          <p:nvPr>
            <p:ph idx="1"/>
          </p:nvPr>
        </p:nvSpPr>
        <p:spPr>
          <a:xfrm>
            <a:off x="152400" y="836712"/>
            <a:ext cx="8839200" cy="5791200"/>
          </a:xfrm>
        </p:spPr>
        <p:txBody>
          <a:bodyPr/>
          <a:lstStyle/>
          <a:p>
            <a:pPr marL="627063" indent="-609600">
              <a:lnSpc>
                <a:spcPct val="90000"/>
              </a:lnSpc>
              <a:buClr>
                <a:schemeClr val="tx1"/>
              </a:buClr>
              <a:buSzTx/>
              <a:buFont typeface="Wingdings" pitchFamily="2" charset="2"/>
              <a:buAutoNum type="arabicPeriod"/>
            </a:pPr>
            <a:r>
              <a:rPr lang="th-TH" altLang="zh-CN" sz="2800" b="1" dirty="0" smtClean="0">
                <a:solidFill>
                  <a:srgbClr val="0000FF"/>
                </a:solidFill>
                <a:latin typeface="EucrosiaUPC" pitchFamily="18" charset="-34"/>
                <a:cs typeface="EucrosiaUPC" pitchFamily="18" charset="-34"/>
              </a:rPr>
              <a:t>ยึดมั่นในหลักของวัตถุประสงค์ในการให้บริการแก่ประชาชนหรือผู้ที่มาใช้บริการ (</a:t>
            </a:r>
            <a:r>
              <a:rPr lang="en-US" altLang="zh-CN" sz="2800" b="1" dirty="0" smtClean="0">
                <a:solidFill>
                  <a:srgbClr val="0000FF"/>
                </a:solidFill>
                <a:latin typeface="EucrosiaUPC" pitchFamily="18" charset="-34"/>
                <a:cs typeface="EucrosiaUPC" pitchFamily="18" charset="-34"/>
              </a:rPr>
              <a:t>Clear statement-high service quality</a:t>
            </a:r>
            <a:r>
              <a:rPr lang="th-TH" altLang="zh-CN" sz="2800" b="1" dirty="0" smtClean="0">
                <a:solidFill>
                  <a:srgbClr val="0000FF"/>
                </a:solidFill>
                <a:latin typeface="EucrosiaUPC" pitchFamily="18" charset="-34"/>
                <a:cs typeface="EucrosiaUPC" pitchFamily="18" charset="-34"/>
              </a:rPr>
              <a:t>)</a:t>
            </a:r>
          </a:p>
          <a:p>
            <a:pPr marL="627063" indent="-609600">
              <a:lnSpc>
                <a:spcPct val="90000"/>
              </a:lnSpc>
              <a:buClr>
                <a:schemeClr val="tx1"/>
              </a:buClr>
              <a:buSzTx/>
              <a:buFont typeface="Wingdings" pitchFamily="2" charset="2"/>
              <a:buAutoNum type="arabicPeriod"/>
            </a:pPr>
            <a:r>
              <a:rPr lang="th-TH" altLang="zh-CN" sz="2800" b="1" dirty="0" smtClean="0">
                <a:solidFill>
                  <a:srgbClr val="C00000"/>
                </a:solidFill>
                <a:latin typeface="EucrosiaUPC" pitchFamily="18" charset="-34"/>
                <a:cs typeface="EucrosiaUPC" pitchFamily="18" charset="-34"/>
              </a:rPr>
              <a:t>ทำงานอย่างมีประสิทธิภาพในหน้าที่และบทบาทของตน </a:t>
            </a:r>
            <a:r>
              <a:rPr lang="en-US" altLang="zh-CN" sz="2800" b="1" dirty="0" smtClean="0">
                <a:solidFill>
                  <a:srgbClr val="C00000"/>
                </a:solidFill>
                <a:latin typeface="EucrosiaUPC" pitchFamily="18" charset="-34"/>
                <a:cs typeface="EucrosiaUPC" pitchFamily="18" charset="-34"/>
              </a:rPr>
              <a:t>(Public Statement</a:t>
            </a:r>
            <a:r>
              <a:rPr lang="th-TH" altLang="zh-CN" sz="2800" b="1" dirty="0" smtClean="0">
                <a:solidFill>
                  <a:srgbClr val="C00000"/>
                </a:solidFill>
                <a:latin typeface="EucrosiaUPC" pitchFamily="18" charset="-34"/>
                <a:cs typeface="EucrosiaUPC" pitchFamily="18" charset="-34"/>
              </a:rPr>
              <a:t> ว่าจะทำหน้าที่อย่างไรโดยวิธีอะไรที่จะบรรลุเป้าหมาย)</a:t>
            </a:r>
            <a:r>
              <a:rPr lang="en-US" altLang="zh-CN" sz="2800" b="1" dirty="0" smtClean="0">
                <a:solidFill>
                  <a:srgbClr val="C00000"/>
                </a:solidFill>
                <a:latin typeface="EucrosiaUPC" pitchFamily="18" charset="-34"/>
                <a:cs typeface="EucrosiaUPC" pitchFamily="18" charset="-34"/>
              </a:rPr>
              <a:t> </a:t>
            </a:r>
            <a:endParaRPr lang="th-TH" altLang="zh-CN" sz="2800" b="1" dirty="0" smtClean="0">
              <a:solidFill>
                <a:srgbClr val="C00000"/>
              </a:solidFill>
              <a:latin typeface="EucrosiaUPC" pitchFamily="18" charset="-34"/>
              <a:cs typeface="EucrosiaUPC" pitchFamily="18" charset="-34"/>
            </a:endParaRPr>
          </a:p>
          <a:p>
            <a:pPr marL="627063" indent="-609600">
              <a:lnSpc>
                <a:spcPct val="90000"/>
              </a:lnSpc>
              <a:buClr>
                <a:schemeClr val="tx1"/>
              </a:buClr>
              <a:buSzTx/>
              <a:buFont typeface="Wingdings" pitchFamily="2" charset="2"/>
              <a:buAutoNum type="arabicPeriod"/>
            </a:pPr>
            <a:r>
              <a:rPr lang="th-TH" altLang="zh-CN" sz="2800" b="1" dirty="0" smtClean="0">
                <a:solidFill>
                  <a:srgbClr val="0000FF"/>
                </a:solidFill>
                <a:latin typeface="EucrosiaUPC" pitchFamily="18" charset="-34"/>
                <a:cs typeface="EucrosiaUPC" pitchFamily="18" charset="-34"/>
              </a:rPr>
              <a:t>ส่งเสริมค่านิยม</a:t>
            </a:r>
            <a:r>
              <a:rPr lang="en-US" altLang="zh-CN" sz="2800" b="1" dirty="0" smtClean="0">
                <a:solidFill>
                  <a:srgbClr val="0000FF"/>
                </a:solidFill>
                <a:latin typeface="EucrosiaUPC" pitchFamily="18" charset="-34"/>
                <a:cs typeface="EucrosiaUPC" pitchFamily="18" charset="-34"/>
              </a:rPr>
              <a:t> (Values)</a:t>
            </a:r>
            <a:r>
              <a:rPr lang="th-TH" altLang="zh-CN" sz="2800" b="1" dirty="0" smtClean="0">
                <a:solidFill>
                  <a:srgbClr val="0000FF"/>
                </a:solidFill>
                <a:latin typeface="EucrosiaUPC" pitchFamily="18" charset="-34"/>
                <a:cs typeface="EucrosiaUPC" pitchFamily="18" charset="-34"/>
              </a:rPr>
              <a:t> ขององค์กร และแสดงให้เห็นถึงคุณค่าของ             </a:t>
            </a:r>
            <a:r>
              <a:rPr lang="th-TH" altLang="zh-CN" sz="2800" b="1" dirty="0" err="1" smtClean="0">
                <a:solidFill>
                  <a:srgbClr val="0000FF"/>
                </a:solidFill>
                <a:latin typeface="EucrosiaUPC" pitchFamily="18" charset="-34"/>
                <a:cs typeface="EucrosiaUPC" pitchFamily="18" charset="-34"/>
              </a:rPr>
              <a:t>ธรรมาภิ</a:t>
            </a:r>
            <a:r>
              <a:rPr lang="th-TH" altLang="zh-CN" sz="2800" b="1" dirty="0" smtClean="0">
                <a:solidFill>
                  <a:srgbClr val="0000FF"/>
                </a:solidFill>
                <a:latin typeface="EucrosiaUPC" pitchFamily="18" charset="-34"/>
                <a:cs typeface="EucrosiaUPC" pitchFamily="18" charset="-34"/>
              </a:rPr>
              <a:t>บาลโดยการปฏิบัติหรือพฤติกรรม </a:t>
            </a:r>
            <a:r>
              <a:rPr lang="en-US" altLang="zh-CN" sz="2800" b="1" dirty="0" smtClean="0">
                <a:solidFill>
                  <a:srgbClr val="0000FF"/>
                </a:solidFill>
                <a:latin typeface="EucrosiaUPC" pitchFamily="18" charset="-34"/>
                <a:cs typeface="EucrosiaUPC" pitchFamily="18" charset="-34"/>
              </a:rPr>
              <a:t>(Behaviors)</a:t>
            </a:r>
            <a:r>
              <a:rPr lang="th-TH" altLang="zh-CN" sz="2800" b="1" dirty="0" smtClean="0">
                <a:solidFill>
                  <a:srgbClr val="0000FF"/>
                </a:solidFill>
                <a:latin typeface="EucrosiaUPC" pitchFamily="18" charset="-34"/>
                <a:cs typeface="EucrosiaUPC" pitchFamily="18" charset="-34"/>
              </a:rPr>
              <a:t> (</a:t>
            </a:r>
            <a:r>
              <a:rPr lang="en-US" altLang="zh-CN" sz="2800" b="1" dirty="0" smtClean="0">
                <a:solidFill>
                  <a:srgbClr val="0000FF"/>
                </a:solidFill>
                <a:latin typeface="EucrosiaUPC" pitchFamily="18" charset="-34"/>
                <a:cs typeface="EucrosiaUPC" pitchFamily="18" charset="-34"/>
              </a:rPr>
              <a:t>moral integrity  and etiquette in the responsiveness to the diverse public)</a:t>
            </a:r>
            <a:endParaRPr lang="th-TH" altLang="zh-CN" sz="2800" b="1" dirty="0" smtClean="0">
              <a:solidFill>
                <a:srgbClr val="0000FF"/>
              </a:solidFill>
              <a:latin typeface="EucrosiaUPC" pitchFamily="18" charset="-34"/>
              <a:cs typeface="EucrosiaUPC" pitchFamily="18" charset="-34"/>
            </a:endParaRPr>
          </a:p>
          <a:p>
            <a:pPr marL="627063" indent="-609600">
              <a:lnSpc>
                <a:spcPct val="90000"/>
              </a:lnSpc>
              <a:buClr>
                <a:schemeClr val="tx1"/>
              </a:buClr>
              <a:buSzTx/>
              <a:buFont typeface="Wingdings" pitchFamily="2" charset="2"/>
              <a:buAutoNum type="arabicPeriod"/>
            </a:pPr>
            <a:r>
              <a:rPr lang="th-TH" altLang="zh-CN" sz="2800" b="1" dirty="0" smtClean="0">
                <a:solidFill>
                  <a:srgbClr val="C00000"/>
                </a:solidFill>
                <a:latin typeface="EucrosiaUPC" pitchFamily="18" charset="-34"/>
                <a:cs typeface="EucrosiaUPC" pitchFamily="18" charset="-34"/>
              </a:rPr>
              <a:t>มีการสื่อสารที่ดี การตัดสินใจอย่างโปร่งใส และมีการบริหารความเสี่ยงที่รัดกุม </a:t>
            </a:r>
            <a:r>
              <a:rPr lang="en-US" altLang="zh-CN" sz="2800" b="1" dirty="0" smtClean="0">
                <a:solidFill>
                  <a:srgbClr val="C00000"/>
                </a:solidFill>
                <a:latin typeface="EucrosiaUPC" pitchFamily="18" charset="-34"/>
                <a:cs typeface="EucrosiaUPC" pitchFamily="18" charset="-34"/>
              </a:rPr>
              <a:t>(Providing information to flow two-ways)</a:t>
            </a:r>
            <a:endParaRPr lang="th-TH" altLang="zh-CN" sz="2800" b="1" dirty="0" smtClean="0">
              <a:solidFill>
                <a:srgbClr val="C00000"/>
              </a:solidFill>
              <a:latin typeface="EucrosiaUPC" pitchFamily="18" charset="-34"/>
              <a:cs typeface="EucrosiaUPC" pitchFamily="18" charset="-34"/>
            </a:endParaRPr>
          </a:p>
          <a:p>
            <a:pPr marL="627063" indent="-609600">
              <a:lnSpc>
                <a:spcPct val="90000"/>
              </a:lnSpc>
              <a:buClr>
                <a:schemeClr val="tx1"/>
              </a:buClr>
              <a:buSzTx/>
              <a:buFont typeface="Wingdings" pitchFamily="2" charset="2"/>
              <a:buAutoNum type="arabicPeriod"/>
            </a:pPr>
            <a:r>
              <a:rPr lang="th-TH" altLang="zh-CN" sz="2800" b="1" dirty="0" smtClean="0">
                <a:solidFill>
                  <a:srgbClr val="0000FF"/>
                </a:solidFill>
                <a:latin typeface="EucrosiaUPC" pitchFamily="18" charset="-34"/>
                <a:cs typeface="EucrosiaUPC" pitchFamily="18" charset="-34"/>
              </a:rPr>
              <a:t>พัฒนาศักยภาพและความสามารถของส่วนบริหารจัดการอย่างต่อเนื่อง และให้มีประสิทธิภาพยิ่งขึ้น (ผู้บริหารต้องมีความสามารถและพัฒนาตัวเองอย่างต่อเนื่อง)</a:t>
            </a:r>
          </a:p>
          <a:p>
            <a:pPr marL="627063" indent="-609600">
              <a:lnSpc>
                <a:spcPct val="90000"/>
              </a:lnSpc>
              <a:buClr>
                <a:schemeClr val="tx1"/>
              </a:buClr>
              <a:buSzTx/>
              <a:buFont typeface="Wingdings" pitchFamily="2" charset="2"/>
              <a:buAutoNum type="arabicPeriod"/>
            </a:pPr>
            <a:r>
              <a:rPr lang="th-TH" altLang="zh-CN" sz="2800" b="1" dirty="0" smtClean="0">
                <a:solidFill>
                  <a:srgbClr val="C00000"/>
                </a:solidFill>
                <a:latin typeface="EucrosiaUPC" pitchFamily="18" charset="-34"/>
                <a:cs typeface="EucrosiaUPC" pitchFamily="18" charset="-34"/>
              </a:rPr>
              <a:t>การเข้าถึงประชาชน และต้องรับผิดชอบต่อการทำงานและผลงานอย่างจริงจัง </a:t>
            </a:r>
            <a:endParaRPr lang="en-US" sz="2800" b="1" dirty="0" smtClean="0">
              <a:solidFill>
                <a:srgbClr val="C00000"/>
              </a:solidFill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4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043D3A0-881F-42B8-9442-89F70F559293}" type="slidenum">
              <a:rPr lang="en-US">
                <a:latin typeface="EucrosiaUPC" pitchFamily="18" charset="-34"/>
                <a:cs typeface="EucrosiaUPC" pitchFamily="18" charset="-34"/>
              </a:rPr>
              <a:pPr>
                <a:defRPr/>
              </a:pPr>
              <a:t>119</a:t>
            </a:fld>
            <a:endParaRPr lang="th-TH">
              <a:latin typeface="EucrosiaUPC" pitchFamily="18" charset="-34"/>
              <a:cs typeface="EucrosiaUPC" pitchFamily="18" charset="-34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0" y="6237312"/>
            <a:ext cx="9144000" cy="576064"/>
            <a:chOff x="0" y="6165304"/>
            <a:chExt cx="9144000" cy="576064"/>
          </a:xfrm>
        </p:grpSpPr>
        <p:grpSp>
          <p:nvGrpSpPr>
            <p:cNvPr id="6" name="Group 10"/>
            <p:cNvGrpSpPr/>
            <p:nvPr/>
          </p:nvGrpSpPr>
          <p:grpSpPr>
            <a:xfrm>
              <a:off x="0" y="6165304"/>
              <a:ext cx="9144000" cy="576064"/>
              <a:chOff x="0" y="5877272"/>
              <a:chExt cx="9144000" cy="576064"/>
            </a:xfrm>
          </p:grpSpPr>
          <p:grpSp>
            <p:nvGrpSpPr>
              <p:cNvPr id="8" name="Group 23"/>
              <p:cNvGrpSpPr/>
              <p:nvPr/>
            </p:nvGrpSpPr>
            <p:grpSpPr>
              <a:xfrm>
                <a:off x="0" y="5877272"/>
                <a:ext cx="9144000" cy="576064"/>
                <a:chOff x="0" y="5877272"/>
                <a:chExt cx="9144000" cy="576064"/>
              </a:xfrm>
            </p:grpSpPr>
            <p:cxnSp>
              <p:nvCxnSpPr>
                <p:cNvPr id="10" name="Straight Connector 9"/>
                <p:cNvCxnSpPr/>
                <p:nvPr/>
              </p:nvCxnSpPr>
              <p:spPr>
                <a:xfrm>
                  <a:off x="0" y="6093296"/>
                  <a:ext cx="9144000" cy="72008"/>
                </a:xfrm>
                <a:prstGeom prst="line">
                  <a:avLst/>
                </a:prstGeom>
                <a:ln>
                  <a:solidFill>
                    <a:srgbClr val="008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1" name="Rectangle 10"/>
                <p:cNvSpPr/>
                <p:nvPr/>
              </p:nvSpPr>
              <p:spPr>
                <a:xfrm>
                  <a:off x="6444208" y="5877272"/>
                  <a:ext cx="2664296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Natchanon</a:t>
                  </a:r>
                  <a:r>
                    <a:rPr lang="en-US" sz="2000" b="1" dirty="0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  </a:t>
                  </a:r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Siriphongsurapa</a:t>
                  </a:r>
                  <a:endParaRPr lang="th-TH" sz="2000" b="1" dirty="0">
                    <a:solidFill>
                      <a:schemeClr val="tx1"/>
                    </a:solidFill>
                    <a:effectLst>
                      <a:innerShdw blurRad="63500" dist="50800" dir="5400000">
                        <a:prstClr val="black">
                          <a:alpha val="50000"/>
                        </a:prstClr>
                      </a:innerShdw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  <p:sp>
              <p:nvSpPr>
                <p:cNvPr id="12" name="Rectangle 11"/>
                <p:cNvSpPr/>
                <p:nvPr/>
              </p:nvSpPr>
              <p:spPr>
                <a:xfrm>
                  <a:off x="6804248" y="6165304"/>
                  <a:ext cx="2160240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smtClean="0">
                      <a:solidFill>
                        <a:srgbClr val="FF6600"/>
                      </a:solidFill>
                      <a:effectLst>
                        <a:innerShdw blurRad="114300">
                          <a:prstClr val="black"/>
                        </a:innerShdw>
                        <a:reflection blurRad="6350" stA="55000" endA="300" endPos="45500" dir="5400000" sy="-100000" algn="bl" rotWithShape="0"/>
                      </a:effectLst>
                      <a:latin typeface="Angsana New" pitchFamily="18" charset="-34"/>
                      <a:cs typeface="Angsana New" pitchFamily="18" charset="-34"/>
                    </a:rPr>
                    <a:t> C    O P Y R I G H T</a:t>
                  </a:r>
                  <a:endParaRPr lang="th-TH" sz="2000" b="1" dirty="0">
                    <a:solidFill>
                      <a:srgbClr val="FF6600"/>
                    </a:solidFill>
                    <a:effectLst>
                      <a:innerShdw blurRad="114300">
                        <a:prstClr val="black"/>
                      </a:innerShdw>
                      <a:reflection blurRad="6350" stA="55000" endA="300" endPos="45500" dir="5400000" sy="-100000" algn="bl" rotWithShape="0"/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</p:grpSp>
          <p:cxnSp>
            <p:nvCxnSpPr>
              <p:cNvPr id="9" name="Straight Connector 8"/>
              <p:cNvCxnSpPr/>
              <p:nvPr/>
            </p:nvCxnSpPr>
            <p:spPr>
              <a:xfrm>
                <a:off x="0" y="6165304"/>
                <a:ext cx="9144000" cy="72008"/>
              </a:xfrm>
              <a:prstGeom prst="line">
                <a:avLst/>
              </a:prstGeom>
              <a:ln>
                <a:solidFill>
                  <a:srgbClr val="008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" name="Oval 6"/>
            <p:cNvSpPr/>
            <p:nvPr/>
          </p:nvSpPr>
          <p:spPr>
            <a:xfrm>
              <a:off x="7092280" y="6453336"/>
              <a:ext cx="288032" cy="288032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FF6600"/>
              </a:solidFill>
            </a:ln>
            <a:scene3d>
              <a:camera prst="orthographicFront"/>
              <a:lightRig rig="threePt" dir="t"/>
            </a:scene3d>
            <a:sp3d>
              <a:bevelT w="114300" prst="hardEdg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tx1"/>
                  </a:solidFill>
                  <a:effectLst>
                    <a:innerShdw blurRad="114300">
                      <a:prstClr val="black"/>
                    </a:innerShdw>
                    <a:reflection blurRad="6350" stA="55000" endA="300" endPos="45500" dir="5400000" sy="-100000" algn="bl" rotWithShape="0"/>
                  </a:effectLst>
                  <a:latin typeface="Angsana New" pitchFamily="18" charset="-34"/>
                </a:rPr>
                <a:t>C</a:t>
              </a:r>
              <a:endParaRPr lang="th-TH" sz="2000" b="1" dirty="0">
                <a:solidFill>
                  <a:schemeClr val="tx1"/>
                </a:solidFill>
                <a:effectLst>
                  <a:innerShdw blurRad="114300">
                    <a:prstClr val="black"/>
                  </a:innerShdw>
                  <a:reflection blurRad="6350" stA="55000" endA="300" endPos="45500" dir="5400000" sy="-100000" algn="bl" rotWithShape="0"/>
                </a:effectLst>
                <a:latin typeface="Angsana New" pitchFamily="18" charset="-34"/>
              </a:endParaRPr>
            </a:p>
          </p:txBody>
        </p:sp>
      </p:grp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oup 4"/>
          <p:cNvGrpSpPr/>
          <p:nvPr/>
        </p:nvGrpSpPr>
        <p:grpSpPr>
          <a:xfrm>
            <a:off x="0" y="6237312"/>
            <a:ext cx="9144000" cy="576064"/>
            <a:chOff x="0" y="6165304"/>
            <a:chExt cx="9144000" cy="576064"/>
          </a:xfrm>
        </p:grpSpPr>
        <p:grpSp>
          <p:nvGrpSpPr>
            <p:cNvPr id="33" name="Group 10"/>
            <p:cNvGrpSpPr/>
            <p:nvPr/>
          </p:nvGrpSpPr>
          <p:grpSpPr>
            <a:xfrm>
              <a:off x="0" y="6165304"/>
              <a:ext cx="9144000" cy="576064"/>
              <a:chOff x="0" y="5877272"/>
              <a:chExt cx="9144000" cy="576064"/>
            </a:xfrm>
          </p:grpSpPr>
          <p:grpSp>
            <p:nvGrpSpPr>
              <p:cNvPr id="35" name="Group 23"/>
              <p:cNvGrpSpPr/>
              <p:nvPr/>
            </p:nvGrpSpPr>
            <p:grpSpPr>
              <a:xfrm>
                <a:off x="0" y="5877272"/>
                <a:ext cx="9144000" cy="576064"/>
                <a:chOff x="0" y="5877272"/>
                <a:chExt cx="9144000" cy="576064"/>
              </a:xfrm>
            </p:grpSpPr>
            <p:cxnSp>
              <p:nvCxnSpPr>
                <p:cNvPr id="37" name="Straight Connector 9"/>
                <p:cNvCxnSpPr/>
                <p:nvPr/>
              </p:nvCxnSpPr>
              <p:spPr>
                <a:xfrm>
                  <a:off x="0" y="6093296"/>
                  <a:ext cx="9144000" cy="72008"/>
                </a:xfrm>
                <a:prstGeom prst="line">
                  <a:avLst/>
                </a:prstGeom>
                <a:ln>
                  <a:solidFill>
                    <a:srgbClr val="008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8" name="Rectangle 10"/>
                <p:cNvSpPr/>
                <p:nvPr/>
              </p:nvSpPr>
              <p:spPr>
                <a:xfrm>
                  <a:off x="6444208" y="5877272"/>
                  <a:ext cx="2664296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Natchanon</a:t>
                  </a:r>
                  <a:r>
                    <a:rPr lang="en-US" sz="2000" b="1" dirty="0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  </a:t>
                  </a:r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Siriphongsurapa</a:t>
                  </a:r>
                  <a:endParaRPr lang="th-TH" sz="2000" b="1" dirty="0">
                    <a:solidFill>
                      <a:schemeClr val="tx1"/>
                    </a:solidFill>
                    <a:effectLst>
                      <a:innerShdw blurRad="63500" dist="50800" dir="5400000">
                        <a:prstClr val="black">
                          <a:alpha val="50000"/>
                        </a:prstClr>
                      </a:innerShdw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  <p:sp>
              <p:nvSpPr>
                <p:cNvPr id="39" name="Rectangle 11"/>
                <p:cNvSpPr/>
                <p:nvPr/>
              </p:nvSpPr>
              <p:spPr>
                <a:xfrm>
                  <a:off x="6804248" y="6165304"/>
                  <a:ext cx="2160240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smtClean="0">
                      <a:solidFill>
                        <a:srgbClr val="FF6600"/>
                      </a:solidFill>
                      <a:effectLst>
                        <a:innerShdw blurRad="114300">
                          <a:prstClr val="black"/>
                        </a:innerShdw>
                        <a:reflection blurRad="6350" stA="55000" endA="300" endPos="45500" dir="5400000" sy="-100000" algn="bl" rotWithShape="0"/>
                      </a:effectLst>
                      <a:latin typeface="Angsana New" pitchFamily="18" charset="-34"/>
                      <a:cs typeface="Angsana New" pitchFamily="18" charset="-34"/>
                    </a:rPr>
                    <a:t> C    O P Y R I G H T</a:t>
                  </a:r>
                  <a:endParaRPr lang="th-TH" sz="2000" b="1" dirty="0">
                    <a:solidFill>
                      <a:srgbClr val="FF6600"/>
                    </a:solidFill>
                    <a:effectLst>
                      <a:innerShdw blurRad="114300">
                        <a:prstClr val="black"/>
                      </a:innerShdw>
                      <a:reflection blurRad="6350" stA="55000" endA="300" endPos="45500" dir="5400000" sy="-100000" algn="bl" rotWithShape="0"/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</p:grpSp>
          <p:cxnSp>
            <p:nvCxnSpPr>
              <p:cNvPr id="36" name="Straight Connector 8"/>
              <p:cNvCxnSpPr/>
              <p:nvPr/>
            </p:nvCxnSpPr>
            <p:spPr>
              <a:xfrm>
                <a:off x="0" y="6165304"/>
                <a:ext cx="9144000" cy="72008"/>
              </a:xfrm>
              <a:prstGeom prst="line">
                <a:avLst/>
              </a:prstGeom>
              <a:ln>
                <a:solidFill>
                  <a:srgbClr val="008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4" name="Oval 6"/>
            <p:cNvSpPr/>
            <p:nvPr/>
          </p:nvSpPr>
          <p:spPr>
            <a:xfrm>
              <a:off x="7092280" y="6453336"/>
              <a:ext cx="288032" cy="288032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FF6600"/>
              </a:solidFill>
            </a:ln>
            <a:scene3d>
              <a:camera prst="orthographicFront"/>
              <a:lightRig rig="threePt" dir="t"/>
            </a:scene3d>
            <a:sp3d>
              <a:bevelT w="114300" prst="hardEdg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tx1"/>
                  </a:solidFill>
                  <a:effectLst>
                    <a:innerShdw blurRad="114300">
                      <a:prstClr val="black"/>
                    </a:innerShdw>
                    <a:reflection blurRad="6350" stA="55000" endA="300" endPos="45500" dir="5400000" sy="-100000" algn="bl" rotWithShape="0"/>
                  </a:effectLst>
                  <a:latin typeface="Angsana New" pitchFamily="18" charset="-34"/>
                </a:rPr>
                <a:t>C</a:t>
              </a:r>
              <a:endParaRPr lang="th-TH" sz="2000" b="1" dirty="0">
                <a:solidFill>
                  <a:schemeClr val="tx1"/>
                </a:solidFill>
                <a:effectLst>
                  <a:innerShdw blurRad="114300">
                    <a:prstClr val="black"/>
                  </a:innerShdw>
                  <a:reflection blurRad="6350" stA="55000" endA="300" endPos="45500" dir="5400000" sy="-100000" algn="bl" rotWithShape="0"/>
                </a:effectLst>
                <a:latin typeface="Angsana New" pitchFamily="18" charset="-34"/>
              </a:endParaRPr>
            </a:p>
          </p:txBody>
        </p:sp>
      </p:grp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686033-02FC-4F24-8FF0-9A3141F9A3F8}" type="slidenum">
              <a:rPr lang="en-US" smtClean="0"/>
              <a:pPr>
                <a:defRPr/>
              </a:pPr>
              <a:t>120</a:t>
            </a:fld>
            <a:endParaRPr lang="en-US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0" y="0"/>
            <a:ext cx="9144000" cy="836712"/>
          </a:xfrm>
          <a:prstGeom prst="rect">
            <a:avLst/>
          </a:prstGeom>
          <a:solidFill>
            <a:srgbClr val="3399FF"/>
          </a:solidFill>
          <a:ln w="9525">
            <a:noFill/>
            <a:miter lim="800000"/>
            <a:headEnd/>
            <a:tailEnd/>
          </a:ln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txBody>
          <a:bodyPr vert="horz" wrap="square" lIns="0" tIns="45720" rIns="0" bIns="0" numCol="1" anchor="ctr" anchorCtr="1" compatLnSpc="1">
            <a:prstTxWarp prst="textNoShape">
              <a:avLst/>
            </a:prstTxWarp>
            <a:normAutofit/>
          </a:bodyPr>
          <a:lstStyle/>
          <a:p>
            <a:pPr algn="ctr">
              <a:defRPr/>
            </a:pPr>
            <a:r>
              <a:rPr lang="th-TH" sz="4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rgbClr val="0000FF">
                      <a:alpha val="60000"/>
                    </a:srgb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EucrosiaUPC" pitchFamily="18" charset="-34"/>
                <a:cs typeface="EucrosiaUPC" pitchFamily="18" charset="-34"/>
              </a:rPr>
              <a:t>จรรยาบรรณของผู้ปฏิบัติงานด้านพัสดุ พ.ศ. 2543</a:t>
            </a:r>
            <a:endParaRPr lang="th-TH" sz="4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101600">
                  <a:srgbClr val="0000FF">
                    <a:alpha val="60000"/>
                  </a:srgb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17" name="Rectangle 9"/>
          <p:cNvSpPr>
            <a:spLocks noChangeArrowheads="1"/>
          </p:cNvSpPr>
          <p:nvPr/>
        </p:nvSpPr>
        <p:spPr bwMode="auto">
          <a:xfrm>
            <a:off x="1219200" y="980728"/>
            <a:ext cx="7620000" cy="6858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>
              <a:defRPr/>
            </a:pPr>
            <a:r>
              <a:rPr lang="th-TH" sz="2400" b="1" dirty="0" smtClean="0">
                <a:solidFill>
                  <a:srgbClr val="C00000"/>
                </a:solidFill>
                <a:cs typeface="EucrosiaUPC" pitchFamily="18" charset="-34"/>
              </a:rPr>
              <a:t>  วางตัว</a:t>
            </a:r>
            <a:r>
              <a:rPr lang="th-TH" sz="2400" b="1" dirty="0">
                <a:solidFill>
                  <a:srgbClr val="C00000"/>
                </a:solidFill>
                <a:cs typeface="EucrosiaUPC" pitchFamily="18" charset="-34"/>
              </a:rPr>
              <a:t>เป็นกลาง</a:t>
            </a:r>
          </a:p>
        </p:txBody>
      </p:sp>
      <p:grpSp>
        <p:nvGrpSpPr>
          <p:cNvPr id="40" name="กลุ่ม 39"/>
          <p:cNvGrpSpPr/>
          <p:nvPr/>
        </p:nvGrpSpPr>
        <p:grpSpPr>
          <a:xfrm>
            <a:off x="457200" y="980728"/>
            <a:ext cx="8382000" cy="5562600"/>
            <a:chOff x="457200" y="1143000"/>
            <a:chExt cx="8382000" cy="5562600"/>
          </a:xfrm>
        </p:grpSpPr>
        <p:sp>
          <p:nvSpPr>
            <p:cNvPr id="6" name="เครื่องหมายบั้ง 5"/>
            <p:cNvSpPr/>
            <p:nvPr/>
          </p:nvSpPr>
          <p:spPr>
            <a:xfrm rot="5400000">
              <a:off x="304800" y="1295400"/>
              <a:ext cx="990600" cy="685800"/>
            </a:xfrm>
            <a:prstGeom prst="chevron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dirty="0">
                <a:solidFill>
                  <a:schemeClr val="tx1"/>
                </a:solidFill>
              </a:endParaRPr>
            </a:p>
          </p:txBody>
        </p:sp>
        <p:sp>
          <p:nvSpPr>
            <p:cNvPr id="7" name="เครื่องหมายบั้ง 6"/>
            <p:cNvSpPr/>
            <p:nvPr/>
          </p:nvSpPr>
          <p:spPr>
            <a:xfrm rot="5400000">
              <a:off x="304800" y="2057400"/>
              <a:ext cx="990600" cy="685800"/>
            </a:xfrm>
            <a:prstGeom prst="chevron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>
                <a:solidFill>
                  <a:schemeClr val="tx1"/>
                </a:solidFill>
              </a:endParaRPr>
            </a:p>
          </p:txBody>
        </p:sp>
        <p:sp>
          <p:nvSpPr>
            <p:cNvPr id="12" name="เครื่องหมายบั้ง 11"/>
            <p:cNvSpPr/>
            <p:nvPr/>
          </p:nvSpPr>
          <p:spPr>
            <a:xfrm rot="5400000">
              <a:off x="304800" y="2819400"/>
              <a:ext cx="990600" cy="685800"/>
            </a:xfrm>
            <a:prstGeom prst="chevron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>
                <a:solidFill>
                  <a:schemeClr val="tx1"/>
                </a:solidFill>
              </a:endParaRPr>
            </a:p>
          </p:txBody>
        </p:sp>
        <p:sp>
          <p:nvSpPr>
            <p:cNvPr id="13" name="เครื่องหมายบั้ง 12"/>
            <p:cNvSpPr/>
            <p:nvPr/>
          </p:nvSpPr>
          <p:spPr>
            <a:xfrm rot="5400000">
              <a:off x="304800" y="3581400"/>
              <a:ext cx="990600" cy="685800"/>
            </a:xfrm>
            <a:prstGeom prst="chevron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>
                <a:solidFill>
                  <a:schemeClr val="tx1"/>
                </a:solidFill>
              </a:endParaRPr>
            </a:p>
          </p:txBody>
        </p:sp>
        <p:sp>
          <p:nvSpPr>
            <p:cNvPr id="14" name="เครื่องหมายบั้ง 13"/>
            <p:cNvSpPr/>
            <p:nvPr/>
          </p:nvSpPr>
          <p:spPr>
            <a:xfrm rot="5400000">
              <a:off x="304800" y="4343400"/>
              <a:ext cx="990600" cy="685800"/>
            </a:xfrm>
            <a:prstGeom prst="chevron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>
                <a:solidFill>
                  <a:schemeClr val="tx1"/>
                </a:solidFill>
              </a:endParaRPr>
            </a:p>
          </p:txBody>
        </p:sp>
        <p:sp>
          <p:nvSpPr>
            <p:cNvPr id="15" name="เครื่องหมายบั้ง 14"/>
            <p:cNvSpPr/>
            <p:nvPr/>
          </p:nvSpPr>
          <p:spPr>
            <a:xfrm rot="5400000">
              <a:off x="304800" y="5867400"/>
              <a:ext cx="990600" cy="685800"/>
            </a:xfrm>
            <a:prstGeom prst="chevron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>
                <a:solidFill>
                  <a:schemeClr val="tx1"/>
                </a:solidFill>
              </a:endParaRPr>
            </a:p>
          </p:txBody>
        </p:sp>
        <p:sp>
          <p:nvSpPr>
            <p:cNvPr id="16" name="เครื่องหมายบั้ง 15"/>
            <p:cNvSpPr/>
            <p:nvPr/>
          </p:nvSpPr>
          <p:spPr>
            <a:xfrm rot="5400000">
              <a:off x="304800" y="5105400"/>
              <a:ext cx="990600" cy="685800"/>
            </a:xfrm>
            <a:prstGeom prst="chevron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>
                <a:solidFill>
                  <a:schemeClr val="tx1"/>
                </a:solidFill>
              </a:endParaRPr>
            </a:p>
          </p:txBody>
        </p:sp>
        <p:sp>
          <p:nvSpPr>
            <p:cNvPr id="18" name="วงรี 17"/>
            <p:cNvSpPr/>
            <p:nvPr/>
          </p:nvSpPr>
          <p:spPr>
            <a:xfrm>
              <a:off x="609600" y="1524000"/>
              <a:ext cx="381000" cy="381000"/>
            </a:xfrm>
            <a:prstGeom prst="ellipse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bg1"/>
                  </a:solidFill>
                </a:rPr>
                <a:t>1</a:t>
              </a:r>
              <a:endParaRPr lang="th-TH" dirty="0">
                <a:solidFill>
                  <a:schemeClr val="bg1"/>
                </a:solidFill>
              </a:endParaRPr>
            </a:p>
          </p:txBody>
        </p:sp>
        <p:sp>
          <p:nvSpPr>
            <p:cNvPr id="19" name="Rectangle 10"/>
            <p:cNvSpPr>
              <a:spLocks noChangeArrowheads="1"/>
            </p:cNvSpPr>
            <p:nvPr/>
          </p:nvSpPr>
          <p:spPr bwMode="auto">
            <a:xfrm>
              <a:off x="1219200" y="1905000"/>
              <a:ext cx="7620000" cy="68580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>
                <a:defRPr/>
              </a:pPr>
              <a:r>
                <a:rPr lang="th-TH" sz="2400" b="1" dirty="0" smtClean="0">
                  <a:solidFill>
                    <a:srgbClr val="C00000"/>
                  </a:solidFill>
                  <a:cs typeface="EucrosiaUPC" pitchFamily="18" charset="-34"/>
                </a:rPr>
                <a:t>  ปฏิบัติ</a:t>
              </a:r>
              <a:r>
                <a:rPr lang="th-TH" sz="2400" b="1" dirty="0">
                  <a:solidFill>
                    <a:srgbClr val="C00000"/>
                  </a:solidFill>
                  <a:cs typeface="EucrosiaUPC" pitchFamily="18" charset="-34"/>
                </a:rPr>
                <a:t>หน้าที่ด้วยจิตสำนึก โปร่งใส ตรวจสอบได้ทุกเวลา</a:t>
              </a:r>
            </a:p>
          </p:txBody>
        </p:sp>
        <p:sp>
          <p:nvSpPr>
            <p:cNvPr id="20" name="วงรี 19"/>
            <p:cNvSpPr/>
            <p:nvPr/>
          </p:nvSpPr>
          <p:spPr>
            <a:xfrm>
              <a:off x="609600" y="2286000"/>
              <a:ext cx="381000" cy="381000"/>
            </a:xfrm>
            <a:prstGeom prst="ellipse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bg1"/>
                  </a:solidFill>
                </a:rPr>
                <a:t>2</a:t>
              </a:r>
              <a:endParaRPr lang="th-TH" dirty="0">
                <a:solidFill>
                  <a:schemeClr val="bg1"/>
                </a:solidFill>
              </a:endParaRPr>
            </a:p>
          </p:txBody>
        </p:sp>
        <p:sp>
          <p:nvSpPr>
            <p:cNvPr id="21" name="วงรี 20"/>
            <p:cNvSpPr/>
            <p:nvPr/>
          </p:nvSpPr>
          <p:spPr>
            <a:xfrm>
              <a:off x="609600" y="3048000"/>
              <a:ext cx="381000" cy="381000"/>
            </a:xfrm>
            <a:prstGeom prst="ellipse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bg1"/>
                  </a:solidFill>
                </a:rPr>
                <a:t>3</a:t>
              </a:r>
              <a:endParaRPr lang="th-TH" dirty="0">
                <a:solidFill>
                  <a:schemeClr val="bg1"/>
                </a:solidFill>
              </a:endParaRPr>
            </a:p>
          </p:txBody>
        </p:sp>
        <p:sp>
          <p:nvSpPr>
            <p:cNvPr id="22" name="Rectangle 11"/>
            <p:cNvSpPr>
              <a:spLocks noChangeArrowheads="1"/>
            </p:cNvSpPr>
            <p:nvPr/>
          </p:nvSpPr>
          <p:spPr bwMode="auto">
            <a:xfrm>
              <a:off x="1219200" y="2667000"/>
              <a:ext cx="7620000" cy="68580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>
                <a:defRPr/>
              </a:pPr>
              <a:r>
                <a:rPr lang="th-TH" sz="2200" b="1" dirty="0" smtClean="0">
                  <a:solidFill>
                    <a:srgbClr val="C00000"/>
                  </a:solidFill>
                  <a:cs typeface="EucrosiaUPC" pitchFamily="18" charset="-34"/>
                </a:rPr>
                <a:t>  มุ่งมั่น</a:t>
              </a:r>
              <a:r>
                <a:rPr lang="th-TH" sz="2200" b="1" dirty="0">
                  <a:solidFill>
                    <a:srgbClr val="C00000"/>
                  </a:solidFill>
                  <a:cs typeface="EucrosiaUPC" pitchFamily="18" charset="-34"/>
                </a:rPr>
                <a:t>พัฒนาตนเองและงาน โดยเรียนรู้เทคนิควิทยาการใหม่ๆ อยู่เสมอ </a:t>
              </a:r>
              <a:r>
                <a:rPr lang="th-TH" sz="2200" b="1" dirty="0" smtClean="0">
                  <a:solidFill>
                    <a:srgbClr val="C00000"/>
                  </a:solidFill>
                  <a:cs typeface="EucrosiaUPC" pitchFamily="18" charset="-34"/>
                </a:rPr>
                <a:t>และนำมาใช้ </a:t>
              </a:r>
              <a:br>
                <a:rPr lang="th-TH" sz="2200" b="1" dirty="0" smtClean="0">
                  <a:solidFill>
                    <a:srgbClr val="C00000"/>
                  </a:solidFill>
                  <a:cs typeface="EucrosiaUPC" pitchFamily="18" charset="-34"/>
                </a:rPr>
              </a:br>
              <a:r>
                <a:rPr lang="th-TH" sz="2200" b="1" dirty="0" smtClean="0">
                  <a:solidFill>
                    <a:srgbClr val="C00000"/>
                  </a:solidFill>
                  <a:cs typeface="EucrosiaUPC" pitchFamily="18" charset="-34"/>
                </a:rPr>
                <a:t>  ปฏิบัติงานให้รวดเร็ว มีประสิทธิภาพ ประสิทธิผล</a:t>
              </a:r>
              <a:endParaRPr lang="th-TH" sz="2200" b="1" dirty="0">
                <a:solidFill>
                  <a:srgbClr val="C00000"/>
                </a:solidFill>
                <a:cs typeface="EucrosiaUPC" pitchFamily="18" charset="-34"/>
              </a:endParaRPr>
            </a:p>
          </p:txBody>
        </p:sp>
        <p:sp>
          <p:nvSpPr>
            <p:cNvPr id="23" name="Rectangle 12"/>
            <p:cNvSpPr>
              <a:spLocks noChangeArrowheads="1"/>
            </p:cNvSpPr>
            <p:nvPr/>
          </p:nvSpPr>
          <p:spPr bwMode="auto">
            <a:xfrm>
              <a:off x="1219200" y="3429000"/>
              <a:ext cx="7620000" cy="68580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>
                <a:defRPr/>
              </a:pPr>
              <a:r>
                <a:rPr lang="th-TH" sz="2400" b="1" dirty="0" smtClean="0">
                  <a:solidFill>
                    <a:srgbClr val="C00000"/>
                  </a:solidFill>
                  <a:cs typeface="EucrosiaUPC" pitchFamily="18" charset="-34"/>
                </a:rPr>
                <a:t>  ยึดถือกฎหมาย กฎ ระเบียบปฏิบัติของทางราชการอย่างเคร่งครัด </a:t>
              </a:r>
              <a:endParaRPr lang="th-TH" sz="2400" b="1" dirty="0">
                <a:solidFill>
                  <a:srgbClr val="C00000"/>
                </a:solidFill>
                <a:cs typeface="EucrosiaUPC" pitchFamily="18" charset="-34"/>
              </a:endParaRPr>
            </a:p>
          </p:txBody>
        </p:sp>
        <p:sp>
          <p:nvSpPr>
            <p:cNvPr id="25" name="วงรี 24"/>
            <p:cNvSpPr/>
            <p:nvPr/>
          </p:nvSpPr>
          <p:spPr>
            <a:xfrm>
              <a:off x="609600" y="3810000"/>
              <a:ext cx="381000" cy="381000"/>
            </a:xfrm>
            <a:prstGeom prst="ellipse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bg1"/>
                  </a:solidFill>
                </a:rPr>
                <a:t>4</a:t>
              </a:r>
              <a:endParaRPr lang="th-TH" dirty="0">
                <a:solidFill>
                  <a:schemeClr val="bg1"/>
                </a:solidFill>
              </a:endParaRPr>
            </a:p>
          </p:txBody>
        </p:sp>
        <p:sp>
          <p:nvSpPr>
            <p:cNvPr id="27" name="Rectangle 12"/>
            <p:cNvSpPr>
              <a:spLocks noChangeArrowheads="1"/>
            </p:cNvSpPr>
            <p:nvPr/>
          </p:nvSpPr>
          <p:spPr bwMode="auto">
            <a:xfrm>
              <a:off x="1219200" y="4191000"/>
              <a:ext cx="7620000" cy="68580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>
                <a:defRPr/>
              </a:pPr>
              <a:r>
                <a:rPr lang="th-TH" sz="2200" b="1" dirty="0" smtClean="0">
                  <a:solidFill>
                    <a:srgbClr val="C00000"/>
                  </a:solidFill>
                  <a:cs typeface="EucrosiaUPC" pitchFamily="18" charset="-34"/>
                </a:rPr>
                <a:t>  ดำเนินการให้มีการใช้จ่ายเงินและทรัพย์สินของหน่วยงานอย่างประหยัด คุ้มค่า</a:t>
              </a:r>
              <a:br>
                <a:rPr lang="th-TH" sz="2200" b="1" dirty="0" smtClean="0">
                  <a:solidFill>
                    <a:srgbClr val="C00000"/>
                  </a:solidFill>
                  <a:cs typeface="EucrosiaUPC" pitchFamily="18" charset="-34"/>
                </a:rPr>
              </a:br>
              <a:r>
                <a:rPr lang="th-TH" sz="2200" b="1" dirty="0" smtClean="0">
                  <a:solidFill>
                    <a:srgbClr val="C00000"/>
                  </a:solidFill>
                  <a:cs typeface="EucrosiaUPC" pitchFamily="18" charset="-34"/>
                </a:rPr>
                <a:t>  เกิดประโยชน์สูงสุด</a:t>
              </a:r>
              <a:endParaRPr lang="th-TH" sz="2200" b="1" dirty="0">
                <a:solidFill>
                  <a:srgbClr val="C00000"/>
                </a:solidFill>
                <a:cs typeface="EucrosiaUPC" pitchFamily="18" charset="-34"/>
              </a:endParaRPr>
            </a:p>
          </p:txBody>
        </p:sp>
        <p:sp>
          <p:nvSpPr>
            <p:cNvPr id="28" name="Rectangle 12"/>
            <p:cNvSpPr>
              <a:spLocks noChangeArrowheads="1"/>
            </p:cNvSpPr>
            <p:nvPr/>
          </p:nvSpPr>
          <p:spPr bwMode="auto">
            <a:xfrm>
              <a:off x="1219200" y="4953000"/>
              <a:ext cx="7620000" cy="68580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>
                <a:defRPr/>
              </a:pPr>
              <a:r>
                <a:rPr lang="th-TH" b="1" dirty="0" smtClean="0">
                  <a:solidFill>
                    <a:srgbClr val="C00000"/>
                  </a:solidFill>
                  <a:cs typeface="EucrosiaUPC" pitchFamily="18" charset="-34"/>
                </a:rPr>
                <a:t>  </a:t>
              </a:r>
              <a:r>
                <a:rPr lang="th-TH" sz="2200" b="1" dirty="0" smtClean="0">
                  <a:solidFill>
                    <a:srgbClr val="C00000"/>
                  </a:solidFill>
                  <a:cs typeface="EucrosiaUPC" pitchFamily="18" charset="-34"/>
                </a:rPr>
                <a:t>ยึดประโยชน์ของหน่วยงานและส่วนรวมเป็นหลัก โดยคำนึงถึงความถูกต้อง ยุติธรรม และ</a:t>
              </a:r>
              <a:br>
                <a:rPr lang="th-TH" sz="2200" b="1" dirty="0" smtClean="0">
                  <a:solidFill>
                    <a:srgbClr val="C00000"/>
                  </a:solidFill>
                  <a:cs typeface="EucrosiaUPC" pitchFamily="18" charset="-34"/>
                </a:rPr>
              </a:br>
              <a:r>
                <a:rPr lang="th-TH" sz="2200" b="1" dirty="0" smtClean="0">
                  <a:solidFill>
                    <a:srgbClr val="C00000"/>
                  </a:solidFill>
                  <a:cs typeface="EucrosiaUPC" pitchFamily="18" charset="-34"/>
                </a:rPr>
                <a:t>  ความสมเหตุผลประกอบด้วย</a:t>
              </a:r>
              <a:endParaRPr lang="th-TH" sz="2200" b="1" dirty="0">
                <a:solidFill>
                  <a:srgbClr val="C00000"/>
                </a:solidFill>
                <a:cs typeface="EucrosiaUPC" pitchFamily="18" charset="-34"/>
              </a:endParaRPr>
            </a:p>
          </p:txBody>
        </p:sp>
        <p:sp>
          <p:nvSpPr>
            <p:cNvPr id="29" name="Rectangle 12"/>
            <p:cNvSpPr>
              <a:spLocks noChangeArrowheads="1"/>
            </p:cNvSpPr>
            <p:nvPr/>
          </p:nvSpPr>
          <p:spPr bwMode="auto">
            <a:xfrm>
              <a:off x="1219200" y="5715000"/>
              <a:ext cx="7620000" cy="68580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>
                <a:defRPr/>
              </a:pPr>
              <a:r>
                <a:rPr lang="th-TH" b="1" dirty="0" smtClean="0">
                  <a:solidFill>
                    <a:srgbClr val="C00000"/>
                  </a:solidFill>
                  <a:cs typeface="EucrosiaUPC" pitchFamily="18" charset="-34"/>
                </a:rPr>
                <a:t>  </a:t>
              </a:r>
              <a:r>
                <a:rPr lang="th-TH" sz="2200" b="1" dirty="0" smtClean="0">
                  <a:solidFill>
                    <a:srgbClr val="C00000"/>
                  </a:solidFill>
                  <a:cs typeface="EucrosiaUPC" pitchFamily="18" charset="-34"/>
                </a:rPr>
                <a:t>ปฏิบัติงานร่วมกับผู้บังคับบัญชาและผู้ร่วมงานด้วยความเอาใจใส่ ให้ความร่วมมือ ช่วยเหลือ</a:t>
              </a:r>
              <a:br>
                <a:rPr lang="th-TH" sz="2200" b="1" dirty="0" smtClean="0">
                  <a:solidFill>
                    <a:srgbClr val="C00000"/>
                  </a:solidFill>
                  <a:cs typeface="EucrosiaUPC" pitchFamily="18" charset="-34"/>
                </a:rPr>
              </a:br>
              <a:r>
                <a:rPr lang="th-TH" sz="2200" b="1" dirty="0" smtClean="0">
                  <a:solidFill>
                    <a:srgbClr val="C00000"/>
                  </a:solidFill>
                  <a:cs typeface="EucrosiaUPC" pitchFamily="18" charset="-34"/>
                </a:rPr>
                <a:t>  ให้ความคิดเห็นตามหลักวิชาการ แก้ไขปัญหาร่วมกัน และพัฒนางา</a:t>
              </a:r>
              <a:r>
                <a:rPr lang="th-TH" b="1" dirty="0" smtClean="0">
                  <a:solidFill>
                    <a:srgbClr val="C00000"/>
                  </a:solidFill>
                  <a:cs typeface="EucrosiaUPC" pitchFamily="18" charset="-34"/>
                </a:rPr>
                <a:t>น</a:t>
              </a:r>
              <a:endParaRPr lang="th-TH" b="1" dirty="0">
                <a:solidFill>
                  <a:srgbClr val="C00000"/>
                </a:solidFill>
                <a:cs typeface="EucrosiaUPC" pitchFamily="18" charset="-34"/>
              </a:endParaRPr>
            </a:p>
          </p:txBody>
        </p:sp>
        <p:sp>
          <p:nvSpPr>
            <p:cNvPr id="30" name="วงรี 29"/>
            <p:cNvSpPr/>
            <p:nvPr/>
          </p:nvSpPr>
          <p:spPr>
            <a:xfrm>
              <a:off x="609600" y="4572000"/>
              <a:ext cx="381000" cy="381000"/>
            </a:xfrm>
            <a:prstGeom prst="ellipse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bg1"/>
                  </a:solidFill>
                </a:rPr>
                <a:t>5</a:t>
              </a:r>
              <a:endParaRPr lang="th-TH" dirty="0">
                <a:solidFill>
                  <a:schemeClr val="bg1"/>
                </a:solidFill>
              </a:endParaRPr>
            </a:p>
          </p:txBody>
        </p:sp>
        <p:sp>
          <p:nvSpPr>
            <p:cNvPr id="31" name="วงรี 30"/>
            <p:cNvSpPr/>
            <p:nvPr/>
          </p:nvSpPr>
          <p:spPr>
            <a:xfrm>
              <a:off x="609600" y="5334000"/>
              <a:ext cx="381000" cy="381000"/>
            </a:xfrm>
            <a:prstGeom prst="ellipse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bg1"/>
                  </a:solidFill>
                </a:rPr>
                <a:t>6</a:t>
              </a:r>
              <a:endParaRPr lang="th-TH" dirty="0">
                <a:solidFill>
                  <a:schemeClr val="bg1"/>
                </a:solidFill>
              </a:endParaRPr>
            </a:p>
          </p:txBody>
        </p:sp>
        <p:sp>
          <p:nvSpPr>
            <p:cNvPr id="32" name="วงรี 31"/>
            <p:cNvSpPr/>
            <p:nvPr/>
          </p:nvSpPr>
          <p:spPr>
            <a:xfrm>
              <a:off x="609600" y="6096000"/>
              <a:ext cx="381000" cy="381000"/>
            </a:xfrm>
            <a:prstGeom prst="ellipse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bg1"/>
                  </a:solidFill>
                </a:rPr>
                <a:t>7</a:t>
              </a:r>
              <a:endParaRPr lang="th-TH" dirty="0">
                <a:solidFill>
                  <a:schemeClr val="bg1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686033-02FC-4F24-8FF0-9A3141F9A3F8}" type="slidenum">
              <a:rPr lang="en-US" smtClean="0"/>
              <a:pPr>
                <a:defRPr/>
              </a:pPr>
              <a:t>121</a:t>
            </a:fld>
            <a:endParaRPr lang="en-US"/>
          </a:p>
        </p:txBody>
      </p:sp>
      <p:sp>
        <p:nvSpPr>
          <p:cNvPr id="27" name="Rectangle 12"/>
          <p:cNvSpPr>
            <a:spLocks noChangeArrowheads="1"/>
          </p:cNvSpPr>
          <p:nvPr/>
        </p:nvSpPr>
        <p:spPr bwMode="auto">
          <a:xfrm>
            <a:off x="1295400" y="5322912"/>
            <a:ext cx="7620000" cy="9144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>
              <a:defRPr/>
            </a:pPr>
            <a:r>
              <a:rPr lang="th-TH" sz="2400" b="1" dirty="0" smtClean="0">
                <a:solidFill>
                  <a:srgbClr val="C00000"/>
                </a:solidFill>
                <a:cs typeface="EucrosiaUPC" pitchFamily="18" charset="-34"/>
              </a:rPr>
              <a:t>  ผู้บังคับบัญชาด้านพัสดุพึงควบคุม ตรวจสอบ ดูแล กำชับให้ผู้ปฏิบัติงานประพฤติ </a:t>
            </a:r>
            <a:br>
              <a:rPr lang="th-TH" sz="2400" b="1" dirty="0" smtClean="0">
                <a:solidFill>
                  <a:srgbClr val="C00000"/>
                </a:solidFill>
                <a:cs typeface="EucrosiaUPC" pitchFamily="18" charset="-34"/>
              </a:rPr>
            </a:br>
            <a:r>
              <a:rPr lang="th-TH" sz="2400" b="1" dirty="0" smtClean="0">
                <a:solidFill>
                  <a:srgbClr val="C00000"/>
                </a:solidFill>
                <a:cs typeface="EucrosiaUPC" pitchFamily="18" charset="-34"/>
              </a:rPr>
              <a:t>  ปฏิบัติตามจรรยาบรรณนี้อย่างเคร่งครัด หากไม่ปฏิบัติ ให้ดำเนินการตามควรแก่กรณี</a:t>
            </a:r>
          </a:p>
        </p:txBody>
      </p:sp>
      <p:grpSp>
        <p:nvGrpSpPr>
          <p:cNvPr id="36" name="กลุ่ม 35"/>
          <p:cNvGrpSpPr/>
          <p:nvPr/>
        </p:nvGrpSpPr>
        <p:grpSpPr>
          <a:xfrm>
            <a:off x="304800" y="908720"/>
            <a:ext cx="8610600" cy="5486400"/>
            <a:chOff x="304800" y="1143000"/>
            <a:chExt cx="8610600" cy="5486400"/>
          </a:xfrm>
        </p:grpSpPr>
        <p:sp>
          <p:nvSpPr>
            <p:cNvPr id="6" name="เครื่องหมายบั้ง 5"/>
            <p:cNvSpPr/>
            <p:nvPr/>
          </p:nvSpPr>
          <p:spPr>
            <a:xfrm rot="5400000">
              <a:off x="152400" y="1295400"/>
              <a:ext cx="1143000" cy="838200"/>
            </a:xfrm>
            <a:prstGeom prst="chevron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dirty="0">
                <a:solidFill>
                  <a:schemeClr val="tx1"/>
                </a:solidFill>
              </a:endParaRPr>
            </a:p>
          </p:txBody>
        </p:sp>
        <p:sp>
          <p:nvSpPr>
            <p:cNvPr id="7" name="เครื่องหมายบั้ง 6"/>
            <p:cNvSpPr/>
            <p:nvPr/>
          </p:nvSpPr>
          <p:spPr>
            <a:xfrm rot="5400000">
              <a:off x="152400" y="2362200"/>
              <a:ext cx="1143000" cy="838200"/>
            </a:xfrm>
            <a:prstGeom prst="chevron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>
                <a:solidFill>
                  <a:schemeClr val="tx1"/>
                </a:solidFill>
              </a:endParaRPr>
            </a:p>
          </p:txBody>
        </p:sp>
        <p:sp>
          <p:nvSpPr>
            <p:cNvPr id="12" name="เครื่องหมายบั้ง 11"/>
            <p:cNvSpPr/>
            <p:nvPr/>
          </p:nvSpPr>
          <p:spPr>
            <a:xfrm rot="5400000">
              <a:off x="152400" y="3429000"/>
              <a:ext cx="1143000" cy="838200"/>
            </a:xfrm>
            <a:prstGeom prst="chevron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>
                <a:solidFill>
                  <a:schemeClr val="tx1"/>
                </a:solidFill>
              </a:endParaRPr>
            </a:p>
          </p:txBody>
        </p:sp>
        <p:sp>
          <p:nvSpPr>
            <p:cNvPr id="13" name="เครื่องหมายบั้ง 12"/>
            <p:cNvSpPr/>
            <p:nvPr/>
          </p:nvSpPr>
          <p:spPr>
            <a:xfrm rot="5400000">
              <a:off x="152400" y="4572000"/>
              <a:ext cx="1143000" cy="838200"/>
            </a:xfrm>
            <a:prstGeom prst="chevron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>
                <a:solidFill>
                  <a:schemeClr val="tx1"/>
                </a:solidFill>
              </a:endParaRPr>
            </a:p>
          </p:txBody>
        </p:sp>
        <p:sp>
          <p:nvSpPr>
            <p:cNvPr id="14" name="เครื่องหมายบั้ง 13"/>
            <p:cNvSpPr/>
            <p:nvPr/>
          </p:nvSpPr>
          <p:spPr>
            <a:xfrm rot="5400000">
              <a:off x="152400" y="5638800"/>
              <a:ext cx="1143000" cy="838200"/>
            </a:xfrm>
            <a:prstGeom prst="chevron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>
                <a:solidFill>
                  <a:schemeClr val="tx1"/>
                </a:solidFill>
              </a:endParaRPr>
            </a:p>
          </p:txBody>
        </p:sp>
        <p:sp>
          <p:nvSpPr>
            <p:cNvPr id="17" name="Rectangle 9"/>
            <p:cNvSpPr>
              <a:spLocks noChangeArrowheads="1"/>
            </p:cNvSpPr>
            <p:nvPr/>
          </p:nvSpPr>
          <p:spPr bwMode="auto">
            <a:xfrm>
              <a:off x="1295400" y="1143000"/>
              <a:ext cx="7620000" cy="91440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>
                <a:defRPr/>
              </a:pPr>
              <a:r>
                <a:rPr lang="th-TH" sz="2200" b="1" dirty="0" smtClean="0">
                  <a:solidFill>
                    <a:srgbClr val="C00000"/>
                  </a:solidFill>
                  <a:cs typeface="EucrosiaUPC" pitchFamily="18" charset="-34"/>
                </a:rPr>
                <a:t>  ไม่เรียก รับ หรือยอมรับทรัพย์สินหรือผลประโยชน์อย่างใด ทั้งโดยตรงและโดยอ้อมจากผู้ขาย</a:t>
              </a:r>
            </a:p>
            <a:p>
              <a:pPr>
                <a:defRPr/>
              </a:pPr>
              <a:r>
                <a:rPr lang="th-TH" sz="2200" b="1" dirty="0" smtClean="0">
                  <a:solidFill>
                    <a:srgbClr val="C00000"/>
                  </a:solidFill>
                  <a:cs typeface="EucrosiaUPC" pitchFamily="18" charset="-34"/>
                </a:rPr>
                <a:t>  ผู้รับจ้าง หรือผู้มีส่วนเกี่ยวข้อง เพื่อตนเองหรือผู้อื่นโดยมิชอบ</a:t>
              </a:r>
              <a:endParaRPr lang="th-TH" sz="2200" b="1" dirty="0">
                <a:solidFill>
                  <a:srgbClr val="C00000"/>
                </a:solidFill>
                <a:cs typeface="EucrosiaUPC" pitchFamily="18" charset="-34"/>
              </a:endParaRPr>
            </a:p>
          </p:txBody>
        </p:sp>
        <p:sp>
          <p:nvSpPr>
            <p:cNvPr id="18" name="วงรี 17"/>
            <p:cNvSpPr/>
            <p:nvPr/>
          </p:nvSpPr>
          <p:spPr>
            <a:xfrm>
              <a:off x="457200" y="1600200"/>
              <a:ext cx="533400" cy="533400"/>
            </a:xfrm>
            <a:prstGeom prst="ellipse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800" dirty="0" smtClean="0">
                  <a:solidFill>
                    <a:schemeClr val="bg1"/>
                  </a:solidFill>
                </a:rPr>
                <a:t>8</a:t>
              </a:r>
              <a:endParaRPr lang="th-TH" sz="1800" dirty="0">
                <a:solidFill>
                  <a:schemeClr val="bg1"/>
                </a:solidFill>
              </a:endParaRPr>
            </a:p>
          </p:txBody>
        </p:sp>
        <p:sp>
          <p:nvSpPr>
            <p:cNvPr id="19" name="Rectangle 10"/>
            <p:cNvSpPr>
              <a:spLocks noChangeArrowheads="1"/>
            </p:cNvSpPr>
            <p:nvPr/>
          </p:nvSpPr>
          <p:spPr bwMode="auto">
            <a:xfrm>
              <a:off x="1295400" y="2209800"/>
              <a:ext cx="7620000" cy="91440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>
                <a:defRPr/>
              </a:pPr>
              <a:r>
                <a:rPr lang="th-TH" sz="2200" b="1" dirty="0" smtClean="0">
                  <a:solidFill>
                    <a:srgbClr val="C00000"/>
                  </a:solidFill>
                  <a:cs typeface="EucrosiaUPC" pitchFamily="18" charset="-34"/>
                </a:rPr>
                <a:t>  ปฏิบัติต่อผู้ขาย ผู้รับจ้าง ผู้มีส่วนเกี่ยวข้อง รวมถึงการรับฟังผู้มาร้องเรียน ร้องทุกข์</a:t>
              </a:r>
              <a:br>
                <a:rPr lang="th-TH" sz="2200" b="1" dirty="0" smtClean="0">
                  <a:solidFill>
                    <a:srgbClr val="C00000"/>
                  </a:solidFill>
                  <a:cs typeface="EucrosiaUPC" pitchFamily="18" charset="-34"/>
                </a:rPr>
              </a:br>
              <a:r>
                <a:rPr lang="th-TH" sz="2200" b="1" dirty="0" smtClean="0">
                  <a:solidFill>
                    <a:srgbClr val="C00000"/>
                  </a:solidFill>
                  <a:cs typeface="EucrosiaUPC" pitchFamily="18" charset="-34"/>
                </a:rPr>
                <a:t>  ด้วยความเป็นธรรม เอื้อเฟื้อมีน้ำใจ โดยไม่เป็นปฏิปักษ์ต่อการแข่งขันเสรีและเป็นธรรม</a:t>
              </a:r>
            </a:p>
          </p:txBody>
        </p:sp>
        <p:sp>
          <p:nvSpPr>
            <p:cNvPr id="20" name="วงรี 19"/>
            <p:cNvSpPr/>
            <p:nvPr/>
          </p:nvSpPr>
          <p:spPr>
            <a:xfrm>
              <a:off x="457200" y="2667000"/>
              <a:ext cx="533400" cy="533400"/>
            </a:xfrm>
            <a:prstGeom prst="ellipse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800" dirty="0" smtClean="0">
                  <a:solidFill>
                    <a:schemeClr val="bg1"/>
                  </a:solidFill>
                </a:rPr>
                <a:t>9</a:t>
              </a:r>
              <a:endParaRPr lang="th-TH" sz="1800" dirty="0">
                <a:solidFill>
                  <a:schemeClr val="bg1"/>
                </a:solidFill>
              </a:endParaRPr>
            </a:p>
          </p:txBody>
        </p:sp>
        <p:sp>
          <p:nvSpPr>
            <p:cNvPr id="21" name="วงรี 20"/>
            <p:cNvSpPr/>
            <p:nvPr/>
          </p:nvSpPr>
          <p:spPr>
            <a:xfrm>
              <a:off x="457200" y="3733800"/>
              <a:ext cx="533400" cy="533400"/>
            </a:xfrm>
            <a:prstGeom prst="ellipse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 smtClean="0">
                  <a:solidFill>
                    <a:schemeClr val="bg1"/>
                  </a:solidFill>
                </a:rPr>
                <a:t>10</a:t>
              </a:r>
              <a:endParaRPr lang="th-TH" sz="1600" dirty="0">
                <a:solidFill>
                  <a:schemeClr val="bg1"/>
                </a:solidFill>
              </a:endParaRPr>
            </a:p>
          </p:txBody>
        </p:sp>
        <p:sp>
          <p:nvSpPr>
            <p:cNvPr id="22" name="Rectangle 11"/>
            <p:cNvSpPr>
              <a:spLocks noChangeArrowheads="1"/>
            </p:cNvSpPr>
            <p:nvPr/>
          </p:nvSpPr>
          <p:spPr bwMode="auto">
            <a:xfrm>
              <a:off x="1295400" y="3276600"/>
              <a:ext cx="7620000" cy="91440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>
                <a:defRPr/>
              </a:pPr>
              <a:r>
                <a:rPr lang="th-TH" sz="2200" b="1" dirty="0" smtClean="0">
                  <a:solidFill>
                    <a:srgbClr val="C00000"/>
                  </a:solidFill>
                  <a:cs typeface="EucrosiaUPC" pitchFamily="18" charset="-34"/>
                </a:rPr>
                <a:t>   ให้ความร่วมมือกับทุกฝ่ายในการเสริมสร้างมาตรฐานการปฏิบัติงานของเจ้าหน้าที่ </a:t>
              </a:r>
              <a:br>
                <a:rPr lang="th-TH" sz="2200" b="1" dirty="0" smtClean="0">
                  <a:solidFill>
                    <a:srgbClr val="C00000"/>
                  </a:solidFill>
                  <a:cs typeface="EucrosiaUPC" pitchFamily="18" charset="-34"/>
                </a:rPr>
              </a:br>
              <a:r>
                <a:rPr lang="th-TH" sz="2200" b="1" dirty="0" smtClean="0">
                  <a:solidFill>
                    <a:srgbClr val="C00000"/>
                  </a:solidFill>
                  <a:cs typeface="EucrosiaUPC" pitchFamily="18" charset="-34"/>
                </a:rPr>
                <a:t>   ผู้เกี่ยวข้องกับงานด้านพัสดุ ให้สามารถพัฒนางานจนเป็นที่ยอมรับว่าเป็นวิชาชีพเฉพาะ</a:t>
              </a:r>
              <a:endParaRPr lang="th-TH" sz="2200" b="1" dirty="0">
                <a:solidFill>
                  <a:srgbClr val="C00000"/>
                </a:solidFill>
                <a:cs typeface="EucrosiaUPC" pitchFamily="18" charset="-34"/>
              </a:endParaRPr>
            </a:p>
          </p:txBody>
        </p:sp>
        <p:sp>
          <p:nvSpPr>
            <p:cNvPr id="23" name="Rectangle 12"/>
            <p:cNvSpPr>
              <a:spLocks noChangeArrowheads="1"/>
            </p:cNvSpPr>
            <p:nvPr/>
          </p:nvSpPr>
          <p:spPr bwMode="auto">
            <a:xfrm>
              <a:off x="1295400" y="4419600"/>
              <a:ext cx="7620000" cy="91440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>
                <a:defRPr/>
              </a:pPr>
              <a:r>
                <a:rPr lang="th-TH" sz="2400" b="1" dirty="0" smtClean="0">
                  <a:solidFill>
                    <a:srgbClr val="C00000"/>
                  </a:solidFill>
                  <a:cs typeface="EucrosiaUPC" pitchFamily="18" charset="-34"/>
                </a:rPr>
                <a:t>  ผู้บังคับบัญชาด้านพัสดุพึงใช้ดุลยพินิจในการปฏิบัติงาน ส่งเสริม สนับสนุนการให้</a:t>
              </a:r>
            </a:p>
            <a:p>
              <a:pPr>
                <a:defRPr/>
              </a:pPr>
              <a:r>
                <a:rPr lang="th-TH" sz="2400" b="1" dirty="0" smtClean="0">
                  <a:solidFill>
                    <a:srgbClr val="C00000"/>
                  </a:solidFill>
                  <a:cs typeface="EucrosiaUPC" pitchFamily="18" charset="-34"/>
                </a:rPr>
                <a:t>  คำปรึกษา แนะนำ และรับฟังความคิดเห็นของผู้ปฏิบัติงานอย่างมีเหตุผล   </a:t>
              </a:r>
              <a:endParaRPr lang="th-TH" sz="2400" b="1" dirty="0">
                <a:solidFill>
                  <a:srgbClr val="C00000"/>
                </a:solidFill>
                <a:cs typeface="EucrosiaUPC" pitchFamily="18" charset="-34"/>
              </a:endParaRPr>
            </a:p>
          </p:txBody>
        </p:sp>
        <p:sp>
          <p:nvSpPr>
            <p:cNvPr id="26" name="วงรี 25"/>
            <p:cNvSpPr/>
            <p:nvPr/>
          </p:nvSpPr>
          <p:spPr>
            <a:xfrm>
              <a:off x="457200" y="4876800"/>
              <a:ext cx="533400" cy="533400"/>
            </a:xfrm>
            <a:prstGeom prst="ellipse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800" dirty="0" smtClean="0">
                  <a:solidFill>
                    <a:schemeClr val="bg1"/>
                  </a:solidFill>
                </a:rPr>
                <a:t>11</a:t>
              </a:r>
              <a:endParaRPr lang="th-TH" sz="1800" dirty="0">
                <a:solidFill>
                  <a:schemeClr val="bg1"/>
                </a:solidFill>
              </a:endParaRPr>
            </a:p>
          </p:txBody>
        </p:sp>
        <p:sp>
          <p:nvSpPr>
            <p:cNvPr id="33" name="วงรี 32"/>
            <p:cNvSpPr/>
            <p:nvPr/>
          </p:nvSpPr>
          <p:spPr>
            <a:xfrm>
              <a:off x="457200" y="5943600"/>
              <a:ext cx="533400" cy="533400"/>
            </a:xfrm>
            <a:prstGeom prst="ellipse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800" dirty="0" smtClean="0">
                  <a:solidFill>
                    <a:schemeClr val="bg1"/>
                  </a:solidFill>
                </a:rPr>
                <a:t>12</a:t>
              </a:r>
              <a:endParaRPr lang="th-TH" sz="1800" dirty="0">
                <a:solidFill>
                  <a:schemeClr val="bg1"/>
                </a:solidFill>
              </a:endParaRPr>
            </a:p>
          </p:txBody>
        </p:sp>
      </p:grpSp>
      <p:sp>
        <p:nvSpPr>
          <p:cNvPr id="24" name="Rectangle 2"/>
          <p:cNvSpPr txBox="1">
            <a:spLocks noChangeArrowheads="1"/>
          </p:cNvSpPr>
          <p:nvPr/>
        </p:nvSpPr>
        <p:spPr bwMode="auto">
          <a:xfrm>
            <a:off x="0" y="0"/>
            <a:ext cx="9144000" cy="836712"/>
          </a:xfrm>
          <a:prstGeom prst="rect">
            <a:avLst/>
          </a:prstGeom>
          <a:solidFill>
            <a:srgbClr val="3399FF"/>
          </a:solidFill>
          <a:ln w="9525">
            <a:noFill/>
            <a:miter lim="800000"/>
            <a:headEnd/>
            <a:tailEnd/>
          </a:ln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txBody>
          <a:bodyPr vert="horz" wrap="square" lIns="0" tIns="45720" rIns="0" bIns="0" numCol="1" anchor="ctr" anchorCtr="1" compatLnSpc="1">
            <a:prstTxWarp prst="textNoShape">
              <a:avLst/>
            </a:prstTxWarp>
            <a:normAutofit/>
          </a:bodyPr>
          <a:lstStyle/>
          <a:p>
            <a:pPr algn="ctr">
              <a:defRPr/>
            </a:pPr>
            <a:r>
              <a:rPr lang="th-TH" sz="4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rgbClr val="0000FF">
                      <a:alpha val="60000"/>
                    </a:srgb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EucrosiaUPC" pitchFamily="18" charset="-34"/>
                <a:cs typeface="EucrosiaUPC" pitchFamily="18" charset="-34"/>
              </a:rPr>
              <a:t>จรรยาบรรณของผู้ปฏิบัติงานด้านพัสดุ พ.ศ. 2543</a:t>
            </a:r>
            <a:endParaRPr lang="th-TH" sz="4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101600">
                  <a:srgbClr val="0000FF">
                    <a:alpha val="60000"/>
                  </a:srgb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EucrosiaUPC" pitchFamily="18" charset="-34"/>
              <a:cs typeface="EucrosiaUPC" pitchFamily="18" charset="-34"/>
            </a:endParaRPr>
          </a:p>
        </p:txBody>
      </p:sp>
      <p:grpSp>
        <p:nvGrpSpPr>
          <p:cNvPr id="25" name="Group 4"/>
          <p:cNvGrpSpPr/>
          <p:nvPr/>
        </p:nvGrpSpPr>
        <p:grpSpPr>
          <a:xfrm>
            <a:off x="0" y="6237312"/>
            <a:ext cx="9144000" cy="576064"/>
            <a:chOff x="0" y="6165304"/>
            <a:chExt cx="9144000" cy="576064"/>
          </a:xfrm>
        </p:grpSpPr>
        <p:grpSp>
          <p:nvGrpSpPr>
            <p:cNvPr id="28" name="Group 10"/>
            <p:cNvGrpSpPr/>
            <p:nvPr/>
          </p:nvGrpSpPr>
          <p:grpSpPr>
            <a:xfrm>
              <a:off x="0" y="6165304"/>
              <a:ext cx="9144000" cy="576064"/>
              <a:chOff x="0" y="5877272"/>
              <a:chExt cx="9144000" cy="576064"/>
            </a:xfrm>
          </p:grpSpPr>
          <p:grpSp>
            <p:nvGrpSpPr>
              <p:cNvPr id="30" name="Group 23"/>
              <p:cNvGrpSpPr/>
              <p:nvPr/>
            </p:nvGrpSpPr>
            <p:grpSpPr>
              <a:xfrm>
                <a:off x="0" y="5877272"/>
                <a:ext cx="9144000" cy="576064"/>
                <a:chOff x="0" y="5877272"/>
                <a:chExt cx="9144000" cy="576064"/>
              </a:xfrm>
            </p:grpSpPr>
            <p:cxnSp>
              <p:nvCxnSpPr>
                <p:cNvPr id="32" name="Straight Connector 9"/>
                <p:cNvCxnSpPr/>
                <p:nvPr/>
              </p:nvCxnSpPr>
              <p:spPr>
                <a:xfrm>
                  <a:off x="0" y="6093296"/>
                  <a:ext cx="9144000" cy="72008"/>
                </a:xfrm>
                <a:prstGeom prst="line">
                  <a:avLst/>
                </a:prstGeom>
                <a:ln>
                  <a:solidFill>
                    <a:srgbClr val="008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4" name="Rectangle 10"/>
                <p:cNvSpPr/>
                <p:nvPr/>
              </p:nvSpPr>
              <p:spPr>
                <a:xfrm>
                  <a:off x="6444208" y="5877272"/>
                  <a:ext cx="2664296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Natchanon</a:t>
                  </a:r>
                  <a:r>
                    <a:rPr lang="en-US" sz="2000" b="1" dirty="0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  </a:t>
                  </a:r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Siriphongsurapa</a:t>
                  </a:r>
                  <a:endParaRPr lang="th-TH" sz="2000" b="1" dirty="0">
                    <a:solidFill>
                      <a:schemeClr val="tx1"/>
                    </a:solidFill>
                    <a:effectLst>
                      <a:innerShdw blurRad="63500" dist="50800" dir="5400000">
                        <a:prstClr val="black">
                          <a:alpha val="50000"/>
                        </a:prstClr>
                      </a:innerShdw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  <p:sp>
              <p:nvSpPr>
                <p:cNvPr id="35" name="Rectangle 11"/>
                <p:cNvSpPr/>
                <p:nvPr/>
              </p:nvSpPr>
              <p:spPr>
                <a:xfrm>
                  <a:off x="6804248" y="6165304"/>
                  <a:ext cx="2160240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smtClean="0">
                      <a:solidFill>
                        <a:srgbClr val="FF6600"/>
                      </a:solidFill>
                      <a:effectLst>
                        <a:innerShdw blurRad="114300">
                          <a:prstClr val="black"/>
                        </a:innerShdw>
                        <a:reflection blurRad="6350" stA="55000" endA="300" endPos="45500" dir="5400000" sy="-100000" algn="bl" rotWithShape="0"/>
                      </a:effectLst>
                      <a:latin typeface="Angsana New" pitchFamily="18" charset="-34"/>
                      <a:cs typeface="Angsana New" pitchFamily="18" charset="-34"/>
                    </a:rPr>
                    <a:t> C    O P Y R I G H T</a:t>
                  </a:r>
                  <a:endParaRPr lang="th-TH" sz="2000" b="1" dirty="0">
                    <a:solidFill>
                      <a:srgbClr val="FF6600"/>
                    </a:solidFill>
                    <a:effectLst>
                      <a:innerShdw blurRad="114300">
                        <a:prstClr val="black"/>
                      </a:innerShdw>
                      <a:reflection blurRad="6350" stA="55000" endA="300" endPos="45500" dir="5400000" sy="-100000" algn="bl" rotWithShape="0"/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</p:grpSp>
          <p:cxnSp>
            <p:nvCxnSpPr>
              <p:cNvPr id="31" name="Straight Connector 8"/>
              <p:cNvCxnSpPr/>
              <p:nvPr/>
            </p:nvCxnSpPr>
            <p:spPr>
              <a:xfrm>
                <a:off x="0" y="6165304"/>
                <a:ext cx="9144000" cy="72008"/>
              </a:xfrm>
              <a:prstGeom prst="line">
                <a:avLst/>
              </a:prstGeom>
              <a:ln>
                <a:solidFill>
                  <a:srgbClr val="008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9" name="Oval 6"/>
            <p:cNvSpPr/>
            <p:nvPr/>
          </p:nvSpPr>
          <p:spPr>
            <a:xfrm>
              <a:off x="7092280" y="6453336"/>
              <a:ext cx="288032" cy="288032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FF6600"/>
              </a:solidFill>
            </a:ln>
            <a:scene3d>
              <a:camera prst="orthographicFront"/>
              <a:lightRig rig="threePt" dir="t"/>
            </a:scene3d>
            <a:sp3d>
              <a:bevelT w="114300" prst="hardEdg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tx1"/>
                  </a:solidFill>
                  <a:effectLst>
                    <a:innerShdw blurRad="114300">
                      <a:prstClr val="black"/>
                    </a:innerShdw>
                    <a:reflection blurRad="6350" stA="55000" endA="300" endPos="45500" dir="5400000" sy="-100000" algn="bl" rotWithShape="0"/>
                  </a:effectLst>
                  <a:latin typeface="Angsana New" pitchFamily="18" charset="-34"/>
                </a:rPr>
                <a:t>C</a:t>
              </a:r>
              <a:endParaRPr lang="th-TH" sz="2000" b="1" dirty="0">
                <a:solidFill>
                  <a:schemeClr val="tx1"/>
                </a:solidFill>
                <a:effectLst>
                  <a:innerShdw blurRad="114300">
                    <a:prstClr val="black"/>
                  </a:innerShdw>
                  <a:reflection blurRad="6350" stA="55000" endA="300" endPos="45500" dir="5400000" sy="-100000" algn="bl" rotWithShape="0"/>
                </a:effectLst>
                <a:latin typeface="Angsana New" pitchFamily="18" charset="-34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9" name="Picture 4"/>
          <p:cNvPicPr>
            <a:picLocks noGrp="1" noChangeAspect="1" noChangeArrowheads="1"/>
          </p:cNvPicPr>
          <p:nvPr>
            <p:ph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52400" y="249238"/>
            <a:ext cx="8763000" cy="6380162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3" name="ตัวยึดหมายเลขภาพนิ่ง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DCA1D58-1713-41C8-AA21-2CAAD912A824}" type="slidenum">
              <a:rPr lang="en-US"/>
              <a:pPr>
                <a:defRPr/>
              </a:pPr>
              <a:t>122</a:t>
            </a:fld>
            <a:endParaRPr lang="th-TH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A54EC3-CBD5-4EB8-B294-C437943B57F4}" type="slidenum">
              <a:rPr lang="en-US"/>
              <a:pPr>
                <a:defRPr/>
              </a:pPr>
              <a:t>123</a:t>
            </a:fld>
            <a:endParaRPr lang="th-TH"/>
          </a:p>
        </p:txBody>
      </p:sp>
      <p:sp>
        <p:nvSpPr>
          <p:cNvPr id="479236" name="Oval 4"/>
          <p:cNvSpPr>
            <a:spLocks noChangeArrowheads="1"/>
          </p:cNvSpPr>
          <p:nvPr/>
        </p:nvSpPr>
        <p:spPr bwMode="auto">
          <a:xfrm>
            <a:off x="1600200" y="685800"/>
            <a:ext cx="2667000" cy="25908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th-TH" sz="4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JasmineUPC" pitchFamily="18" charset="-34"/>
              </a:rPr>
              <a:t>การทุจริต</a:t>
            </a:r>
          </a:p>
          <a:p>
            <a:pPr algn="ctr">
              <a:defRPr/>
            </a:pPr>
            <a:r>
              <a:rPr lang="th-TH" sz="4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JasmineUPC" pitchFamily="18" charset="-34"/>
              </a:rPr>
              <a:t>คอร์รัปชั่น</a:t>
            </a:r>
          </a:p>
        </p:txBody>
      </p:sp>
      <p:sp>
        <p:nvSpPr>
          <p:cNvPr id="479237" name="Oval 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4724400" y="2971800"/>
            <a:ext cx="3048000" cy="3048000"/>
          </a:xfrm>
          <a:prstGeom prst="ellipse">
            <a:avLst/>
          </a:prstGeom>
          <a:noFill/>
          <a:ln w="38100" cmpd="dbl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th-TH" sz="3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JasmineUPC" pitchFamily="18" charset="-34"/>
              </a:rPr>
              <a:t>การสมยอมกัน</a:t>
            </a:r>
          </a:p>
          <a:p>
            <a:pPr algn="ctr">
              <a:defRPr/>
            </a:pPr>
            <a:r>
              <a:rPr lang="th-TH" sz="3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JasmineUPC" pitchFamily="18" charset="-34"/>
              </a:rPr>
              <a:t>ในการเสนอราคา</a:t>
            </a:r>
          </a:p>
        </p:txBody>
      </p:sp>
      <p:grpSp>
        <p:nvGrpSpPr>
          <p:cNvPr id="2" name="Group 8"/>
          <p:cNvGrpSpPr>
            <a:grpSpLocks/>
          </p:cNvGrpSpPr>
          <p:nvPr/>
        </p:nvGrpSpPr>
        <p:grpSpPr bwMode="auto">
          <a:xfrm>
            <a:off x="1219200" y="2743200"/>
            <a:ext cx="3429000" cy="3352800"/>
            <a:chOff x="2016" y="1920"/>
            <a:chExt cx="1680" cy="1680"/>
          </a:xfrm>
        </p:grpSpPr>
        <p:sp>
          <p:nvSpPr>
            <p:cNvPr id="97292" name="Oval 9"/>
            <p:cNvSpPr>
              <a:spLocks noChangeArrowheads="1"/>
            </p:cNvSpPr>
            <p:nvPr/>
          </p:nvSpPr>
          <p:spPr bwMode="gray">
            <a:xfrm>
              <a:off x="2016" y="1920"/>
              <a:ext cx="1680" cy="1680"/>
            </a:xfrm>
            <a:prstGeom prst="ellipse">
              <a:avLst/>
            </a:prstGeom>
            <a:gradFill rotWithShape="1">
              <a:gsLst>
                <a:gs pos="0">
                  <a:srgbClr val="FF6600"/>
                </a:gs>
                <a:gs pos="100000">
                  <a:srgbClr val="742E00"/>
                </a:gs>
              </a:gsLst>
              <a:lin ang="540000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th-TH" sz="18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7293" name="Freeform 10"/>
            <p:cNvSpPr>
              <a:spLocks/>
            </p:cNvSpPr>
            <p:nvPr/>
          </p:nvSpPr>
          <p:spPr bwMode="gray">
            <a:xfrm>
              <a:off x="2208" y="1948"/>
              <a:ext cx="1296" cy="634"/>
            </a:xfrm>
            <a:custGeom>
              <a:avLst/>
              <a:gdLst>
                <a:gd name="T0" fmla="*/ 1095 w 1321"/>
                <a:gd name="T1" fmla="*/ 141 h 712"/>
                <a:gd name="T2" fmla="*/ 1109 w 1321"/>
                <a:gd name="T3" fmla="*/ 156 h 712"/>
                <a:gd name="T4" fmla="*/ 1112 w 1321"/>
                <a:gd name="T5" fmla="*/ 170 h 712"/>
                <a:gd name="T6" fmla="*/ 1107 w 1321"/>
                <a:gd name="T7" fmla="*/ 182 h 712"/>
                <a:gd name="T8" fmla="*/ 1093 w 1321"/>
                <a:gd name="T9" fmla="*/ 192 h 712"/>
                <a:gd name="T10" fmla="*/ 1071 w 1321"/>
                <a:gd name="T11" fmla="*/ 204 h 712"/>
                <a:gd name="T12" fmla="*/ 1043 w 1321"/>
                <a:gd name="T13" fmla="*/ 213 h 712"/>
                <a:gd name="T14" fmla="*/ 1007 w 1321"/>
                <a:gd name="T15" fmla="*/ 221 h 712"/>
                <a:gd name="T16" fmla="*/ 966 w 1321"/>
                <a:gd name="T17" fmla="*/ 229 h 712"/>
                <a:gd name="T18" fmla="*/ 919 w 1321"/>
                <a:gd name="T19" fmla="*/ 235 h 712"/>
                <a:gd name="T20" fmla="*/ 868 w 1321"/>
                <a:gd name="T21" fmla="*/ 240 h 712"/>
                <a:gd name="T22" fmla="*/ 814 w 1321"/>
                <a:gd name="T23" fmla="*/ 243 h 712"/>
                <a:gd name="T24" fmla="*/ 754 w 1321"/>
                <a:gd name="T25" fmla="*/ 248 h 712"/>
                <a:gd name="T26" fmla="*/ 694 w 1321"/>
                <a:gd name="T27" fmla="*/ 249 h 712"/>
                <a:gd name="T28" fmla="*/ 670 w 1321"/>
                <a:gd name="T29" fmla="*/ 250 h 712"/>
                <a:gd name="T30" fmla="*/ 401 w 1321"/>
                <a:gd name="T31" fmla="*/ 250 h 712"/>
                <a:gd name="T32" fmla="*/ 397 w 1321"/>
                <a:gd name="T33" fmla="*/ 250 h 712"/>
                <a:gd name="T34" fmla="*/ 344 w 1321"/>
                <a:gd name="T35" fmla="*/ 249 h 712"/>
                <a:gd name="T36" fmla="*/ 293 w 1321"/>
                <a:gd name="T37" fmla="*/ 248 h 712"/>
                <a:gd name="T38" fmla="*/ 245 w 1321"/>
                <a:gd name="T39" fmla="*/ 245 h 712"/>
                <a:gd name="T40" fmla="*/ 199 w 1321"/>
                <a:gd name="T41" fmla="*/ 242 h 712"/>
                <a:gd name="T42" fmla="*/ 158 w 1321"/>
                <a:gd name="T43" fmla="*/ 238 h 712"/>
                <a:gd name="T44" fmla="*/ 120 w 1321"/>
                <a:gd name="T45" fmla="*/ 232 h 712"/>
                <a:gd name="T46" fmla="*/ 84 w 1321"/>
                <a:gd name="T47" fmla="*/ 228 h 712"/>
                <a:gd name="T48" fmla="*/ 58 w 1321"/>
                <a:gd name="T49" fmla="*/ 222 h 712"/>
                <a:gd name="T50" fmla="*/ 30 w 1321"/>
                <a:gd name="T51" fmla="*/ 214 h 712"/>
                <a:gd name="T52" fmla="*/ 18 w 1321"/>
                <a:gd name="T53" fmla="*/ 205 h 712"/>
                <a:gd name="T54" fmla="*/ 6 w 1321"/>
                <a:gd name="T55" fmla="*/ 195 h 712"/>
                <a:gd name="T56" fmla="*/ 0 w 1321"/>
                <a:gd name="T57" fmla="*/ 184 h 712"/>
                <a:gd name="T58" fmla="*/ 0 w 1321"/>
                <a:gd name="T59" fmla="*/ 183 h 712"/>
                <a:gd name="T60" fmla="*/ 4 w 1321"/>
                <a:gd name="T61" fmla="*/ 170 h 712"/>
                <a:gd name="T62" fmla="*/ 16 w 1321"/>
                <a:gd name="T63" fmla="*/ 157 h 712"/>
                <a:gd name="T64" fmla="*/ 42 w 1321"/>
                <a:gd name="T65" fmla="*/ 130 h 712"/>
                <a:gd name="T66" fmla="*/ 77 w 1321"/>
                <a:gd name="T67" fmla="*/ 105 h 712"/>
                <a:gd name="T68" fmla="*/ 124 w 1321"/>
                <a:gd name="T69" fmla="*/ 83 h 712"/>
                <a:gd name="T70" fmla="*/ 172 w 1321"/>
                <a:gd name="T71" fmla="*/ 61 h 712"/>
                <a:gd name="T72" fmla="*/ 227 w 1321"/>
                <a:gd name="T73" fmla="*/ 43 h 712"/>
                <a:gd name="T74" fmla="*/ 287 w 1321"/>
                <a:gd name="T75" fmla="*/ 29 h 712"/>
                <a:gd name="T76" fmla="*/ 349 w 1321"/>
                <a:gd name="T77" fmla="*/ 16 h 712"/>
                <a:gd name="T78" fmla="*/ 419 w 1321"/>
                <a:gd name="T79" fmla="*/ 8 h 712"/>
                <a:gd name="T80" fmla="*/ 489 w 1321"/>
                <a:gd name="T81" fmla="*/ 4 h 712"/>
                <a:gd name="T82" fmla="*/ 562 w 1321"/>
                <a:gd name="T83" fmla="*/ 0 h 712"/>
                <a:gd name="T84" fmla="*/ 562 w 1321"/>
                <a:gd name="T85" fmla="*/ 0 h 712"/>
                <a:gd name="T86" fmla="*/ 639 w 1321"/>
                <a:gd name="T87" fmla="*/ 4 h 712"/>
                <a:gd name="T88" fmla="*/ 713 w 1321"/>
                <a:gd name="T89" fmla="*/ 8 h 712"/>
                <a:gd name="T90" fmla="*/ 785 w 1321"/>
                <a:gd name="T91" fmla="*/ 18 h 712"/>
                <a:gd name="T92" fmla="*/ 851 w 1321"/>
                <a:gd name="T93" fmla="*/ 32 h 712"/>
                <a:gd name="T94" fmla="*/ 911 w 1321"/>
                <a:gd name="T95" fmla="*/ 48 h 712"/>
                <a:gd name="T96" fmla="*/ 967 w 1321"/>
                <a:gd name="T97" fmla="*/ 69 h 712"/>
                <a:gd name="T98" fmla="*/ 1017 w 1321"/>
                <a:gd name="T99" fmla="*/ 90 h 712"/>
                <a:gd name="T100" fmla="*/ 1060 w 1321"/>
                <a:gd name="T101" fmla="*/ 114 h 712"/>
                <a:gd name="T102" fmla="*/ 1095 w 1321"/>
                <a:gd name="T103" fmla="*/ 141 h 712"/>
                <a:gd name="T104" fmla="*/ 1095 w 1321"/>
                <a:gd name="T105" fmla="*/ 141 h 712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1321"/>
                <a:gd name="T160" fmla="*/ 0 h 712"/>
                <a:gd name="T161" fmla="*/ 1321 w 1321"/>
                <a:gd name="T162" fmla="*/ 712 h 712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1321" h="712">
                  <a:moveTo>
                    <a:pt x="1301" y="401"/>
                  </a:moveTo>
                  <a:lnTo>
                    <a:pt x="1317" y="442"/>
                  </a:lnTo>
                  <a:lnTo>
                    <a:pt x="1321" y="481"/>
                  </a:lnTo>
                  <a:lnTo>
                    <a:pt x="1315" y="516"/>
                  </a:lnTo>
                  <a:lnTo>
                    <a:pt x="1298" y="550"/>
                  </a:lnTo>
                  <a:lnTo>
                    <a:pt x="1272" y="579"/>
                  </a:lnTo>
                  <a:lnTo>
                    <a:pt x="1239" y="604"/>
                  </a:lnTo>
                  <a:lnTo>
                    <a:pt x="1196" y="628"/>
                  </a:lnTo>
                  <a:lnTo>
                    <a:pt x="1147" y="649"/>
                  </a:lnTo>
                  <a:lnTo>
                    <a:pt x="1092" y="667"/>
                  </a:lnTo>
                  <a:lnTo>
                    <a:pt x="1031" y="683"/>
                  </a:lnTo>
                  <a:lnTo>
                    <a:pt x="967" y="694"/>
                  </a:lnTo>
                  <a:lnTo>
                    <a:pt x="896" y="704"/>
                  </a:lnTo>
                  <a:lnTo>
                    <a:pt x="824" y="710"/>
                  </a:lnTo>
                  <a:lnTo>
                    <a:pt x="795" y="712"/>
                  </a:lnTo>
                  <a:lnTo>
                    <a:pt x="476" y="712"/>
                  </a:lnTo>
                  <a:lnTo>
                    <a:pt x="472" y="712"/>
                  </a:lnTo>
                  <a:lnTo>
                    <a:pt x="409" y="708"/>
                  </a:lnTo>
                  <a:lnTo>
                    <a:pt x="348" y="704"/>
                  </a:lnTo>
                  <a:lnTo>
                    <a:pt x="290" y="696"/>
                  </a:lnTo>
                  <a:lnTo>
                    <a:pt x="235" y="689"/>
                  </a:lnTo>
                  <a:lnTo>
                    <a:pt x="186" y="677"/>
                  </a:lnTo>
                  <a:lnTo>
                    <a:pt x="141" y="663"/>
                  </a:lnTo>
                  <a:lnTo>
                    <a:pt x="102" y="648"/>
                  </a:lnTo>
                  <a:lnTo>
                    <a:pt x="67" y="630"/>
                  </a:lnTo>
                  <a:lnTo>
                    <a:pt x="39" y="608"/>
                  </a:lnTo>
                  <a:lnTo>
                    <a:pt x="18" y="583"/>
                  </a:lnTo>
                  <a:lnTo>
                    <a:pt x="6" y="554"/>
                  </a:lnTo>
                  <a:lnTo>
                    <a:pt x="0" y="524"/>
                  </a:lnTo>
                  <a:lnTo>
                    <a:pt x="0" y="520"/>
                  </a:lnTo>
                  <a:lnTo>
                    <a:pt x="4" y="487"/>
                  </a:lnTo>
                  <a:lnTo>
                    <a:pt x="16" y="446"/>
                  </a:lnTo>
                  <a:lnTo>
                    <a:pt x="51" y="370"/>
                  </a:lnTo>
                  <a:lnTo>
                    <a:pt x="94" y="299"/>
                  </a:lnTo>
                  <a:lnTo>
                    <a:pt x="147" y="235"/>
                  </a:lnTo>
                  <a:lnTo>
                    <a:pt x="204" y="176"/>
                  </a:lnTo>
                  <a:lnTo>
                    <a:pt x="270" y="125"/>
                  </a:lnTo>
                  <a:lnTo>
                    <a:pt x="341" y="82"/>
                  </a:lnTo>
                  <a:lnTo>
                    <a:pt x="415" y="47"/>
                  </a:lnTo>
                  <a:lnTo>
                    <a:pt x="497" y="21"/>
                  </a:lnTo>
                  <a:lnTo>
                    <a:pt x="581" y="6"/>
                  </a:lnTo>
                  <a:lnTo>
                    <a:pt x="667" y="0"/>
                  </a:lnTo>
                  <a:lnTo>
                    <a:pt x="759" y="6"/>
                  </a:lnTo>
                  <a:lnTo>
                    <a:pt x="847" y="23"/>
                  </a:lnTo>
                  <a:lnTo>
                    <a:pt x="932" y="53"/>
                  </a:lnTo>
                  <a:lnTo>
                    <a:pt x="1010" y="90"/>
                  </a:lnTo>
                  <a:lnTo>
                    <a:pt x="1082" y="137"/>
                  </a:lnTo>
                  <a:lnTo>
                    <a:pt x="1149" y="194"/>
                  </a:lnTo>
                  <a:lnTo>
                    <a:pt x="1208" y="256"/>
                  </a:lnTo>
                  <a:lnTo>
                    <a:pt x="1258" y="325"/>
                  </a:lnTo>
                  <a:lnTo>
                    <a:pt x="1301" y="401"/>
                  </a:lnTo>
                  <a:close/>
                </a:path>
              </a:pathLst>
            </a:custGeom>
            <a:gradFill rotWithShape="1">
              <a:gsLst>
                <a:gs pos="0">
                  <a:srgbClr val="FFFFFF"/>
                </a:gs>
                <a:gs pos="100000">
                  <a:srgbClr val="FF6600"/>
                </a:gs>
              </a:gsLst>
              <a:lin ang="5400000" scaled="1"/>
            </a:gradFill>
            <a:ln w="0">
              <a:noFill/>
              <a:round/>
              <a:headEnd/>
              <a:tailEnd/>
            </a:ln>
          </p:spPr>
          <p:txBody>
            <a:bodyPr/>
            <a:lstStyle/>
            <a:p>
              <a:endParaRPr lang="th-TH"/>
            </a:p>
          </p:txBody>
        </p:sp>
      </p:grpSp>
      <p:sp>
        <p:nvSpPr>
          <p:cNvPr id="136203" name="Text Box 11"/>
          <p:cNvSpPr txBox="1">
            <a:spLocks noChangeArrowheads="1"/>
          </p:cNvSpPr>
          <p:nvPr/>
        </p:nvSpPr>
        <p:spPr bwMode="gray">
          <a:xfrm>
            <a:off x="1724516" y="3352800"/>
            <a:ext cx="2542684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0" hangingPunct="0">
              <a:defRPr/>
            </a:pPr>
            <a:r>
              <a:rPr lang="en-US" sz="4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JasmineUPC" pitchFamily="18" charset="-34"/>
              </a:rPr>
              <a:t>Spec.</a:t>
            </a:r>
            <a:endParaRPr lang="th-TH" sz="40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cs typeface="JasmineUPC" pitchFamily="18" charset="-34"/>
            </a:endParaRPr>
          </a:p>
          <a:p>
            <a:pPr algn="ctr" eaLnBrk="0" hangingPunct="0">
              <a:defRPr/>
            </a:pPr>
            <a:r>
              <a:rPr lang="th-TH" sz="5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JasmineUPC" pitchFamily="18" charset="-34"/>
              </a:rPr>
              <a:t>คุณสมบัติ</a:t>
            </a:r>
          </a:p>
          <a:p>
            <a:pPr algn="ctr" eaLnBrk="0" hangingPunct="0">
              <a:defRPr/>
            </a:pPr>
            <a:r>
              <a:rPr lang="th-TH" sz="4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JasmineUPC" pitchFamily="18" charset="-34"/>
              </a:rPr>
              <a:t>เงื่อนไข</a:t>
            </a:r>
            <a:r>
              <a:rPr lang="th-TH" sz="5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JasmineUPC" pitchFamily="18" charset="-34"/>
              </a:rPr>
              <a:t> </a:t>
            </a:r>
            <a:endParaRPr lang="en-US" sz="5000" b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cs typeface="JasmineUPC" pitchFamily="18" charset="-34"/>
            </a:endParaRPr>
          </a:p>
        </p:txBody>
      </p:sp>
      <p:grpSp>
        <p:nvGrpSpPr>
          <p:cNvPr id="3" name="Group 20"/>
          <p:cNvGrpSpPr>
            <a:grpSpLocks/>
          </p:cNvGrpSpPr>
          <p:nvPr/>
        </p:nvGrpSpPr>
        <p:grpSpPr bwMode="auto">
          <a:xfrm>
            <a:off x="4343400" y="914400"/>
            <a:ext cx="2895600" cy="2867025"/>
            <a:chOff x="1824" y="3357"/>
            <a:chExt cx="432" cy="432"/>
          </a:xfrm>
        </p:grpSpPr>
        <p:grpSp>
          <p:nvGrpSpPr>
            <p:cNvPr id="4" name="Group 21"/>
            <p:cNvGrpSpPr>
              <a:grpSpLocks/>
            </p:cNvGrpSpPr>
            <p:nvPr/>
          </p:nvGrpSpPr>
          <p:grpSpPr bwMode="auto">
            <a:xfrm>
              <a:off x="1824" y="3357"/>
              <a:ext cx="432" cy="432"/>
              <a:chOff x="2016" y="1920"/>
              <a:chExt cx="1680" cy="1680"/>
            </a:xfrm>
          </p:grpSpPr>
          <p:sp>
            <p:nvSpPr>
              <p:cNvPr id="136214" name="Oval 22"/>
              <p:cNvSpPr>
                <a:spLocks noChangeArrowheads="1"/>
              </p:cNvSpPr>
              <p:nvPr/>
            </p:nvSpPr>
            <p:spPr bwMode="gray">
              <a:xfrm>
                <a:off x="2015" y="1920"/>
                <a:ext cx="1682" cy="1680"/>
              </a:xfrm>
              <a:prstGeom prst="ellipse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chemeClr val="folHlink">
                      <a:gamma/>
                      <a:shade val="24314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1800">
                  <a:latin typeface="Arial" pitchFamily="34" charset="0"/>
                  <a:cs typeface="+mn-cs"/>
                </a:endParaRPr>
              </a:p>
            </p:txBody>
          </p:sp>
          <p:sp>
            <p:nvSpPr>
              <p:cNvPr id="97291" name="Freeform 23"/>
              <p:cNvSpPr>
                <a:spLocks/>
              </p:cNvSpPr>
              <p:nvPr/>
            </p:nvSpPr>
            <p:spPr bwMode="gray">
              <a:xfrm>
                <a:off x="2208" y="1948"/>
                <a:ext cx="1296" cy="634"/>
              </a:xfrm>
              <a:custGeom>
                <a:avLst/>
                <a:gdLst>
                  <a:gd name="T0" fmla="*/ 1095 w 1321"/>
                  <a:gd name="T1" fmla="*/ 141 h 712"/>
                  <a:gd name="T2" fmla="*/ 1109 w 1321"/>
                  <a:gd name="T3" fmla="*/ 156 h 712"/>
                  <a:gd name="T4" fmla="*/ 1112 w 1321"/>
                  <a:gd name="T5" fmla="*/ 170 h 712"/>
                  <a:gd name="T6" fmla="*/ 1107 w 1321"/>
                  <a:gd name="T7" fmla="*/ 182 h 712"/>
                  <a:gd name="T8" fmla="*/ 1093 w 1321"/>
                  <a:gd name="T9" fmla="*/ 192 h 712"/>
                  <a:gd name="T10" fmla="*/ 1071 w 1321"/>
                  <a:gd name="T11" fmla="*/ 204 h 712"/>
                  <a:gd name="T12" fmla="*/ 1043 w 1321"/>
                  <a:gd name="T13" fmla="*/ 213 h 712"/>
                  <a:gd name="T14" fmla="*/ 1007 w 1321"/>
                  <a:gd name="T15" fmla="*/ 221 h 712"/>
                  <a:gd name="T16" fmla="*/ 966 w 1321"/>
                  <a:gd name="T17" fmla="*/ 229 h 712"/>
                  <a:gd name="T18" fmla="*/ 919 w 1321"/>
                  <a:gd name="T19" fmla="*/ 235 h 712"/>
                  <a:gd name="T20" fmla="*/ 868 w 1321"/>
                  <a:gd name="T21" fmla="*/ 240 h 712"/>
                  <a:gd name="T22" fmla="*/ 814 w 1321"/>
                  <a:gd name="T23" fmla="*/ 243 h 712"/>
                  <a:gd name="T24" fmla="*/ 754 w 1321"/>
                  <a:gd name="T25" fmla="*/ 248 h 712"/>
                  <a:gd name="T26" fmla="*/ 694 w 1321"/>
                  <a:gd name="T27" fmla="*/ 249 h 712"/>
                  <a:gd name="T28" fmla="*/ 670 w 1321"/>
                  <a:gd name="T29" fmla="*/ 250 h 712"/>
                  <a:gd name="T30" fmla="*/ 401 w 1321"/>
                  <a:gd name="T31" fmla="*/ 250 h 712"/>
                  <a:gd name="T32" fmla="*/ 397 w 1321"/>
                  <a:gd name="T33" fmla="*/ 250 h 712"/>
                  <a:gd name="T34" fmla="*/ 344 w 1321"/>
                  <a:gd name="T35" fmla="*/ 249 h 712"/>
                  <a:gd name="T36" fmla="*/ 293 w 1321"/>
                  <a:gd name="T37" fmla="*/ 248 h 712"/>
                  <a:gd name="T38" fmla="*/ 245 w 1321"/>
                  <a:gd name="T39" fmla="*/ 245 h 712"/>
                  <a:gd name="T40" fmla="*/ 199 w 1321"/>
                  <a:gd name="T41" fmla="*/ 242 h 712"/>
                  <a:gd name="T42" fmla="*/ 158 w 1321"/>
                  <a:gd name="T43" fmla="*/ 238 h 712"/>
                  <a:gd name="T44" fmla="*/ 120 w 1321"/>
                  <a:gd name="T45" fmla="*/ 232 h 712"/>
                  <a:gd name="T46" fmla="*/ 84 w 1321"/>
                  <a:gd name="T47" fmla="*/ 228 h 712"/>
                  <a:gd name="T48" fmla="*/ 58 w 1321"/>
                  <a:gd name="T49" fmla="*/ 222 h 712"/>
                  <a:gd name="T50" fmla="*/ 30 w 1321"/>
                  <a:gd name="T51" fmla="*/ 214 h 712"/>
                  <a:gd name="T52" fmla="*/ 18 w 1321"/>
                  <a:gd name="T53" fmla="*/ 205 h 712"/>
                  <a:gd name="T54" fmla="*/ 6 w 1321"/>
                  <a:gd name="T55" fmla="*/ 195 h 712"/>
                  <a:gd name="T56" fmla="*/ 0 w 1321"/>
                  <a:gd name="T57" fmla="*/ 184 h 712"/>
                  <a:gd name="T58" fmla="*/ 0 w 1321"/>
                  <a:gd name="T59" fmla="*/ 183 h 712"/>
                  <a:gd name="T60" fmla="*/ 4 w 1321"/>
                  <a:gd name="T61" fmla="*/ 170 h 712"/>
                  <a:gd name="T62" fmla="*/ 16 w 1321"/>
                  <a:gd name="T63" fmla="*/ 157 h 712"/>
                  <a:gd name="T64" fmla="*/ 42 w 1321"/>
                  <a:gd name="T65" fmla="*/ 130 h 712"/>
                  <a:gd name="T66" fmla="*/ 77 w 1321"/>
                  <a:gd name="T67" fmla="*/ 105 h 712"/>
                  <a:gd name="T68" fmla="*/ 124 w 1321"/>
                  <a:gd name="T69" fmla="*/ 83 h 712"/>
                  <a:gd name="T70" fmla="*/ 172 w 1321"/>
                  <a:gd name="T71" fmla="*/ 61 h 712"/>
                  <a:gd name="T72" fmla="*/ 227 w 1321"/>
                  <a:gd name="T73" fmla="*/ 43 h 712"/>
                  <a:gd name="T74" fmla="*/ 287 w 1321"/>
                  <a:gd name="T75" fmla="*/ 29 h 712"/>
                  <a:gd name="T76" fmla="*/ 349 w 1321"/>
                  <a:gd name="T77" fmla="*/ 16 h 712"/>
                  <a:gd name="T78" fmla="*/ 419 w 1321"/>
                  <a:gd name="T79" fmla="*/ 8 h 712"/>
                  <a:gd name="T80" fmla="*/ 489 w 1321"/>
                  <a:gd name="T81" fmla="*/ 4 h 712"/>
                  <a:gd name="T82" fmla="*/ 562 w 1321"/>
                  <a:gd name="T83" fmla="*/ 0 h 712"/>
                  <a:gd name="T84" fmla="*/ 562 w 1321"/>
                  <a:gd name="T85" fmla="*/ 0 h 712"/>
                  <a:gd name="T86" fmla="*/ 639 w 1321"/>
                  <a:gd name="T87" fmla="*/ 4 h 712"/>
                  <a:gd name="T88" fmla="*/ 713 w 1321"/>
                  <a:gd name="T89" fmla="*/ 8 h 712"/>
                  <a:gd name="T90" fmla="*/ 785 w 1321"/>
                  <a:gd name="T91" fmla="*/ 18 h 712"/>
                  <a:gd name="T92" fmla="*/ 851 w 1321"/>
                  <a:gd name="T93" fmla="*/ 32 h 712"/>
                  <a:gd name="T94" fmla="*/ 911 w 1321"/>
                  <a:gd name="T95" fmla="*/ 48 h 712"/>
                  <a:gd name="T96" fmla="*/ 967 w 1321"/>
                  <a:gd name="T97" fmla="*/ 69 h 712"/>
                  <a:gd name="T98" fmla="*/ 1017 w 1321"/>
                  <a:gd name="T99" fmla="*/ 90 h 712"/>
                  <a:gd name="T100" fmla="*/ 1060 w 1321"/>
                  <a:gd name="T101" fmla="*/ 114 h 712"/>
                  <a:gd name="T102" fmla="*/ 1095 w 1321"/>
                  <a:gd name="T103" fmla="*/ 141 h 712"/>
                  <a:gd name="T104" fmla="*/ 1095 w 1321"/>
                  <a:gd name="T105" fmla="*/ 141 h 712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w 1321"/>
                  <a:gd name="T160" fmla="*/ 0 h 712"/>
                  <a:gd name="T161" fmla="*/ 1321 w 1321"/>
                  <a:gd name="T162" fmla="*/ 712 h 712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T159" t="T160" r="T161" b="T162"/>
                <a:pathLst>
                  <a:path w="1321" h="712">
                    <a:moveTo>
                      <a:pt x="1301" y="401"/>
                    </a:moveTo>
                    <a:lnTo>
                      <a:pt x="1317" y="442"/>
                    </a:lnTo>
                    <a:lnTo>
                      <a:pt x="1321" y="481"/>
                    </a:lnTo>
                    <a:lnTo>
                      <a:pt x="1315" y="516"/>
                    </a:lnTo>
                    <a:lnTo>
                      <a:pt x="1298" y="550"/>
                    </a:lnTo>
                    <a:lnTo>
                      <a:pt x="1272" y="579"/>
                    </a:lnTo>
                    <a:lnTo>
                      <a:pt x="1239" y="604"/>
                    </a:lnTo>
                    <a:lnTo>
                      <a:pt x="1196" y="628"/>
                    </a:lnTo>
                    <a:lnTo>
                      <a:pt x="1147" y="649"/>
                    </a:lnTo>
                    <a:lnTo>
                      <a:pt x="1092" y="667"/>
                    </a:lnTo>
                    <a:lnTo>
                      <a:pt x="1031" y="683"/>
                    </a:lnTo>
                    <a:lnTo>
                      <a:pt x="967" y="694"/>
                    </a:lnTo>
                    <a:lnTo>
                      <a:pt x="896" y="704"/>
                    </a:lnTo>
                    <a:lnTo>
                      <a:pt x="824" y="710"/>
                    </a:lnTo>
                    <a:lnTo>
                      <a:pt x="795" y="712"/>
                    </a:lnTo>
                    <a:lnTo>
                      <a:pt x="476" y="712"/>
                    </a:lnTo>
                    <a:lnTo>
                      <a:pt x="472" y="712"/>
                    </a:lnTo>
                    <a:lnTo>
                      <a:pt x="409" y="708"/>
                    </a:lnTo>
                    <a:lnTo>
                      <a:pt x="348" y="704"/>
                    </a:lnTo>
                    <a:lnTo>
                      <a:pt x="290" y="696"/>
                    </a:lnTo>
                    <a:lnTo>
                      <a:pt x="235" y="689"/>
                    </a:lnTo>
                    <a:lnTo>
                      <a:pt x="186" y="677"/>
                    </a:lnTo>
                    <a:lnTo>
                      <a:pt x="141" y="663"/>
                    </a:lnTo>
                    <a:lnTo>
                      <a:pt x="102" y="648"/>
                    </a:lnTo>
                    <a:lnTo>
                      <a:pt x="67" y="630"/>
                    </a:lnTo>
                    <a:lnTo>
                      <a:pt x="39" y="608"/>
                    </a:lnTo>
                    <a:lnTo>
                      <a:pt x="18" y="583"/>
                    </a:lnTo>
                    <a:lnTo>
                      <a:pt x="6" y="554"/>
                    </a:lnTo>
                    <a:lnTo>
                      <a:pt x="0" y="524"/>
                    </a:lnTo>
                    <a:lnTo>
                      <a:pt x="0" y="520"/>
                    </a:lnTo>
                    <a:lnTo>
                      <a:pt x="4" y="487"/>
                    </a:lnTo>
                    <a:lnTo>
                      <a:pt x="16" y="446"/>
                    </a:lnTo>
                    <a:lnTo>
                      <a:pt x="51" y="370"/>
                    </a:lnTo>
                    <a:lnTo>
                      <a:pt x="94" y="299"/>
                    </a:lnTo>
                    <a:lnTo>
                      <a:pt x="147" y="235"/>
                    </a:lnTo>
                    <a:lnTo>
                      <a:pt x="204" y="176"/>
                    </a:lnTo>
                    <a:lnTo>
                      <a:pt x="270" y="125"/>
                    </a:lnTo>
                    <a:lnTo>
                      <a:pt x="341" y="82"/>
                    </a:lnTo>
                    <a:lnTo>
                      <a:pt x="415" y="47"/>
                    </a:lnTo>
                    <a:lnTo>
                      <a:pt x="497" y="21"/>
                    </a:lnTo>
                    <a:lnTo>
                      <a:pt x="581" y="6"/>
                    </a:lnTo>
                    <a:lnTo>
                      <a:pt x="667" y="0"/>
                    </a:lnTo>
                    <a:lnTo>
                      <a:pt x="759" y="6"/>
                    </a:lnTo>
                    <a:lnTo>
                      <a:pt x="847" y="23"/>
                    </a:lnTo>
                    <a:lnTo>
                      <a:pt x="932" y="53"/>
                    </a:lnTo>
                    <a:lnTo>
                      <a:pt x="1010" y="90"/>
                    </a:lnTo>
                    <a:lnTo>
                      <a:pt x="1082" y="137"/>
                    </a:lnTo>
                    <a:lnTo>
                      <a:pt x="1149" y="194"/>
                    </a:lnTo>
                    <a:lnTo>
                      <a:pt x="1208" y="256"/>
                    </a:lnTo>
                    <a:lnTo>
                      <a:pt x="1258" y="325"/>
                    </a:lnTo>
                    <a:lnTo>
                      <a:pt x="1301" y="401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FFFF"/>
                  </a:gs>
                  <a:gs pos="100000">
                    <a:schemeClr val="folHlink"/>
                  </a:gs>
                </a:gsLst>
                <a:lin ang="5400000" scaled="1"/>
              </a:gradFill>
              <a:ln w="0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th-TH"/>
              </a:p>
            </p:txBody>
          </p:sp>
        </p:grpSp>
        <p:sp>
          <p:nvSpPr>
            <p:cNvPr id="136216" name="Text Box 24"/>
            <p:cNvSpPr txBox="1">
              <a:spLocks noChangeArrowheads="1"/>
            </p:cNvSpPr>
            <p:nvPr/>
          </p:nvSpPr>
          <p:spPr bwMode="gray">
            <a:xfrm>
              <a:off x="1894" y="3439"/>
              <a:ext cx="292" cy="18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hangingPunct="0">
                <a:defRPr/>
              </a:pPr>
              <a:endPara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  <a:p>
              <a:pPr algn="ctr" eaLnBrk="0" hangingPunct="0">
                <a:defRPr/>
              </a:pPr>
              <a:r>
                <a:rPr lang="th-TH" sz="40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JasmineUPC" pitchFamily="18" charset="-34"/>
                  <a:cs typeface="JasmineUPC" pitchFamily="18" charset="-34"/>
                </a:rPr>
                <a:t>ราคากลาง</a:t>
              </a:r>
              <a:endParaRPr 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asmineUPC" pitchFamily="18" charset="-34"/>
                <a:cs typeface="JasmineUPC" pitchFamily="18" charset="-34"/>
              </a:endParaRPr>
            </a:p>
          </p:txBody>
        </p:sp>
      </p:grpSp>
      <p:grpSp>
        <p:nvGrpSpPr>
          <p:cNvPr id="14" name="Group 4"/>
          <p:cNvGrpSpPr/>
          <p:nvPr/>
        </p:nvGrpSpPr>
        <p:grpSpPr>
          <a:xfrm>
            <a:off x="0" y="6237312"/>
            <a:ext cx="9144000" cy="576064"/>
            <a:chOff x="0" y="6165304"/>
            <a:chExt cx="9144000" cy="576064"/>
          </a:xfrm>
        </p:grpSpPr>
        <p:grpSp>
          <p:nvGrpSpPr>
            <p:cNvPr id="15" name="Group 10"/>
            <p:cNvGrpSpPr/>
            <p:nvPr/>
          </p:nvGrpSpPr>
          <p:grpSpPr>
            <a:xfrm>
              <a:off x="0" y="6165304"/>
              <a:ext cx="9144000" cy="576064"/>
              <a:chOff x="0" y="5877272"/>
              <a:chExt cx="9144000" cy="576064"/>
            </a:xfrm>
          </p:grpSpPr>
          <p:grpSp>
            <p:nvGrpSpPr>
              <p:cNvPr id="17" name="Group 23"/>
              <p:cNvGrpSpPr/>
              <p:nvPr/>
            </p:nvGrpSpPr>
            <p:grpSpPr>
              <a:xfrm>
                <a:off x="0" y="5877272"/>
                <a:ext cx="9144000" cy="576064"/>
                <a:chOff x="0" y="5877272"/>
                <a:chExt cx="9144000" cy="576064"/>
              </a:xfrm>
            </p:grpSpPr>
            <p:cxnSp>
              <p:nvCxnSpPr>
                <p:cNvPr id="19" name="Straight Connector 9"/>
                <p:cNvCxnSpPr/>
                <p:nvPr/>
              </p:nvCxnSpPr>
              <p:spPr>
                <a:xfrm>
                  <a:off x="0" y="6093296"/>
                  <a:ext cx="9144000" cy="72008"/>
                </a:xfrm>
                <a:prstGeom prst="line">
                  <a:avLst/>
                </a:prstGeom>
                <a:ln>
                  <a:solidFill>
                    <a:srgbClr val="008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0" name="Rectangle 10"/>
                <p:cNvSpPr/>
                <p:nvPr/>
              </p:nvSpPr>
              <p:spPr>
                <a:xfrm>
                  <a:off x="6444208" y="5877272"/>
                  <a:ext cx="2664296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Natchanon</a:t>
                  </a:r>
                  <a:r>
                    <a:rPr lang="en-US" sz="2000" b="1" dirty="0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  </a:t>
                  </a:r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Siriphongsurapa</a:t>
                  </a:r>
                  <a:endParaRPr lang="th-TH" sz="2000" b="1" dirty="0">
                    <a:solidFill>
                      <a:schemeClr val="tx1"/>
                    </a:solidFill>
                    <a:effectLst>
                      <a:innerShdw blurRad="63500" dist="50800" dir="5400000">
                        <a:prstClr val="black">
                          <a:alpha val="50000"/>
                        </a:prstClr>
                      </a:innerShdw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  <p:sp>
              <p:nvSpPr>
                <p:cNvPr id="21" name="Rectangle 11"/>
                <p:cNvSpPr/>
                <p:nvPr/>
              </p:nvSpPr>
              <p:spPr>
                <a:xfrm>
                  <a:off x="6804248" y="6165304"/>
                  <a:ext cx="2160240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smtClean="0">
                      <a:solidFill>
                        <a:srgbClr val="FF6600"/>
                      </a:solidFill>
                      <a:effectLst>
                        <a:innerShdw blurRad="114300">
                          <a:prstClr val="black"/>
                        </a:innerShdw>
                        <a:reflection blurRad="6350" stA="55000" endA="300" endPos="45500" dir="5400000" sy="-100000" algn="bl" rotWithShape="0"/>
                      </a:effectLst>
                      <a:latin typeface="Angsana New" pitchFamily="18" charset="-34"/>
                      <a:cs typeface="Angsana New" pitchFamily="18" charset="-34"/>
                    </a:rPr>
                    <a:t> C    O P Y R I G H T</a:t>
                  </a:r>
                  <a:endParaRPr lang="th-TH" sz="2000" b="1" dirty="0">
                    <a:solidFill>
                      <a:srgbClr val="FF6600"/>
                    </a:solidFill>
                    <a:effectLst>
                      <a:innerShdw blurRad="114300">
                        <a:prstClr val="black"/>
                      </a:innerShdw>
                      <a:reflection blurRad="6350" stA="55000" endA="300" endPos="45500" dir="5400000" sy="-100000" algn="bl" rotWithShape="0"/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</p:grpSp>
          <p:cxnSp>
            <p:nvCxnSpPr>
              <p:cNvPr id="18" name="Straight Connector 8"/>
              <p:cNvCxnSpPr/>
              <p:nvPr/>
            </p:nvCxnSpPr>
            <p:spPr>
              <a:xfrm>
                <a:off x="0" y="6165304"/>
                <a:ext cx="9144000" cy="72008"/>
              </a:xfrm>
              <a:prstGeom prst="line">
                <a:avLst/>
              </a:prstGeom>
              <a:ln>
                <a:solidFill>
                  <a:srgbClr val="008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6" name="Oval 6"/>
            <p:cNvSpPr/>
            <p:nvPr/>
          </p:nvSpPr>
          <p:spPr>
            <a:xfrm>
              <a:off x="7092280" y="6453336"/>
              <a:ext cx="288032" cy="288032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FF6600"/>
              </a:solidFill>
            </a:ln>
            <a:scene3d>
              <a:camera prst="orthographicFront"/>
              <a:lightRig rig="threePt" dir="t"/>
            </a:scene3d>
            <a:sp3d>
              <a:bevelT w="114300" prst="hardEdg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tx1"/>
                  </a:solidFill>
                  <a:effectLst>
                    <a:innerShdw blurRad="114300">
                      <a:prstClr val="black"/>
                    </a:innerShdw>
                    <a:reflection blurRad="6350" stA="55000" endA="300" endPos="45500" dir="5400000" sy="-100000" algn="bl" rotWithShape="0"/>
                  </a:effectLst>
                  <a:latin typeface="Angsana New" pitchFamily="18" charset="-34"/>
                </a:rPr>
                <a:t>C</a:t>
              </a:r>
              <a:endParaRPr lang="th-TH" sz="2000" b="1" dirty="0">
                <a:solidFill>
                  <a:schemeClr val="tx1"/>
                </a:solidFill>
                <a:effectLst>
                  <a:innerShdw blurRad="114300">
                    <a:prstClr val="black"/>
                  </a:innerShdw>
                  <a:reflection blurRad="6350" stA="55000" endA="300" endPos="45500" dir="5400000" sy="-100000" algn="bl" rotWithShape="0"/>
                </a:effectLst>
                <a:latin typeface="Angsana New" pitchFamily="18" charset="-34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923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7923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92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792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92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4792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923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47923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92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4792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92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4792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136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2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1362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2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1362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9236" grpId="0" build="p" animBg="1"/>
      <p:bldP spid="479237" grpId="0" build="p" animBg="1"/>
      <p:bldP spid="136203" grpId="0" build="p"/>
    </p:bld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990600"/>
          </a:xfrm>
        </p:spPr>
        <p:txBody>
          <a:bodyPr/>
          <a:lstStyle/>
          <a:p>
            <a:pPr algn="ctr"/>
            <a:r>
              <a:rPr lang="th-TH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rgbClr val="C00000">
                      <a:alpha val="60000"/>
                    </a:srgb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EucrosiaUPC" pitchFamily="18" charset="-34"/>
                <a:cs typeface="EucrosiaUPC" pitchFamily="18" charset="-34"/>
              </a:rPr>
              <a:t>ระเบียบกฎหมายที่ต้องถือปฏิบัติ</a:t>
            </a:r>
            <a:endParaRPr lang="th-TH" b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101600">
                  <a:srgbClr val="C00000">
                    <a:alpha val="60000"/>
                  </a:srgb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457200" y="1587272"/>
            <a:ext cx="3970784" cy="438912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000099"/>
                </a:solidFill>
                <a:latin typeface="EucrosiaUPC" pitchFamily="18" charset="-34"/>
                <a:cs typeface="EucrosiaUPC" pitchFamily="18" charset="-34"/>
              </a:rPr>
              <a:t> </a:t>
            </a:r>
            <a:r>
              <a:rPr lang="th-TH" sz="3200" b="1" dirty="0" smtClean="0">
                <a:solidFill>
                  <a:srgbClr val="000099"/>
                </a:solidFill>
                <a:latin typeface="EucrosiaUPC" pitchFamily="18" charset="-34"/>
                <a:cs typeface="EucrosiaUPC" pitchFamily="18" charset="-34"/>
              </a:rPr>
              <a:t>พระราชบัญญัติการจัดซื้อจัดจ้างและการบริหารพัสดุภาครัฐ กฎกระทรวง ระเบียบ ประกาศที่ออกตามความในพระราชบัญญัตินี้ รวมทั้งบรรดาหนังสือแจ้งเวียนต่างๆ</a:t>
            </a:r>
          </a:p>
          <a:p>
            <a:r>
              <a:rPr lang="th-TH" sz="3200" b="1" dirty="0" smtClean="0">
                <a:solidFill>
                  <a:srgbClr val="000099"/>
                </a:solidFill>
                <a:cs typeface="EucrosiaUPC" pitchFamily="18" charset="-34"/>
              </a:rPr>
              <a:t>การเปลี่ยนแปลงของระเบียบ ข้อบังคับ และกฎหมาย</a:t>
            </a:r>
          </a:p>
          <a:p>
            <a:endParaRPr lang="th-TH" sz="3200" dirty="0"/>
          </a:p>
        </p:txBody>
      </p:sp>
      <p:sp>
        <p:nvSpPr>
          <p:cNvPr id="4" name="ตัวยึดเนื้อหา 2"/>
          <p:cNvSpPr txBox="1">
            <a:spLocks/>
          </p:cNvSpPr>
          <p:nvPr/>
        </p:nvSpPr>
        <p:spPr>
          <a:xfrm>
            <a:off x="4572000" y="1556792"/>
            <a:ext cx="3810000" cy="438912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>
            <a:normAutofit/>
          </a:bodyPr>
          <a:lstStyle/>
          <a:p>
            <a:pPr marL="274320" indent="-274320" fontAlgn="auto"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</a:pPr>
            <a:r>
              <a:rPr lang="th-TH" sz="3200" b="1" dirty="0" smtClean="0">
                <a:solidFill>
                  <a:srgbClr val="000099"/>
                </a:solidFill>
                <a:cs typeface="EucrosiaUPC" pitchFamily="18" charset="-34"/>
              </a:rPr>
              <a:t>การหารือหน่วยงานที่มีอำนาจหน้าที่ (คณะกรรมการวินิจฉัยฯ หรือ “</a:t>
            </a:r>
            <a:r>
              <a:rPr lang="th-TH" sz="3200" b="1" dirty="0" err="1" smtClean="0">
                <a:solidFill>
                  <a:srgbClr val="000099"/>
                </a:solidFill>
                <a:cs typeface="EucrosiaUPC" pitchFamily="18" charset="-34"/>
              </a:rPr>
              <a:t>กวจ.</a:t>
            </a:r>
            <a:r>
              <a:rPr lang="th-TH" sz="3200" b="1" dirty="0" smtClean="0">
                <a:solidFill>
                  <a:srgbClr val="000099"/>
                </a:solidFill>
                <a:cs typeface="EucrosiaUPC" pitchFamily="18" charset="-34"/>
              </a:rPr>
              <a:t>”)</a:t>
            </a:r>
          </a:p>
          <a:p>
            <a:pPr marL="274320" indent="-274320" fontAlgn="auto"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</a:pPr>
            <a:endParaRPr lang="th-TH" sz="3200" b="1" dirty="0" smtClean="0">
              <a:solidFill>
                <a:srgbClr val="000099"/>
              </a:solidFill>
              <a:cs typeface="EucrosiaUPC" pitchFamily="18" charset="-34"/>
            </a:endParaRPr>
          </a:p>
          <a:p>
            <a:pPr marL="274320" indent="-274320" fontAlgn="auto"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</a:pPr>
            <a:endParaRPr lang="th-TH" sz="5400" b="1" dirty="0" smtClean="0">
              <a:solidFill>
                <a:srgbClr val="000099"/>
              </a:solidFill>
              <a:cs typeface="EucrosiaUPC" pitchFamily="18" charset="-34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tabLst/>
              <a:defRPr/>
            </a:pPr>
            <a:r>
              <a:rPr kumimoji="0" lang="th-TH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+mn-lt"/>
                <a:ea typeface="+mn-ea"/>
                <a:cs typeface="EucrosiaUPC" pitchFamily="18" charset="-34"/>
              </a:rPr>
              <a:t>การติดตามข้อมูลข่าวสาร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0" y="6237312"/>
            <a:ext cx="9144000" cy="576064"/>
            <a:chOff x="0" y="6165304"/>
            <a:chExt cx="9144000" cy="576064"/>
          </a:xfrm>
        </p:grpSpPr>
        <p:grpSp>
          <p:nvGrpSpPr>
            <p:cNvPr id="6" name="Group 10"/>
            <p:cNvGrpSpPr/>
            <p:nvPr/>
          </p:nvGrpSpPr>
          <p:grpSpPr>
            <a:xfrm>
              <a:off x="0" y="6165304"/>
              <a:ext cx="9144000" cy="576064"/>
              <a:chOff x="0" y="5877272"/>
              <a:chExt cx="9144000" cy="576064"/>
            </a:xfrm>
          </p:grpSpPr>
          <p:grpSp>
            <p:nvGrpSpPr>
              <p:cNvPr id="8" name="Group 23"/>
              <p:cNvGrpSpPr/>
              <p:nvPr/>
            </p:nvGrpSpPr>
            <p:grpSpPr>
              <a:xfrm>
                <a:off x="0" y="5877272"/>
                <a:ext cx="9144000" cy="576064"/>
                <a:chOff x="0" y="5877272"/>
                <a:chExt cx="9144000" cy="576064"/>
              </a:xfrm>
            </p:grpSpPr>
            <p:cxnSp>
              <p:nvCxnSpPr>
                <p:cNvPr id="10" name="Straight Connector 9"/>
                <p:cNvCxnSpPr/>
                <p:nvPr/>
              </p:nvCxnSpPr>
              <p:spPr>
                <a:xfrm>
                  <a:off x="0" y="6093296"/>
                  <a:ext cx="9144000" cy="72008"/>
                </a:xfrm>
                <a:prstGeom prst="line">
                  <a:avLst/>
                </a:prstGeom>
                <a:ln>
                  <a:solidFill>
                    <a:srgbClr val="008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1" name="Rectangle 10"/>
                <p:cNvSpPr/>
                <p:nvPr/>
              </p:nvSpPr>
              <p:spPr>
                <a:xfrm>
                  <a:off x="6444208" y="5877272"/>
                  <a:ext cx="2664296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Natchanon</a:t>
                  </a:r>
                  <a:r>
                    <a:rPr lang="en-US" sz="2000" b="1" dirty="0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  </a:t>
                  </a:r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Siriphongsurapa</a:t>
                  </a:r>
                  <a:endParaRPr lang="th-TH" sz="2000" b="1" dirty="0">
                    <a:solidFill>
                      <a:schemeClr val="tx1"/>
                    </a:solidFill>
                    <a:effectLst>
                      <a:innerShdw blurRad="63500" dist="50800" dir="5400000">
                        <a:prstClr val="black">
                          <a:alpha val="50000"/>
                        </a:prstClr>
                      </a:innerShdw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  <p:sp>
              <p:nvSpPr>
                <p:cNvPr id="12" name="Rectangle 11"/>
                <p:cNvSpPr/>
                <p:nvPr/>
              </p:nvSpPr>
              <p:spPr>
                <a:xfrm>
                  <a:off x="6804248" y="6165304"/>
                  <a:ext cx="2160240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smtClean="0">
                      <a:solidFill>
                        <a:srgbClr val="FF6600"/>
                      </a:solidFill>
                      <a:effectLst>
                        <a:innerShdw blurRad="114300">
                          <a:prstClr val="black"/>
                        </a:innerShdw>
                        <a:reflection blurRad="6350" stA="55000" endA="300" endPos="45500" dir="5400000" sy="-100000" algn="bl" rotWithShape="0"/>
                      </a:effectLst>
                      <a:latin typeface="Angsana New" pitchFamily="18" charset="-34"/>
                      <a:cs typeface="Angsana New" pitchFamily="18" charset="-34"/>
                    </a:rPr>
                    <a:t> C    O P Y R I G H T</a:t>
                  </a:r>
                  <a:endParaRPr lang="th-TH" sz="2000" b="1" dirty="0">
                    <a:solidFill>
                      <a:srgbClr val="FF6600"/>
                    </a:solidFill>
                    <a:effectLst>
                      <a:innerShdw blurRad="114300">
                        <a:prstClr val="black"/>
                      </a:innerShdw>
                      <a:reflection blurRad="6350" stA="55000" endA="300" endPos="45500" dir="5400000" sy="-100000" algn="bl" rotWithShape="0"/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</p:grpSp>
          <p:cxnSp>
            <p:nvCxnSpPr>
              <p:cNvPr id="9" name="Straight Connector 8"/>
              <p:cNvCxnSpPr/>
              <p:nvPr/>
            </p:nvCxnSpPr>
            <p:spPr>
              <a:xfrm>
                <a:off x="0" y="6165304"/>
                <a:ext cx="9144000" cy="72008"/>
              </a:xfrm>
              <a:prstGeom prst="line">
                <a:avLst/>
              </a:prstGeom>
              <a:ln>
                <a:solidFill>
                  <a:srgbClr val="008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" name="Oval 6"/>
            <p:cNvSpPr/>
            <p:nvPr/>
          </p:nvSpPr>
          <p:spPr>
            <a:xfrm>
              <a:off x="7092280" y="6453336"/>
              <a:ext cx="288032" cy="288032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FF6600"/>
              </a:solidFill>
            </a:ln>
            <a:scene3d>
              <a:camera prst="orthographicFront"/>
              <a:lightRig rig="threePt" dir="t"/>
            </a:scene3d>
            <a:sp3d>
              <a:bevelT w="114300" prst="hardEdg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tx1"/>
                  </a:solidFill>
                  <a:effectLst>
                    <a:innerShdw blurRad="114300">
                      <a:prstClr val="black"/>
                    </a:innerShdw>
                    <a:reflection blurRad="6350" stA="55000" endA="300" endPos="45500" dir="5400000" sy="-100000" algn="bl" rotWithShape="0"/>
                  </a:effectLst>
                  <a:latin typeface="Angsana New" pitchFamily="18" charset="-34"/>
                </a:rPr>
                <a:t>C</a:t>
              </a:r>
              <a:endParaRPr lang="th-TH" sz="2000" b="1" dirty="0">
                <a:solidFill>
                  <a:schemeClr val="tx1"/>
                </a:solidFill>
                <a:effectLst>
                  <a:innerShdw blurRad="114300">
                    <a:prstClr val="black"/>
                  </a:innerShdw>
                  <a:reflection blurRad="6350" stA="55000" endA="300" endPos="45500" dir="5400000" sy="-100000" algn="bl" rotWithShape="0"/>
                </a:effectLst>
                <a:latin typeface="Angsana New" pitchFamily="18" charset="-34"/>
              </a:endParaRPr>
            </a:p>
          </p:txBody>
        </p:sp>
      </p:grpSp>
    </p:spTree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990600"/>
          </a:xfrm>
        </p:spPr>
        <p:txBody>
          <a:bodyPr>
            <a:normAutofit/>
          </a:bodyPr>
          <a:lstStyle/>
          <a:p>
            <a:pPr algn="ctr"/>
            <a:r>
              <a:rPr lang="th-TH" sz="54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rgbClr val="C000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EucrosiaUPC" pitchFamily="18" charset="-34"/>
              </a:rPr>
              <a:t>การติดตามตรวจสอบและประเมินผล</a:t>
            </a:r>
            <a:endParaRPr lang="th-TH" sz="5400" b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101600">
                  <a:srgbClr val="C00000">
                    <a:alpha val="6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457200" y="1772816"/>
            <a:ext cx="4038600" cy="42672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3600" b="1" dirty="0" err="1" smtClean="0">
                <a:latin typeface="EucrosiaUPC" pitchFamily="18" charset="-34"/>
                <a:cs typeface="EucrosiaUPC" pitchFamily="18" charset="-34"/>
              </a:rPr>
              <a:t>ขาดการควบคุมภายในที่ดี</a:t>
            </a:r>
            <a:endParaRPr lang="en-US" sz="3600" b="1" dirty="0" smtClean="0"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4" name="ตัวยึดเนื้อหา 2"/>
          <p:cNvSpPr txBox="1">
            <a:spLocks/>
          </p:cNvSpPr>
          <p:nvPr/>
        </p:nvSpPr>
        <p:spPr>
          <a:xfrm>
            <a:off x="4572000" y="1772816"/>
            <a:ext cx="4038600" cy="426720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>
            <a:norm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tabLst/>
              <a:defRPr/>
            </a:pPr>
            <a:r>
              <a:rPr lang="th-TH" sz="3600" b="1" dirty="0" smtClean="0">
                <a:latin typeface="EucrosiaUPC" pitchFamily="18" charset="-34"/>
                <a:cs typeface="EucrosiaUPC" pitchFamily="18" charset="-34"/>
              </a:rPr>
              <a:t>สร้างระบบ</a:t>
            </a:r>
            <a:r>
              <a:rPr kumimoji="0" lang="en-US" sz="36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EucrosiaUPC" pitchFamily="18" charset="-34"/>
                <a:ea typeface="+mn-ea"/>
                <a:cs typeface="EucrosiaUPC" pitchFamily="18" charset="-34"/>
              </a:rPr>
              <a:t>การควบคุมภายในที่ดี</a:t>
            </a:r>
            <a:endParaRPr kumimoji="0" lang="en-US" sz="3600" b="1" i="0" u="none" strike="noStrike" kern="120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EucrosiaUPC" pitchFamily="18" charset="-34"/>
              <a:ea typeface="+mn-ea"/>
              <a:cs typeface="EucrosiaUPC" pitchFamily="18" charset="-34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tabLst/>
              <a:defRPr/>
            </a:pPr>
            <a:r>
              <a:rPr kumimoji="0" lang="th-TH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EucrosiaUPC" pitchFamily="18" charset="-34"/>
                <a:ea typeface="+mn-ea"/>
                <a:cs typeface="EucrosiaUPC" pitchFamily="18" charset="-34"/>
              </a:rPr>
              <a:t>เน้นการตรวจสอบเชิงป้องกัน</a:t>
            </a:r>
            <a:endParaRPr kumimoji="0" lang="en-US" sz="3600" b="1" i="0" u="none" strike="noStrike" kern="120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EucrosiaUPC" pitchFamily="18" charset="-34"/>
              <a:ea typeface="+mn-ea"/>
              <a:cs typeface="EucrosiaUPC" pitchFamily="18" charset="-34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tabLst/>
              <a:defRPr/>
            </a:pPr>
            <a:endParaRPr kumimoji="0" lang="en-US" sz="3600" b="1" i="0" u="none" strike="noStrike" kern="120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EucrosiaUPC" pitchFamily="18" charset="-34"/>
              <a:ea typeface="+mn-ea"/>
              <a:cs typeface="EucrosiaUPC" pitchFamily="18" charset="-34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tabLst/>
              <a:defRPr/>
            </a:pPr>
            <a:endParaRPr lang="th-TH" sz="3600" b="1" dirty="0" smtClean="0">
              <a:latin typeface="EucrosiaUPC" pitchFamily="18" charset="-34"/>
              <a:cs typeface="EucrosiaUPC" pitchFamily="18" charset="-34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0" y="6237312"/>
            <a:ext cx="9144000" cy="576064"/>
            <a:chOff x="0" y="6165304"/>
            <a:chExt cx="9144000" cy="576064"/>
          </a:xfrm>
        </p:grpSpPr>
        <p:grpSp>
          <p:nvGrpSpPr>
            <p:cNvPr id="6" name="Group 10"/>
            <p:cNvGrpSpPr/>
            <p:nvPr/>
          </p:nvGrpSpPr>
          <p:grpSpPr>
            <a:xfrm>
              <a:off x="0" y="6165304"/>
              <a:ext cx="9144000" cy="576064"/>
              <a:chOff x="0" y="5877272"/>
              <a:chExt cx="9144000" cy="576064"/>
            </a:xfrm>
          </p:grpSpPr>
          <p:grpSp>
            <p:nvGrpSpPr>
              <p:cNvPr id="8" name="Group 23"/>
              <p:cNvGrpSpPr/>
              <p:nvPr/>
            </p:nvGrpSpPr>
            <p:grpSpPr>
              <a:xfrm>
                <a:off x="0" y="5877272"/>
                <a:ext cx="9144000" cy="576064"/>
                <a:chOff x="0" y="5877272"/>
                <a:chExt cx="9144000" cy="576064"/>
              </a:xfrm>
            </p:grpSpPr>
            <p:cxnSp>
              <p:nvCxnSpPr>
                <p:cNvPr id="10" name="Straight Connector 9"/>
                <p:cNvCxnSpPr/>
                <p:nvPr/>
              </p:nvCxnSpPr>
              <p:spPr>
                <a:xfrm>
                  <a:off x="0" y="6093296"/>
                  <a:ext cx="9144000" cy="72008"/>
                </a:xfrm>
                <a:prstGeom prst="line">
                  <a:avLst/>
                </a:prstGeom>
                <a:ln>
                  <a:solidFill>
                    <a:srgbClr val="008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1" name="Rectangle 10"/>
                <p:cNvSpPr/>
                <p:nvPr/>
              </p:nvSpPr>
              <p:spPr>
                <a:xfrm>
                  <a:off x="6444208" y="5877272"/>
                  <a:ext cx="2664296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Natchanon</a:t>
                  </a:r>
                  <a:r>
                    <a:rPr lang="en-US" sz="2000" b="1" dirty="0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  </a:t>
                  </a:r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Siriphongsurapa</a:t>
                  </a:r>
                  <a:endParaRPr lang="th-TH" sz="2000" b="1" dirty="0">
                    <a:solidFill>
                      <a:schemeClr val="tx1"/>
                    </a:solidFill>
                    <a:effectLst>
                      <a:innerShdw blurRad="63500" dist="50800" dir="5400000">
                        <a:prstClr val="black">
                          <a:alpha val="50000"/>
                        </a:prstClr>
                      </a:innerShdw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  <p:sp>
              <p:nvSpPr>
                <p:cNvPr id="12" name="Rectangle 11"/>
                <p:cNvSpPr/>
                <p:nvPr/>
              </p:nvSpPr>
              <p:spPr>
                <a:xfrm>
                  <a:off x="6804248" y="6165304"/>
                  <a:ext cx="2160240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smtClean="0">
                      <a:solidFill>
                        <a:srgbClr val="FF6600"/>
                      </a:solidFill>
                      <a:effectLst>
                        <a:innerShdw blurRad="114300">
                          <a:prstClr val="black"/>
                        </a:innerShdw>
                        <a:reflection blurRad="6350" stA="55000" endA="300" endPos="45500" dir="5400000" sy="-100000" algn="bl" rotWithShape="0"/>
                      </a:effectLst>
                      <a:latin typeface="Angsana New" pitchFamily="18" charset="-34"/>
                      <a:cs typeface="Angsana New" pitchFamily="18" charset="-34"/>
                    </a:rPr>
                    <a:t> C    O P Y R I G H T</a:t>
                  </a:r>
                  <a:endParaRPr lang="th-TH" sz="2000" b="1" dirty="0">
                    <a:solidFill>
                      <a:srgbClr val="FF6600"/>
                    </a:solidFill>
                    <a:effectLst>
                      <a:innerShdw blurRad="114300">
                        <a:prstClr val="black"/>
                      </a:innerShdw>
                      <a:reflection blurRad="6350" stA="55000" endA="300" endPos="45500" dir="5400000" sy="-100000" algn="bl" rotWithShape="0"/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</p:grpSp>
          <p:cxnSp>
            <p:nvCxnSpPr>
              <p:cNvPr id="9" name="Straight Connector 8"/>
              <p:cNvCxnSpPr/>
              <p:nvPr/>
            </p:nvCxnSpPr>
            <p:spPr>
              <a:xfrm>
                <a:off x="0" y="6165304"/>
                <a:ext cx="9144000" cy="72008"/>
              </a:xfrm>
              <a:prstGeom prst="line">
                <a:avLst/>
              </a:prstGeom>
              <a:ln>
                <a:solidFill>
                  <a:srgbClr val="008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" name="Oval 6"/>
            <p:cNvSpPr/>
            <p:nvPr/>
          </p:nvSpPr>
          <p:spPr>
            <a:xfrm>
              <a:off x="7092280" y="6453336"/>
              <a:ext cx="288032" cy="288032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FF6600"/>
              </a:solidFill>
            </a:ln>
            <a:scene3d>
              <a:camera prst="orthographicFront"/>
              <a:lightRig rig="threePt" dir="t"/>
            </a:scene3d>
            <a:sp3d>
              <a:bevelT w="114300" prst="hardEdg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tx1"/>
                  </a:solidFill>
                  <a:effectLst>
                    <a:innerShdw blurRad="114300">
                      <a:prstClr val="black"/>
                    </a:innerShdw>
                    <a:reflection blurRad="6350" stA="55000" endA="300" endPos="45500" dir="5400000" sy="-100000" algn="bl" rotWithShape="0"/>
                  </a:effectLst>
                  <a:latin typeface="Angsana New" pitchFamily="18" charset="-34"/>
                </a:rPr>
                <a:t>C</a:t>
              </a:r>
              <a:endParaRPr lang="th-TH" sz="2000" b="1" dirty="0">
                <a:solidFill>
                  <a:schemeClr val="tx1"/>
                </a:solidFill>
                <a:effectLst>
                  <a:innerShdw blurRad="114300">
                    <a:prstClr val="black"/>
                  </a:innerShdw>
                  <a:reflection blurRad="6350" stA="55000" endA="300" endPos="45500" dir="5400000" sy="-100000" algn="bl" rotWithShape="0"/>
                </a:effectLst>
                <a:latin typeface="Angsana New" pitchFamily="18" charset="-34"/>
              </a:endParaRPr>
            </a:p>
          </p:txBody>
        </p:sp>
      </p:grpSp>
    </p:spTree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896112"/>
          </a:xfrm>
        </p:spPr>
        <p:txBody>
          <a:bodyPr>
            <a:normAutofit fontScale="90000"/>
          </a:bodyPr>
          <a:lstStyle/>
          <a:p>
            <a:pPr algn="ctr"/>
            <a:r>
              <a:rPr lang="th-TH" sz="60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rgbClr val="C00000">
                      <a:alpha val="60000"/>
                    </a:srgb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EucrosiaUPC" pitchFamily="18" charset="-34"/>
                <a:cs typeface="EucrosiaUPC" pitchFamily="18" charset="-34"/>
              </a:rPr>
              <a:t>ความเสี่ยงที่พบบ่อย</a:t>
            </a:r>
            <a:endParaRPr lang="th-TH" sz="6000" b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101600">
                  <a:srgbClr val="C00000">
                    <a:alpha val="60000"/>
                  </a:srgb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922520"/>
          </a:xfrm>
        </p:spPr>
        <p:txBody>
          <a:bodyPr>
            <a:normAutofit fontScale="92500" lnSpcReduction="10000"/>
          </a:bodyPr>
          <a:lstStyle/>
          <a:p>
            <a:pPr>
              <a:buFont typeface="Wingdings" pitchFamily="2" charset="2"/>
              <a:buChar char="Ø"/>
            </a:pPr>
            <a:r>
              <a:rPr lang="th-TH" sz="3200" b="1" i="1" dirty="0" smtClean="0">
                <a:solidFill>
                  <a:srgbClr val="0033CC"/>
                </a:solidFill>
                <a:latin typeface="EucrosiaUPC" pitchFamily="18" charset="-34"/>
                <a:cs typeface="EucrosiaUPC" pitchFamily="18" charset="-34"/>
              </a:rPr>
              <a:t> </a:t>
            </a:r>
            <a:r>
              <a:rPr lang="th-TH" sz="3200" b="1" i="1" u="sng" dirty="0" smtClean="0">
                <a:solidFill>
                  <a:srgbClr val="FF0000"/>
                </a:solidFill>
                <a:latin typeface="EucrosiaUPC" pitchFamily="18" charset="-34"/>
                <a:cs typeface="EucrosiaUPC" pitchFamily="18" charset="-34"/>
              </a:rPr>
              <a:t>ขั้นตอนการเตรียมการจัดซื้อจัดจ้าง</a:t>
            </a:r>
          </a:p>
          <a:p>
            <a:r>
              <a:rPr lang="th-TH" sz="3200" b="1" dirty="0" smtClean="0">
                <a:latin typeface="EucrosiaUPC" pitchFamily="18" charset="-34"/>
                <a:cs typeface="EucrosiaUPC" pitchFamily="18" charset="-34"/>
              </a:rPr>
              <a:t>การเลือกวิธีจัดหาไม่เหมาะสม</a:t>
            </a:r>
          </a:p>
          <a:p>
            <a:r>
              <a:rPr lang="th-TH" sz="3200" b="1" dirty="0" smtClean="0">
                <a:latin typeface="EucrosiaUPC" pitchFamily="18" charset="-34"/>
                <a:cs typeface="EucrosiaUPC" pitchFamily="18" charset="-34"/>
              </a:rPr>
              <a:t>การจัดทำรายงานขอซื้อหรือขอจ้างที่ไม่สมเหตุสมผล</a:t>
            </a:r>
          </a:p>
          <a:p>
            <a:pPr>
              <a:buNone/>
            </a:pPr>
            <a:r>
              <a:rPr lang="th-TH" sz="3200" b="1" dirty="0" smtClean="0">
                <a:latin typeface="EucrosiaUPC" pitchFamily="18" charset="-34"/>
                <a:cs typeface="EucrosiaUPC" pitchFamily="18" charset="-34"/>
              </a:rPr>
              <a:t>    </a:t>
            </a:r>
            <a:r>
              <a:rPr lang="en-US" sz="3200" b="1" dirty="0" smtClean="0">
                <a:latin typeface="EucrosiaUPC" pitchFamily="18" charset="-34"/>
                <a:cs typeface="EucrosiaUPC" pitchFamily="18" charset="-34"/>
              </a:rPr>
              <a:t>- </a:t>
            </a:r>
            <a:r>
              <a:rPr lang="th-TH" sz="3200" b="1" dirty="0" smtClean="0">
                <a:latin typeface="EucrosiaUPC" pitchFamily="18" charset="-34"/>
                <a:cs typeface="EucrosiaUPC" pitchFamily="18" charset="-34"/>
              </a:rPr>
              <a:t>การใช้วิธีจัดหาไม่สัมพันธ์กับ </a:t>
            </a:r>
            <a:r>
              <a:rPr lang="en-US" sz="3200" b="1" dirty="0" smtClean="0">
                <a:latin typeface="EucrosiaUPC" pitchFamily="18" charset="-34"/>
                <a:cs typeface="EucrosiaUPC" pitchFamily="18" charset="-34"/>
              </a:rPr>
              <a:t>Spec. </a:t>
            </a:r>
            <a:r>
              <a:rPr lang="th-TH" sz="3200" b="1" dirty="0" smtClean="0">
                <a:latin typeface="EucrosiaUPC" pitchFamily="18" charset="-34"/>
                <a:cs typeface="EucrosiaUPC" pitchFamily="18" charset="-34"/>
              </a:rPr>
              <a:t>เช่น การ</a:t>
            </a:r>
            <a:r>
              <a:rPr lang="th-TH" sz="3200" b="1" dirty="0" err="1" smtClean="0">
                <a:latin typeface="EucrosiaUPC" pitchFamily="18" charset="-34"/>
                <a:cs typeface="EucrosiaUPC" pitchFamily="18" charset="-34"/>
              </a:rPr>
              <a:t>ล็อคสเปค</a:t>
            </a:r>
            <a:r>
              <a:rPr lang="th-TH" sz="3200" b="1" dirty="0" smtClean="0">
                <a:latin typeface="EucrosiaUPC" pitchFamily="18" charset="-34"/>
                <a:cs typeface="EucrosiaUPC" pitchFamily="18" charset="-34"/>
              </a:rPr>
              <a:t> โดยไม่มีความจำเป็น และจัดหาโดยวิธีแข่งขัน / การ</a:t>
            </a:r>
            <a:r>
              <a:rPr lang="th-TH" sz="3200" b="1" dirty="0" err="1" smtClean="0">
                <a:latin typeface="EucrosiaUPC" pitchFamily="18" charset="-34"/>
                <a:cs typeface="EucrosiaUPC" pitchFamily="18" charset="-34"/>
              </a:rPr>
              <a:t>ล็อคสเปค</a:t>
            </a:r>
            <a:r>
              <a:rPr lang="th-TH" sz="3200" b="1" dirty="0" smtClean="0">
                <a:latin typeface="EucrosiaUPC" pitchFamily="18" charset="-34"/>
                <a:cs typeface="EucrosiaUPC" pitchFamily="18" charset="-34"/>
              </a:rPr>
              <a:t> โดยมีความจำเป็น แต่จัดหาโดยวิธีแข่งขัน</a:t>
            </a:r>
          </a:p>
          <a:p>
            <a:pPr>
              <a:buNone/>
            </a:pPr>
            <a:r>
              <a:rPr lang="th-TH" sz="3200" b="1" dirty="0" smtClean="0">
                <a:latin typeface="EucrosiaUPC" pitchFamily="18" charset="-34"/>
                <a:cs typeface="EucrosiaUPC" pitchFamily="18" charset="-34"/>
              </a:rPr>
              <a:t>    </a:t>
            </a:r>
            <a:r>
              <a:rPr lang="en-US" sz="3200" b="1" dirty="0" smtClean="0">
                <a:latin typeface="EucrosiaUPC" pitchFamily="18" charset="-34"/>
                <a:cs typeface="EucrosiaUPC" pitchFamily="18" charset="-34"/>
              </a:rPr>
              <a:t>- </a:t>
            </a:r>
            <a:r>
              <a:rPr lang="th-TH" sz="3200" b="1" dirty="0" smtClean="0">
                <a:latin typeface="EucrosiaUPC" pitchFamily="18" charset="-34"/>
                <a:cs typeface="EucrosiaUPC" pitchFamily="18" charset="-34"/>
              </a:rPr>
              <a:t>การกำหนด </a:t>
            </a:r>
            <a:r>
              <a:rPr lang="en-US" sz="3200" b="1" dirty="0" smtClean="0">
                <a:latin typeface="EucrosiaUPC" pitchFamily="18" charset="-34"/>
                <a:cs typeface="EucrosiaUPC" pitchFamily="18" charset="-34"/>
              </a:rPr>
              <a:t>Spec.</a:t>
            </a:r>
            <a:r>
              <a:rPr lang="th-TH" sz="3200" b="1" dirty="0" smtClean="0">
                <a:latin typeface="EucrosiaUPC" pitchFamily="18" charset="-34"/>
                <a:cs typeface="EucrosiaUPC" pitchFamily="18" charset="-34"/>
              </a:rPr>
              <a:t> ที่มีผลกีดกันทางการค้า</a:t>
            </a:r>
          </a:p>
          <a:p>
            <a:pPr>
              <a:buNone/>
            </a:pPr>
            <a:r>
              <a:rPr lang="th-TH" sz="3200" b="1" dirty="0" smtClean="0">
                <a:latin typeface="EucrosiaUPC" pitchFamily="18" charset="-34"/>
                <a:cs typeface="EucrosiaUPC" pitchFamily="18" charset="-34"/>
              </a:rPr>
              <a:t>    </a:t>
            </a:r>
            <a:r>
              <a:rPr lang="en-US" sz="3200" b="1" dirty="0" smtClean="0">
                <a:latin typeface="EucrosiaUPC" pitchFamily="18" charset="-34"/>
                <a:cs typeface="EucrosiaUPC" pitchFamily="18" charset="-34"/>
              </a:rPr>
              <a:t>- </a:t>
            </a:r>
            <a:r>
              <a:rPr lang="th-TH" sz="3200" b="1" dirty="0" smtClean="0">
                <a:latin typeface="EucrosiaUPC" pitchFamily="18" charset="-34"/>
                <a:cs typeface="EucrosiaUPC" pitchFamily="18" charset="-34"/>
              </a:rPr>
              <a:t>การกำหนด </a:t>
            </a:r>
            <a:r>
              <a:rPr lang="en-US" sz="3200" b="1" dirty="0" smtClean="0">
                <a:latin typeface="EucrosiaUPC" pitchFamily="18" charset="-34"/>
                <a:cs typeface="EucrosiaUPC" pitchFamily="18" charset="-34"/>
              </a:rPr>
              <a:t>Spec.</a:t>
            </a:r>
            <a:r>
              <a:rPr lang="th-TH" sz="3200" b="1" dirty="0" smtClean="0">
                <a:latin typeface="EucrosiaUPC" pitchFamily="18" charset="-34"/>
                <a:cs typeface="EucrosiaUPC" pitchFamily="18" charset="-34"/>
              </a:rPr>
              <a:t> ตามมาตรฐาน </a:t>
            </a:r>
            <a:r>
              <a:rPr lang="th-TH" sz="3200" b="1" dirty="0" err="1" smtClean="0">
                <a:latin typeface="EucrosiaUPC" pitchFamily="18" charset="-34"/>
                <a:cs typeface="EucrosiaUPC" pitchFamily="18" charset="-34"/>
              </a:rPr>
              <a:t>มอก.</a:t>
            </a:r>
            <a:r>
              <a:rPr lang="th-TH" sz="3200" b="1" dirty="0" smtClean="0">
                <a:latin typeface="EucrosiaUPC" pitchFamily="18" charset="-34"/>
                <a:cs typeface="EucrosiaUPC" pitchFamily="18" charset="-34"/>
              </a:rPr>
              <a:t> / สินค้าจดทะเบียน</a:t>
            </a:r>
          </a:p>
          <a:p>
            <a:pPr>
              <a:buNone/>
            </a:pPr>
            <a:r>
              <a:rPr lang="th-TH" sz="3200" b="1" dirty="0" smtClean="0">
                <a:latin typeface="EucrosiaUPC" pitchFamily="18" charset="-34"/>
                <a:cs typeface="EucrosiaUPC" pitchFamily="18" charset="-34"/>
              </a:rPr>
              <a:t>    </a:t>
            </a:r>
            <a:r>
              <a:rPr lang="en-US" sz="3200" b="1" dirty="0" smtClean="0">
                <a:latin typeface="EucrosiaUPC" pitchFamily="18" charset="-34"/>
                <a:cs typeface="EucrosiaUPC" pitchFamily="18" charset="-34"/>
              </a:rPr>
              <a:t>-</a:t>
            </a:r>
            <a:r>
              <a:rPr lang="th-TH" sz="3200" b="1" dirty="0" smtClean="0">
                <a:latin typeface="EucrosiaUPC" pitchFamily="18" charset="-34"/>
                <a:cs typeface="EucrosiaUPC" pitchFamily="18" charset="-34"/>
              </a:rPr>
              <a:t> การกำหนด </a:t>
            </a:r>
            <a:r>
              <a:rPr lang="en-US" sz="3200" b="1" dirty="0" smtClean="0">
                <a:latin typeface="EucrosiaUPC" pitchFamily="18" charset="-34"/>
                <a:cs typeface="EucrosiaUPC" pitchFamily="18" charset="-34"/>
              </a:rPr>
              <a:t>Spec.</a:t>
            </a:r>
            <a:r>
              <a:rPr lang="th-TH" sz="3200" b="1" dirty="0" smtClean="0">
                <a:latin typeface="EucrosiaUPC" pitchFamily="18" charset="-34"/>
                <a:cs typeface="EucrosiaUPC" pitchFamily="18" charset="-34"/>
              </a:rPr>
              <a:t> โดยอ้างอิงจาก</a:t>
            </a:r>
            <a:r>
              <a:rPr lang="th-TH" sz="3200" b="1" dirty="0" err="1" smtClean="0">
                <a:latin typeface="EucrosiaUPC" pitchFamily="18" charset="-34"/>
                <a:cs typeface="EucrosiaUPC" pitchFamily="18" charset="-34"/>
              </a:rPr>
              <a:t>แค็ตตาล็</a:t>
            </a:r>
            <a:r>
              <a:rPr lang="th-TH" sz="3200" b="1" dirty="0" smtClean="0">
                <a:latin typeface="EucrosiaUPC" pitchFamily="18" charset="-34"/>
                <a:cs typeface="EucrosiaUPC" pitchFamily="18" charset="-34"/>
              </a:rPr>
              <a:t>อกผู้ประกอบการ</a:t>
            </a:r>
          </a:p>
          <a:p>
            <a:pPr>
              <a:buFont typeface="Arial" pitchFamily="34" charset="0"/>
              <a:buChar char="•"/>
            </a:pPr>
            <a:r>
              <a:rPr lang="th-TH" sz="3200" b="1" dirty="0" smtClean="0">
                <a:latin typeface="EucrosiaUPC" pitchFamily="18" charset="-34"/>
                <a:cs typeface="EucrosiaUPC" pitchFamily="18" charset="-34"/>
              </a:rPr>
              <a:t>การกำหนดเกณฑ์การพิจารณาคัดเลือกข้อเสนอไม่เหมาะสม</a:t>
            </a:r>
          </a:p>
          <a:p>
            <a:pPr>
              <a:buNone/>
            </a:pPr>
            <a:endParaRPr lang="th-TH" sz="3200" b="1" dirty="0" smtClean="0">
              <a:latin typeface="EucrosiaUPC" pitchFamily="18" charset="-34"/>
              <a:cs typeface="EucrosiaUPC" pitchFamily="18" charset="-34"/>
            </a:endParaRPr>
          </a:p>
          <a:p>
            <a:pPr>
              <a:buNone/>
            </a:pPr>
            <a:endParaRPr lang="th-TH" sz="3200" b="1" dirty="0" smtClean="0">
              <a:latin typeface="EucrosiaUPC" pitchFamily="18" charset="-34"/>
              <a:cs typeface="EucrosiaUPC" pitchFamily="18" charset="-34"/>
            </a:endParaRPr>
          </a:p>
          <a:p>
            <a:pPr>
              <a:buNone/>
            </a:pPr>
            <a:endParaRPr lang="th-TH" sz="3200" b="1" dirty="0" smtClean="0">
              <a:latin typeface="EucrosiaUPC" pitchFamily="18" charset="-34"/>
              <a:cs typeface="EucrosiaUPC" pitchFamily="18" charset="-34"/>
            </a:endParaRPr>
          </a:p>
          <a:p>
            <a:pPr>
              <a:buNone/>
            </a:pPr>
            <a:endParaRPr lang="th-TH" sz="3200" b="1" dirty="0">
              <a:latin typeface="EucrosiaUPC" pitchFamily="18" charset="-34"/>
              <a:cs typeface="EucrosiaUPC" pitchFamily="18" charset="-34"/>
            </a:endParaRPr>
          </a:p>
        </p:txBody>
      </p:sp>
      <p:grpSp>
        <p:nvGrpSpPr>
          <p:cNvPr id="4" name="Group 4"/>
          <p:cNvGrpSpPr/>
          <p:nvPr/>
        </p:nvGrpSpPr>
        <p:grpSpPr>
          <a:xfrm>
            <a:off x="0" y="6237312"/>
            <a:ext cx="9144000" cy="576064"/>
            <a:chOff x="0" y="6165304"/>
            <a:chExt cx="9144000" cy="576064"/>
          </a:xfrm>
        </p:grpSpPr>
        <p:grpSp>
          <p:nvGrpSpPr>
            <p:cNvPr id="5" name="Group 10"/>
            <p:cNvGrpSpPr/>
            <p:nvPr/>
          </p:nvGrpSpPr>
          <p:grpSpPr>
            <a:xfrm>
              <a:off x="0" y="6165304"/>
              <a:ext cx="9144000" cy="576064"/>
              <a:chOff x="0" y="5877272"/>
              <a:chExt cx="9144000" cy="576064"/>
            </a:xfrm>
          </p:grpSpPr>
          <p:grpSp>
            <p:nvGrpSpPr>
              <p:cNvPr id="7" name="Group 23"/>
              <p:cNvGrpSpPr/>
              <p:nvPr/>
            </p:nvGrpSpPr>
            <p:grpSpPr>
              <a:xfrm>
                <a:off x="0" y="5877272"/>
                <a:ext cx="9144000" cy="576064"/>
                <a:chOff x="0" y="5877272"/>
                <a:chExt cx="9144000" cy="576064"/>
              </a:xfrm>
            </p:grpSpPr>
            <p:cxnSp>
              <p:nvCxnSpPr>
                <p:cNvPr id="9" name="Straight Connector 9"/>
                <p:cNvCxnSpPr/>
                <p:nvPr/>
              </p:nvCxnSpPr>
              <p:spPr>
                <a:xfrm>
                  <a:off x="0" y="6093296"/>
                  <a:ext cx="9144000" cy="72008"/>
                </a:xfrm>
                <a:prstGeom prst="line">
                  <a:avLst/>
                </a:prstGeom>
                <a:ln>
                  <a:solidFill>
                    <a:srgbClr val="008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0" name="Rectangle 10"/>
                <p:cNvSpPr/>
                <p:nvPr/>
              </p:nvSpPr>
              <p:spPr>
                <a:xfrm>
                  <a:off x="6444208" y="5877272"/>
                  <a:ext cx="2664296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Natchanon</a:t>
                  </a:r>
                  <a:r>
                    <a:rPr lang="en-US" sz="2000" b="1" dirty="0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  </a:t>
                  </a:r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Siriphongsurapa</a:t>
                  </a:r>
                  <a:endParaRPr lang="th-TH" sz="2000" b="1" dirty="0">
                    <a:solidFill>
                      <a:schemeClr val="tx1"/>
                    </a:solidFill>
                    <a:effectLst>
                      <a:innerShdw blurRad="63500" dist="50800" dir="5400000">
                        <a:prstClr val="black">
                          <a:alpha val="50000"/>
                        </a:prstClr>
                      </a:innerShdw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  <p:sp>
              <p:nvSpPr>
                <p:cNvPr id="11" name="Rectangle 11"/>
                <p:cNvSpPr/>
                <p:nvPr/>
              </p:nvSpPr>
              <p:spPr>
                <a:xfrm>
                  <a:off x="6804248" y="6165304"/>
                  <a:ext cx="2160240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smtClean="0">
                      <a:solidFill>
                        <a:srgbClr val="FF6600"/>
                      </a:solidFill>
                      <a:effectLst>
                        <a:innerShdw blurRad="114300">
                          <a:prstClr val="black"/>
                        </a:innerShdw>
                        <a:reflection blurRad="6350" stA="55000" endA="300" endPos="45500" dir="5400000" sy="-100000" algn="bl" rotWithShape="0"/>
                      </a:effectLst>
                      <a:latin typeface="Angsana New" pitchFamily="18" charset="-34"/>
                      <a:cs typeface="Angsana New" pitchFamily="18" charset="-34"/>
                    </a:rPr>
                    <a:t> C    O P Y R I G H T</a:t>
                  </a:r>
                  <a:endParaRPr lang="th-TH" sz="2000" b="1" dirty="0">
                    <a:solidFill>
                      <a:srgbClr val="FF6600"/>
                    </a:solidFill>
                    <a:effectLst>
                      <a:innerShdw blurRad="114300">
                        <a:prstClr val="black"/>
                      </a:innerShdw>
                      <a:reflection blurRad="6350" stA="55000" endA="300" endPos="45500" dir="5400000" sy="-100000" algn="bl" rotWithShape="0"/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</p:grpSp>
          <p:cxnSp>
            <p:nvCxnSpPr>
              <p:cNvPr id="8" name="Straight Connector 8"/>
              <p:cNvCxnSpPr/>
              <p:nvPr/>
            </p:nvCxnSpPr>
            <p:spPr>
              <a:xfrm>
                <a:off x="0" y="6165304"/>
                <a:ext cx="9144000" cy="72008"/>
              </a:xfrm>
              <a:prstGeom prst="line">
                <a:avLst/>
              </a:prstGeom>
              <a:ln>
                <a:solidFill>
                  <a:srgbClr val="008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" name="Oval 6"/>
            <p:cNvSpPr/>
            <p:nvPr/>
          </p:nvSpPr>
          <p:spPr>
            <a:xfrm>
              <a:off x="7092280" y="6453336"/>
              <a:ext cx="288032" cy="288032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FF6600"/>
              </a:solidFill>
            </a:ln>
            <a:scene3d>
              <a:camera prst="orthographicFront"/>
              <a:lightRig rig="threePt" dir="t"/>
            </a:scene3d>
            <a:sp3d>
              <a:bevelT w="114300" prst="hardEdg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tx1"/>
                  </a:solidFill>
                  <a:effectLst>
                    <a:innerShdw blurRad="114300">
                      <a:prstClr val="black"/>
                    </a:innerShdw>
                    <a:reflection blurRad="6350" stA="55000" endA="300" endPos="45500" dir="5400000" sy="-100000" algn="bl" rotWithShape="0"/>
                  </a:effectLst>
                  <a:latin typeface="Angsana New" pitchFamily="18" charset="-34"/>
                </a:rPr>
                <a:t>C</a:t>
              </a:r>
              <a:endParaRPr lang="th-TH" sz="2000" b="1" dirty="0">
                <a:solidFill>
                  <a:schemeClr val="tx1"/>
                </a:solidFill>
                <a:effectLst>
                  <a:innerShdw blurRad="114300">
                    <a:prstClr val="black"/>
                  </a:innerShdw>
                  <a:reflection blurRad="6350" stA="55000" endA="300" endPos="45500" dir="5400000" sy="-100000" algn="bl" rotWithShape="0"/>
                </a:effectLst>
                <a:latin typeface="Angsana New" pitchFamily="18" charset="-34"/>
              </a:endParaRPr>
            </a:p>
          </p:txBody>
        </p:sp>
      </p:grpSp>
    </p:spTree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896112"/>
          </a:xfrm>
        </p:spPr>
        <p:txBody>
          <a:bodyPr>
            <a:normAutofit fontScale="90000"/>
          </a:bodyPr>
          <a:lstStyle/>
          <a:p>
            <a:pPr algn="ctr"/>
            <a:r>
              <a:rPr lang="th-TH" sz="60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rgbClr val="C00000">
                      <a:alpha val="60000"/>
                    </a:srgb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EucrosiaUPC" pitchFamily="18" charset="-34"/>
                <a:cs typeface="EucrosiaUPC" pitchFamily="18" charset="-34"/>
              </a:rPr>
              <a:t>ความเสี่ยงที่พบบ่อย</a:t>
            </a:r>
            <a:endParaRPr lang="th-TH" sz="6000" b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101600">
                  <a:srgbClr val="C00000">
                    <a:alpha val="60000"/>
                  </a:srgb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64840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Ø"/>
            </a:pPr>
            <a:r>
              <a:rPr lang="th-TH" sz="3200" b="1" i="1" dirty="0" smtClean="0">
                <a:solidFill>
                  <a:srgbClr val="0033CC"/>
                </a:solidFill>
                <a:latin typeface="EucrosiaUPC" pitchFamily="18" charset="-34"/>
                <a:cs typeface="EucrosiaUPC" pitchFamily="18" charset="-34"/>
              </a:rPr>
              <a:t> </a:t>
            </a:r>
            <a:r>
              <a:rPr lang="th-TH" sz="3200" b="1" i="1" u="sng" dirty="0" smtClean="0">
                <a:solidFill>
                  <a:srgbClr val="FF0000"/>
                </a:solidFill>
                <a:latin typeface="EucrosiaUPC" pitchFamily="18" charset="-34"/>
                <a:cs typeface="EucrosiaUPC" pitchFamily="18" charset="-34"/>
              </a:rPr>
              <a:t>ขั้นตอนการเตรียมการจัดซื้อจัดจ้าง</a:t>
            </a:r>
          </a:p>
          <a:p>
            <a:pPr>
              <a:buNone/>
            </a:pPr>
            <a:endParaRPr lang="th-TH" sz="3200" b="1" dirty="0" smtClean="0">
              <a:latin typeface="EucrosiaUPC" pitchFamily="18" charset="-34"/>
              <a:cs typeface="EucrosiaUPC" pitchFamily="18" charset="-34"/>
            </a:endParaRPr>
          </a:p>
          <a:p>
            <a:pPr>
              <a:buNone/>
            </a:pPr>
            <a:endParaRPr lang="th-TH" sz="3200" b="1" dirty="0" smtClean="0">
              <a:latin typeface="EucrosiaUPC" pitchFamily="18" charset="-34"/>
              <a:cs typeface="EucrosiaUPC" pitchFamily="18" charset="-34"/>
            </a:endParaRPr>
          </a:p>
          <a:p>
            <a:pPr>
              <a:buNone/>
            </a:pPr>
            <a:endParaRPr lang="th-TH" sz="3200" b="1" dirty="0">
              <a:latin typeface="EucrosiaUPC" pitchFamily="18" charset="-34"/>
              <a:cs typeface="EucrosiaUPC" pitchFamily="18" charset="-34"/>
            </a:endParaRPr>
          </a:p>
        </p:txBody>
      </p:sp>
      <p:grpSp>
        <p:nvGrpSpPr>
          <p:cNvPr id="4" name="Group 4"/>
          <p:cNvGrpSpPr/>
          <p:nvPr/>
        </p:nvGrpSpPr>
        <p:grpSpPr>
          <a:xfrm>
            <a:off x="0" y="6237312"/>
            <a:ext cx="9144000" cy="576064"/>
            <a:chOff x="0" y="6165304"/>
            <a:chExt cx="9144000" cy="576064"/>
          </a:xfrm>
        </p:grpSpPr>
        <p:grpSp>
          <p:nvGrpSpPr>
            <p:cNvPr id="5" name="Group 10"/>
            <p:cNvGrpSpPr/>
            <p:nvPr/>
          </p:nvGrpSpPr>
          <p:grpSpPr>
            <a:xfrm>
              <a:off x="0" y="6165304"/>
              <a:ext cx="9144000" cy="576064"/>
              <a:chOff x="0" y="5877272"/>
              <a:chExt cx="9144000" cy="576064"/>
            </a:xfrm>
          </p:grpSpPr>
          <p:grpSp>
            <p:nvGrpSpPr>
              <p:cNvPr id="7" name="Group 23"/>
              <p:cNvGrpSpPr/>
              <p:nvPr/>
            </p:nvGrpSpPr>
            <p:grpSpPr>
              <a:xfrm>
                <a:off x="0" y="5877272"/>
                <a:ext cx="9144000" cy="576064"/>
                <a:chOff x="0" y="5877272"/>
                <a:chExt cx="9144000" cy="576064"/>
              </a:xfrm>
            </p:grpSpPr>
            <p:cxnSp>
              <p:nvCxnSpPr>
                <p:cNvPr id="9" name="Straight Connector 9"/>
                <p:cNvCxnSpPr/>
                <p:nvPr/>
              </p:nvCxnSpPr>
              <p:spPr>
                <a:xfrm>
                  <a:off x="0" y="6093296"/>
                  <a:ext cx="9144000" cy="72008"/>
                </a:xfrm>
                <a:prstGeom prst="line">
                  <a:avLst/>
                </a:prstGeom>
                <a:ln>
                  <a:solidFill>
                    <a:srgbClr val="008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0" name="Rectangle 10"/>
                <p:cNvSpPr/>
                <p:nvPr/>
              </p:nvSpPr>
              <p:spPr>
                <a:xfrm>
                  <a:off x="6444208" y="5877272"/>
                  <a:ext cx="2664296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Natchanon</a:t>
                  </a:r>
                  <a:r>
                    <a:rPr lang="en-US" sz="2000" b="1" dirty="0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  </a:t>
                  </a:r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Siriphongsurapa</a:t>
                  </a:r>
                  <a:endParaRPr lang="th-TH" sz="2000" b="1" dirty="0">
                    <a:solidFill>
                      <a:schemeClr val="tx1"/>
                    </a:solidFill>
                    <a:effectLst>
                      <a:innerShdw blurRad="63500" dist="50800" dir="5400000">
                        <a:prstClr val="black">
                          <a:alpha val="50000"/>
                        </a:prstClr>
                      </a:innerShdw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  <p:sp>
              <p:nvSpPr>
                <p:cNvPr id="11" name="Rectangle 11"/>
                <p:cNvSpPr/>
                <p:nvPr/>
              </p:nvSpPr>
              <p:spPr>
                <a:xfrm>
                  <a:off x="6804248" y="6165304"/>
                  <a:ext cx="2160240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smtClean="0">
                      <a:solidFill>
                        <a:srgbClr val="FF6600"/>
                      </a:solidFill>
                      <a:effectLst>
                        <a:innerShdw blurRad="114300">
                          <a:prstClr val="black"/>
                        </a:innerShdw>
                        <a:reflection blurRad="6350" stA="55000" endA="300" endPos="45500" dir="5400000" sy="-100000" algn="bl" rotWithShape="0"/>
                      </a:effectLst>
                      <a:latin typeface="Angsana New" pitchFamily="18" charset="-34"/>
                      <a:cs typeface="Angsana New" pitchFamily="18" charset="-34"/>
                    </a:rPr>
                    <a:t> C    O P Y R I G H T</a:t>
                  </a:r>
                  <a:endParaRPr lang="th-TH" sz="2000" b="1" dirty="0">
                    <a:solidFill>
                      <a:srgbClr val="FF6600"/>
                    </a:solidFill>
                    <a:effectLst>
                      <a:innerShdw blurRad="114300">
                        <a:prstClr val="black"/>
                      </a:innerShdw>
                      <a:reflection blurRad="6350" stA="55000" endA="300" endPos="45500" dir="5400000" sy="-100000" algn="bl" rotWithShape="0"/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</p:grpSp>
          <p:cxnSp>
            <p:nvCxnSpPr>
              <p:cNvPr id="8" name="Straight Connector 8"/>
              <p:cNvCxnSpPr/>
              <p:nvPr/>
            </p:nvCxnSpPr>
            <p:spPr>
              <a:xfrm>
                <a:off x="0" y="6165304"/>
                <a:ext cx="9144000" cy="72008"/>
              </a:xfrm>
              <a:prstGeom prst="line">
                <a:avLst/>
              </a:prstGeom>
              <a:ln>
                <a:solidFill>
                  <a:srgbClr val="008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" name="Oval 6"/>
            <p:cNvSpPr/>
            <p:nvPr/>
          </p:nvSpPr>
          <p:spPr>
            <a:xfrm>
              <a:off x="7092280" y="6453336"/>
              <a:ext cx="288032" cy="288032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FF6600"/>
              </a:solidFill>
            </a:ln>
            <a:scene3d>
              <a:camera prst="orthographicFront"/>
              <a:lightRig rig="threePt" dir="t"/>
            </a:scene3d>
            <a:sp3d>
              <a:bevelT w="114300" prst="hardEdg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tx1"/>
                  </a:solidFill>
                  <a:effectLst>
                    <a:innerShdw blurRad="114300">
                      <a:prstClr val="black"/>
                    </a:innerShdw>
                    <a:reflection blurRad="6350" stA="55000" endA="300" endPos="45500" dir="5400000" sy="-100000" algn="bl" rotWithShape="0"/>
                  </a:effectLst>
                  <a:latin typeface="Angsana New" pitchFamily="18" charset="-34"/>
                </a:rPr>
                <a:t>C</a:t>
              </a:r>
              <a:endParaRPr lang="th-TH" sz="2000" b="1" dirty="0">
                <a:solidFill>
                  <a:schemeClr val="tx1"/>
                </a:solidFill>
                <a:effectLst>
                  <a:innerShdw blurRad="114300">
                    <a:prstClr val="black"/>
                  </a:innerShdw>
                  <a:reflection blurRad="6350" stA="55000" endA="300" endPos="45500" dir="5400000" sy="-100000" algn="bl" rotWithShape="0"/>
                </a:effectLst>
                <a:latin typeface="Angsana New" pitchFamily="18" charset="-34"/>
              </a:endParaRPr>
            </a:p>
          </p:txBody>
        </p:sp>
      </p:grpSp>
      <p:sp>
        <p:nvSpPr>
          <p:cNvPr id="12" name="ตัวยึดเนื้อหา 2"/>
          <p:cNvSpPr txBox="1">
            <a:spLocks/>
          </p:cNvSpPr>
          <p:nvPr/>
        </p:nvSpPr>
        <p:spPr>
          <a:xfrm>
            <a:off x="1115616" y="1869904"/>
            <a:ext cx="7416824" cy="4583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" pitchFamily="2" charset="2"/>
              <a:buChar char="v"/>
              <a:tabLst/>
              <a:defRPr/>
            </a:pPr>
            <a:r>
              <a:rPr kumimoji="0" lang="th-TH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EucrosiaUPC" pitchFamily="18" charset="-34"/>
                <a:ea typeface="+mn-ea"/>
                <a:cs typeface="EucrosiaUPC" pitchFamily="18" charset="-34"/>
              </a:rPr>
              <a:t> ราคากลางงานก่อสร้าง </a:t>
            </a:r>
          </a:p>
          <a:p>
            <a:pPr marL="534988" marR="0" lvl="0" indent="-2730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tabLst/>
              <a:defRPr/>
            </a:pPr>
            <a:r>
              <a:rPr kumimoji="0" lang="th-TH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EucrosiaUPC" pitchFamily="18" charset="-34"/>
                <a:ea typeface="+mn-ea"/>
                <a:cs typeface="EucrosiaUPC" pitchFamily="18" charset="-34"/>
              </a:rPr>
              <a:t>การถอดปริมาณงานไม่ถูกต้อง</a:t>
            </a:r>
          </a:p>
          <a:p>
            <a:pPr marL="534988" marR="0" lvl="0" indent="-2730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tabLst/>
              <a:defRPr/>
            </a:pPr>
            <a:r>
              <a:rPr kumimoji="0" lang="th-TH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EucrosiaUPC" pitchFamily="18" charset="-34"/>
                <a:ea typeface="+mn-ea"/>
                <a:cs typeface="EucrosiaUPC" pitchFamily="18" charset="-34"/>
              </a:rPr>
              <a:t>การใช้ราคาวัสดุไม่ถูกต้อง</a:t>
            </a:r>
          </a:p>
          <a:p>
            <a:pPr marL="534988" marR="0" lvl="0" indent="-2730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tabLst/>
              <a:defRPr/>
            </a:pPr>
            <a:r>
              <a:rPr kumimoji="0" lang="th-TH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EucrosiaUPC" pitchFamily="18" charset="-34"/>
                <a:ea typeface="+mn-ea"/>
                <a:cs typeface="EucrosiaUPC" pitchFamily="18" charset="-34"/>
              </a:rPr>
              <a:t>การคิดค่าแรงไม่ถูกต้อง</a:t>
            </a:r>
          </a:p>
          <a:p>
            <a:pPr marL="534988" marR="0" lvl="0" indent="-2730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tabLst/>
              <a:defRPr/>
            </a:pPr>
            <a:r>
              <a:rPr kumimoji="0" lang="th-TH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EucrosiaUPC" pitchFamily="18" charset="-34"/>
                <a:ea typeface="+mn-ea"/>
                <a:cs typeface="EucrosiaUPC" pitchFamily="18" charset="-34"/>
              </a:rPr>
              <a:t>มีการใช้ 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EucrosiaUPC" pitchFamily="18" charset="-34"/>
                <a:ea typeface="+mn-ea"/>
                <a:cs typeface="EucrosiaUPC" pitchFamily="18" charset="-34"/>
              </a:rPr>
              <a:t>F</a:t>
            </a:r>
            <a:r>
              <a:rPr kumimoji="0" lang="th-TH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EucrosiaUPC" pitchFamily="18" charset="-34"/>
                <a:ea typeface="+mn-ea"/>
                <a:cs typeface="EucrosiaUPC" pitchFamily="18" charset="-34"/>
              </a:rPr>
              <a:t> ไม่ถูกต้อง</a:t>
            </a:r>
          </a:p>
          <a:p>
            <a:pPr marL="534988" marR="0" lvl="0" indent="-2730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tabLst/>
              <a:defRPr/>
            </a:pPr>
            <a:r>
              <a:rPr kumimoji="0" lang="th-TH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EucrosiaUPC" pitchFamily="18" charset="-34"/>
                <a:ea typeface="+mn-ea"/>
                <a:cs typeface="EucrosiaUPC" pitchFamily="18" charset="-34"/>
              </a:rPr>
              <a:t>ไม่คำนวณราคากลางให้เป็นปัจจุบัน</a:t>
            </a:r>
          </a:p>
          <a:p>
            <a:pPr marL="534988" marR="0" lvl="0" indent="-2730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endParaRPr kumimoji="0" lang="th-TH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EucrosiaUPC" pitchFamily="18" charset="-34"/>
              <a:ea typeface="+mn-ea"/>
              <a:cs typeface="EucrosiaUPC" pitchFamily="18" charset="-34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" pitchFamily="2" charset="2"/>
              <a:buChar char="v"/>
              <a:tabLst/>
              <a:defRPr/>
            </a:pPr>
            <a:r>
              <a:rPr kumimoji="0" lang="th-TH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EucrosiaUPC" pitchFamily="18" charset="-34"/>
                <a:ea typeface="+mn-ea"/>
                <a:cs typeface="EucrosiaUPC" pitchFamily="18" charset="-34"/>
              </a:rPr>
              <a:t> ราคากลางงานอื่นที่ไม่ใช่งานก่อสร้าง</a:t>
            </a:r>
          </a:p>
          <a:p>
            <a:pPr marL="541338" marR="0" lvl="0" indent="-2730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Arial" pitchFamily="34" charset="0"/>
              <a:buChar char="•"/>
              <a:tabLst/>
              <a:defRPr/>
            </a:pPr>
            <a:r>
              <a:rPr kumimoji="0" lang="th-TH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EucrosiaUPC" pitchFamily="18" charset="-34"/>
                <a:ea typeface="+mn-ea"/>
                <a:cs typeface="EucrosiaUPC" pitchFamily="18" charset="-34"/>
              </a:rPr>
              <a:t>กรณีสืบตลาดได้ราคาสูงเกินไป ตั้งใจทุจริต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tabLst/>
              <a:defRPr/>
            </a:pPr>
            <a:endParaRPr kumimoji="0" lang="th-TH" sz="3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EucrosiaUPC" pitchFamily="18" charset="-34"/>
              <a:ea typeface="+mn-ea"/>
              <a:cs typeface="EucrosiaUPC" pitchFamily="18" charset="-34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tabLst/>
              <a:defRPr/>
            </a:pPr>
            <a:endParaRPr kumimoji="0" lang="th-TH" sz="3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EucrosiaUPC" pitchFamily="18" charset="-34"/>
              <a:ea typeface="+mn-ea"/>
              <a:cs typeface="EucrosiaUPC" pitchFamily="18" charset="-34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tabLst/>
              <a:defRPr/>
            </a:pPr>
            <a:endParaRPr kumimoji="0" lang="th-TH" sz="3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EucrosiaUPC" pitchFamily="18" charset="-34"/>
              <a:ea typeface="+mn-ea"/>
              <a:cs typeface="EucrosiaUPC" pitchFamily="18" charset="-34"/>
            </a:endParaRPr>
          </a:p>
        </p:txBody>
      </p:sp>
    </p:spTree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896112"/>
          </a:xfrm>
        </p:spPr>
        <p:txBody>
          <a:bodyPr>
            <a:normAutofit fontScale="90000"/>
          </a:bodyPr>
          <a:lstStyle/>
          <a:p>
            <a:pPr algn="ctr"/>
            <a:r>
              <a:rPr lang="th-TH" sz="60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rgbClr val="C00000">
                      <a:alpha val="60000"/>
                    </a:srgb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EucrosiaUPC" pitchFamily="18" charset="-34"/>
                <a:cs typeface="EucrosiaUPC" pitchFamily="18" charset="-34"/>
              </a:rPr>
              <a:t>ความเสี่ยงที่พบบ่อย</a:t>
            </a:r>
            <a:endParaRPr lang="th-TH" sz="6000" b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101600">
                  <a:srgbClr val="C00000">
                    <a:alpha val="60000"/>
                  </a:srgb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379720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20000"/>
              </a:lnSpc>
              <a:buFont typeface="Wingdings" pitchFamily="2" charset="2"/>
              <a:buChar char="v"/>
            </a:pPr>
            <a:r>
              <a:rPr lang="th-TH" sz="3600" b="1" i="1" u="sng" dirty="0" smtClean="0">
                <a:solidFill>
                  <a:srgbClr val="0033CC"/>
                </a:solidFill>
                <a:latin typeface="EucrosiaUPC" pitchFamily="18" charset="-34"/>
                <a:cs typeface="EucrosiaUPC" pitchFamily="18" charset="-34"/>
              </a:rPr>
              <a:t> </a:t>
            </a:r>
            <a:r>
              <a:rPr lang="th-TH" sz="3600" b="1" i="1" u="sng" dirty="0" smtClean="0">
                <a:solidFill>
                  <a:srgbClr val="FF0000"/>
                </a:solidFill>
                <a:latin typeface="EucrosiaUPC" pitchFamily="18" charset="-34"/>
                <a:cs typeface="EucrosiaUPC" pitchFamily="18" charset="-34"/>
              </a:rPr>
              <a:t>กระบวนการจัดซื้อจัดจ้าง</a:t>
            </a:r>
          </a:p>
          <a:p>
            <a:pPr>
              <a:lnSpc>
                <a:spcPct val="120000"/>
              </a:lnSpc>
              <a:spcBef>
                <a:spcPct val="0"/>
              </a:spcBef>
              <a:buFont typeface="Wingdings" pitchFamily="2" charset="2"/>
              <a:buChar char="Ø"/>
            </a:pPr>
            <a:r>
              <a:rPr lang="th-TH" sz="3600" b="1" i="1" dirty="0" smtClean="0">
                <a:latin typeface="EucrosiaUPC" pitchFamily="18" charset="-34"/>
                <a:cs typeface="EucrosiaUPC" pitchFamily="18" charset="-34"/>
              </a:rPr>
              <a:t>  การไม่ปฏิบัติตามกฎหมายและระเบียบที่เกี่ยวข้อง</a:t>
            </a:r>
          </a:p>
          <a:p>
            <a:pPr>
              <a:lnSpc>
                <a:spcPct val="120000"/>
              </a:lnSpc>
              <a:spcBef>
                <a:spcPct val="0"/>
              </a:spcBef>
              <a:buFont typeface="Wingdings" pitchFamily="2" charset="2"/>
              <a:buChar char="Ø"/>
            </a:pPr>
            <a:r>
              <a:rPr lang="th-TH" sz="3600" b="1" i="1" dirty="0" smtClean="0">
                <a:latin typeface="EucrosiaUPC" pitchFamily="18" charset="-34"/>
                <a:cs typeface="EucrosiaUPC" pitchFamily="18" charset="-34"/>
              </a:rPr>
              <a:t>  การไม่รับราคาต่ำสุดในวิธีแข่งขันราคา</a:t>
            </a:r>
          </a:p>
          <a:p>
            <a:pPr>
              <a:lnSpc>
                <a:spcPct val="120000"/>
              </a:lnSpc>
              <a:spcBef>
                <a:spcPct val="0"/>
              </a:spcBef>
              <a:buFont typeface="Wingdings" pitchFamily="2" charset="2"/>
              <a:buChar char="Ø"/>
            </a:pPr>
            <a:r>
              <a:rPr lang="th-TH" sz="3600" b="1" i="1" dirty="0" smtClean="0">
                <a:latin typeface="EucrosiaUPC" pitchFamily="18" charset="-34"/>
                <a:cs typeface="EucrosiaUPC" pitchFamily="18" charset="-34"/>
              </a:rPr>
              <a:t>  คู่เทียบในวิธีไม่แข่งขันราคา</a:t>
            </a:r>
          </a:p>
          <a:p>
            <a:pPr>
              <a:lnSpc>
                <a:spcPct val="120000"/>
              </a:lnSpc>
              <a:spcBef>
                <a:spcPct val="0"/>
              </a:spcBef>
              <a:buFont typeface="Wingdings" pitchFamily="2" charset="2"/>
              <a:buChar char="Ø"/>
            </a:pPr>
            <a:r>
              <a:rPr lang="th-TH" sz="3600" b="1" dirty="0" smtClean="0">
                <a:latin typeface="EucrosiaUPC" pitchFamily="18" charset="-34"/>
                <a:cs typeface="EucrosiaUPC" pitchFamily="18" charset="-34"/>
              </a:rPr>
              <a:t>  </a:t>
            </a:r>
            <a:r>
              <a:rPr lang="th-TH" sz="3600" b="1" i="1" dirty="0" smtClean="0">
                <a:latin typeface="EucrosiaUPC" pitchFamily="18" charset="-34"/>
                <a:cs typeface="EucrosiaUPC" pitchFamily="18" charset="-34"/>
              </a:rPr>
              <a:t>การใช้ดุลยพินิจของคณะกรรมการ เช่น</a:t>
            </a:r>
          </a:p>
          <a:p>
            <a:pPr>
              <a:lnSpc>
                <a:spcPct val="120000"/>
              </a:lnSpc>
              <a:buNone/>
            </a:pPr>
            <a:r>
              <a:rPr lang="th-TH" sz="3600" b="1" i="1" dirty="0" smtClean="0">
                <a:solidFill>
                  <a:srgbClr val="009900"/>
                </a:solidFill>
                <a:cs typeface="EucrosiaUPC" pitchFamily="18" charset="-34"/>
              </a:rPr>
              <a:t>     </a:t>
            </a:r>
            <a:r>
              <a:rPr lang="en-US" sz="3600" b="1" i="1" dirty="0" smtClean="0">
                <a:solidFill>
                  <a:srgbClr val="009900"/>
                </a:solidFill>
                <a:cs typeface="EucrosiaUPC" pitchFamily="18" charset="-34"/>
              </a:rPr>
              <a:t>- </a:t>
            </a:r>
            <a:r>
              <a:rPr lang="th-TH" sz="3600" b="1" dirty="0" smtClean="0">
                <a:solidFill>
                  <a:srgbClr val="002060"/>
                </a:solidFill>
                <a:cs typeface="EucrosiaUPC" pitchFamily="18" charset="-34"/>
              </a:rPr>
              <a:t>การตรวจสอบใบเสนอราคา</a:t>
            </a:r>
          </a:p>
          <a:p>
            <a:pPr>
              <a:lnSpc>
                <a:spcPct val="120000"/>
              </a:lnSpc>
              <a:buNone/>
            </a:pPr>
            <a:r>
              <a:rPr lang="th-TH" sz="3600" b="1" i="1" dirty="0" smtClean="0">
                <a:solidFill>
                  <a:srgbClr val="009900"/>
                </a:solidFill>
                <a:cs typeface="EucrosiaUPC" pitchFamily="18" charset="-34"/>
              </a:rPr>
              <a:t>     </a:t>
            </a:r>
            <a:r>
              <a:rPr lang="en-US" sz="3600" b="1" i="1" dirty="0" smtClean="0">
                <a:solidFill>
                  <a:srgbClr val="009900"/>
                </a:solidFill>
                <a:cs typeface="EucrosiaUPC" pitchFamily="18" charset="-34"/>
              </a:rPr>
              <a:t>- </a:t>
            </a:r>
            <a:r>
              <a:rPr lang="th-TH" sz="3600" b="1" dirty="0" smtClean="0">
                <a:solidFill>
                  <a:srgbClr val="000099"/>
                </a:solidFill>
                <a:cs typeface="EucrosiaUPC" pitchFamily="18" charset="-34"/>
              </a:rPr>
              <a:t>การตรวจสอบคุณสมบัติผู้เสนอราคา (สาระสำคัญ / ไม่ใช่สาระสำคัญ)</a:t>
            </a:r>
          </a:p>
          <a:p>
            <a:pPr>
              <a:lnSpc>
                <a:spcPct val="120000"/>
              </a:lnSpc>
              <a:buNone/>
            </a:pPr>
            <a:r>
              <a:rPr lang="th-TH" sz="3600" b="1" dirty="0" smtClean="0">
                <a:solidFill>
                  <a:srgbClr val="000099"/>
                </a:solidFill>
                <a:cs typeface="EucrosiaUPC" pitchFamily="18" charset="-34"/>
              </a:rPr>
              <a:t>    </a:t>
            </a:r>
            <a:r>
              <a:rPr lang="en-US" sz="3600" b="1" dirty="0" smtClean="0">
                <a:solidFill>
                  <a:srgbClr val="000099"/>
                </a:solidFill>
                <a:cs typeface="EucrosiaUPC" pitchFamily="18" charset="-34"/>
              </a:rPr>
              <a:t> - </a:t>
            </a:r>
            <a:r>
              <a:rPr lang="th-TH" sz="3600" b="1" dirty="0" smtClean="0">
                <a:solidFill>
                  <a:srgbClr val="000099"/>
                </a:solidFill>
                <a:cs typeface="EucrosiaUPC" pitchFamily="18" charset="-34"/>
              </a:rPr>
              <a:t>การตรวจสอบหนังสือรับรองผลงาน</a:t>
            </a:r>
          </a:p>
          <a:p>
            <a:pPr>
              <a:lnSpc>
                <a:spcPct val="120000"/>
              </a:lnSpc>
              <a:buNone/>
            </a:pPr>
            <a:r>
              <a:rPr lang="th-TH" sz="4000" b="1" dirty="0" smtClean="0">
                <a:solidFill>
                  <a:srgbClr val="000099"/>
                </a:solidFill>
                <a:cs typeface="EucrosiaUPC" pitchFamily="18" charset="-34"/>
              </a:rPr>
              <a:t>    </a:t>
            </a:r>
            <a:r>
              <a:rPr lang="en-US" sz="4000" b="1" dirty="0" smtClean="0">
                <a:solidFill>
                  <a:srgbClr val="000099"/>
                </a:solidFill>
                <a:cs typeface="EucrosiaUPC" pitchFamily="18" charset="-34"/>
              </a:rPr>
              <a:t>- </a:t>
            </a:r>
            <a:r>
              <a:rPr lang="th-TH" sz="3600" b="1" dirty="0" smtClean="0">
                <a:solidFill>
                  <a:srgbClr val="000099"/>
                </a:solidFill>
                <a:cs typeface="EucrosiaUPC" pitchFamily="18" charset="-34"/>
              </a:rPr>
              <a:t>การตรวจสอบหลักประกัน</a:t>
            </a:r>
          </a:p>
          <a:p>
            <a:pPr>
              <a:lnSpc>
                <a:spcPct val="120000"/>
              </a:lnSpc>
              <a:buNone/>
            </a:pPr>
            <a:r>
              <a:rPr lang="th-TH" sz="3600" b="1" dirty="0" smtClean="0">
                <a:solidFill>
                  <a:srgbClr val="000099"/>
                </a:solidFill>
                <a:cs typeface="EucrosiaUPC" pitchFamily="18" charset="-34"/>
              </a:rPr>
              <a:t>    </a:t>
            </a:r>
            <a:r>
              <a:rPr lang="en-US" sz="3600" b="1" dirty="0" smtClean="0">
                <a:solidFill>
                  <a:srgbClr val="000099"/>
                </a:solidFill>
                <a:cs typeface="EucrosiaUPC" pitchFamily="18" charset="-34"/>
              </a:rPr>
              <a:t> - </a:t>
            </a:r>
            <a:r>
              <a:rPr lang="th-TH" sz="3600" b="1" dirty="0" smtClean="0">
                <a:solidFill>
                  <a:srgbClr val="000099"/>
                </a:solidFill>
                <a:cs typeface="EucrosiaUPC" pitchFamily="18" charset="-34"/>
              </a:rPr>
              <a:t>การตรวจสอบ </a:t>
            </a:r>
            <a:r>
              <a:rPr lang="en-US" sz="3600" b="1" dirty="0" smtClean="0">
                <a:solidFill>
                  <a:srgbClr val="000099"/>
                </a:solidFill>
                <a:cs typeface="EucrosiaUPC" pitchFamily="18" charset="-34"/>
              </a:rPr>
              <a:t>Spec. / BOQ</a:t>
            </a:r>
            <a:endParaRPr lang="th-TH" sz="3600" b="1" dirty="0" smtClean="0">
              <a:solidFill>
                <a:srgbClr val="000099"/>
              </a:solidFill>
              <a:cs typeface="EucrosiaUPC" pitchFamily="18" charset="-34"/>
            </a:endParaRPr>
          </a:p>
          <a:p>
            <a:pPr>
              <a:lnSpc>
                <a:spcPct val="120000"/>
              </a:lnSpc>
              <a:spcBef>
                <a:spcPct val="0"/>
              </a:spcBef>
              <a:buFont typeface="Wingdings" pitchFamily="2" charset="2"/>
              <a:buChar char="Ø"/>
            </a:pPr>
            <a:endParaRPr lang="th-TH" sz="3600" b="1" i="1" dirty="0" smtClean="0">
              <a:latin typeface="EucrosiaUPC" pitchFamily="18" charset="-34"/>
              <a:cs typeface="EucrosiaUPC" pitchFamily="18" charset="-34"/>
            </a:endParaRPr>
          </a:p>
          <a:p>
            <a:pPr>
              <a:lnSpc>
                <a:spcPct val="120000"/>
              </a:lnSpc>
              <a:tabLst>
                <a:tab pos="812800" algn="l"/>
              </a:tabLst>
            </a:pPr>
            <a:endParaRPr lang="th-TH" sz="3600" b="1" dirty="0" smtClean="0">
              <a:solidFill>
                <a:srgbClr val="C00000"/>
              </a:solidFill>
              <a:latin typeface="EucrosiaUPC" pitchFamily="18" charset="-34"/>
              <a:cs typeface="EucrosiaUPC" pitchFamily="18" charset="-34"/>
            </a:endParaRPr>
          </a:p>
          <a:p>
            <a:pPr>
              <a:lnSpc>
                <a:spcPct val="120000"/>
              </a:lnSpc>
              <a:buNone/>
            </a:pPr>
            <a:endParaRPr lang="th-TH" sz="3600" b="1" dirty="0" smtClean="0">
              <a:latin typeface="EucrosiaUPC" pitchFamily="18" charset="-34"/>
              <a:cs typeface="EucrosiaUPC" pitchFamily="18" charset="-34"/>
            </a:endParaRPr>
          </a:p>
          <a:p>
            <a:pPr>
              <a:lnSpc>
                <a:spcPct val="120000"/>
              </a:lnSpc>
              <a:buNone/>
            </a:pPr>
            <a:endParaRPr lang="th-TH" sz="3600" b="1" dirty="0" smtClean="0">
              <a:latin typeface="EucrosiaUPC" pitchFamily="18" charset="-34"/>
              <a:cs typeface="EucrosiaUPC" pitchFamily="18" charset="-34"/>
            </a:endParaRPr>
          </a:p>
          <a:p>
            <a:pPr>
              <a:lnSpc>
                <a:spcPct val="120000"/>
              </a:lnSpc>
              <a:buNone/>
            </a:pPr>
            <a:endParaRPr lang="th-TH" sz="3600" b="1" dirty="0">
              <a:latin typeface="EucrosiaUPC" pitchFamily="18" charset="-34"/>
              <a:cs typeface="EucrosiaUPC" pitchFamily="18" charset="-34"/>
            </a:endParaRPr>
          </a:p>
        </p:txBody>
      </p:sp>
      <p:grpSp>
        <p:nvGrpSpPr>
          <p:cNvPr id="4" name="Group 4"/>
          <p:cNvGrpSpPr/>
          <p:nvPr/>
        </p:nvGrpSpPr>
        <p:grpSpPr>
          <a:xfrm>
            <a:off x="0" y="6237312"/>
            <a:ext cx="9144000" cy="576064"/>
            <a:chOff x="0" y="6165304"/>
            <a:chExt cx="9144000" cy="576064"/>
          </a:xfrm>
        </p:grpSpPr>
        <p:grpSp>
          <p:nvGrpSpPr>
            <p:cNvPr id="5" name="Group 10"/>
            <p:cNvGrpSpPr/>
            <p:nvPr/>
          </p:nvGrpSpPr>
          <p:grpSpPr>
            <a:xfrm>
              <a:off x="0" y="6165304"/>
              <a:ext cx="9144000" cy="576064"/>
              <a:chOff x="0" y="5877272"/>
              <a:chExt cx="9144000" cy="576064"/>
            </a:xfrm>
          </p:grpSpPr>
          <p:grpSp>
            <p:nvGrpSpPr>
              <p:cNvPr id="7" name="Group 23"/>
              <p:cNvGrpSpPr/>
              <p:nvPr/>
            </p:nvGrpSpPr>
            <p:grpSpPr>
              <a:xfrm>
                <a:off x="0" y="5877272"/>
                <a:ext cx="9144000" cy="576064"/>
                <a:chOff x="0" y="5877272"/>
                <a:chExt cx="9144000" cy="576064"/>
              </a:xfrm>
            </p:grpSpPr>
            <p:cxnSp>
              <p:nvCxnSpPr>
                <p:cNvPr id="9" name="Straight Connector 9"/>
                <p:cNvCxnSpPr/>
                <p:nvPr/>
              </p:nvCxnSpPr>
              <p:spPr>
                <a:xfrm>
                  <a:off x="0" y="6093296"/>
                  <a:ext cx="9144000" cy="72008"/>
                </a:xfrm>
                <a:prstGeom prst="line">
                  <a:avLst/>
                </a:prstGeom>
                <a:ln>
                  <a:solidFill>
                    <a:srgbClr val="008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0" name="Rectangle 10"/>
                <p:cNvSpPr/>
                <p:nvPr/>
              </p:nvSpPr>
              <p:spPr>
                <a:xfrm>
                  <a:off x="6444208" y="5877272"/>
                  <a:ext cx="2664296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Natchanon</a:t>
                  </a:r>
                  <a:r>
                    <a:rPr lang="en-US" sz="2000" b="1" dirty="0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  </a:t>
                  </a:r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Siriphongsurapa</a:t>
                  </a:r>
                  <a:endParaRPr lang="th-TH" sz="2000" b="1" dirty="0">
                    <a:solidFill>
                      <a:schemeClr val="tx1"/>
                    </a:solidFill>
                    <a:effectLst>
                      <a:innerShdw blurRad="63500" dist="50800" dir="5400000">
                        <a:prstClr val="black">
                          <a:alpha val="50000"/>
                        </a:prstClr>
                      </a:innerShdw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  <p:sp>
              <p:nvSpPr>
                <p:cNvPr id="11" name="Rectangle 11"/>
                <p:cNvSpPr/>
                <p:nvPr/>
              </p:nvSpPr>
              <p:spPr>
                <a:xfrm>
                  <a:off x="6804248" y="6165304"/>
                  <a:ext cx="2160240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smtClean="0">
                      <a:solidFill>
                        <a:srgbClr val="FF6600"/>
                      </a:solidFill>
                      <a:effectLst>
                        <a:innerShdw blurRad="114300">
                          <a:prstClr val="black"/>
                        </a:innerShdw>
                        <a:reflection blurRad="6350" stA="55000" endA="300" endPos="45500" dir="5400000" sy="-100000" algn="bl" rotWithShape="0"/>
                      </a:effectLst>
                      <a:latin typeface="Angsana New" pitchFamily="18" charset="-34"/>
                      <a:cs typeface="Angsana New" pitchFamily="18" charset="-34"/>
                    </a:rPr>
                    <a:t> C    O P Y R I G H T</a:t>
                  </a:r>
                  <a:endParaRPr lang="th-TH" sz="2000" b="1" dirty="0">
                    <a:solidFill>
                      <a:srgbClr val="FF6600"/>
                    </a:solidFill>
                    <a:effectLst>
                      <a:innerShdw blurRad="114300">
                        <a:prstClr val="black"/>
                      </a:innerShdw>
                      <a:reflection blurRad="6350" stA="55000" endA="300" endPos="45500" dir="5400000" sy="-100000" algn="bl" rotWithShape="0"/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</p:grpSp>
          <p:cxnSp>
            <p:nvCxnSpPr>
              <p:cNvPr id="8" name="Straight Connector 8"/>
              <p:cNvCxnSpPr/>
              <p:nvPr/>
            </p:nvCxnSpPr>
            <p:spPr>
              <a:xfrm>
                <a:off x="0" y="6165304"/>
                <a:ext cx="9144000" cy="72008"/>
              </a:xfrm>
              <a:prstGeom prst="line">
                <a:avLst/>
              </a:prstGeom>
              <a:ln>
                <a:solidFill>
                  <a:srgbClr val="008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" name="Oval 6"/>
            <p:cNvSpPr/>
            <p:nvPr/>
          </p:nvSpPr>
          <p:spPr>
            <a:xfrm>
              <a:off x="7092280" y="6453336"/>
              <a:ext cx="288032" cy="288032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FF6600"/>
              </a:solidFill>
            </a:ln>
            <a:scene3d>
              <a:camera prst="orthographicFront"/>
              <a:lightRig rig="threePt" dir="t"/>
            </a:scene3d>
            <a:sp3d>
              <a:bevelT w="114300" prst="hardEdg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tx1"/>
                  </a:solidFill>
                  <a:effectLst>
                    <a:innerShdw blurRad="114300">
                      <a:prstClr val="black"/>
                    </a:innerShdw>
                    <a:reflection blurRad="6350" stA="55000" endA="300" endPos="45500" dir="5400000" sy="-100000" algn="bl" rotWithShape="0"/>
                  </a:effectLst>
                  <a:latin typeface="Angsana New" pitchFamily="18" charset="-34"/>
                </a:rPr>
                <a:t>C</a:t>
              </a:r>
              <a:endParaRPr lang="th-TH" sz="2000" b="1" dirty="0">
                <a:solidFill>
                  <a:schemeClr val="tx1"/>
                </a:solidFill>
                <a:effectLst>
                  <a:innerShdw blurRad="114300">
                    <a:prstClr val="black"/>
                  </a:innerShdw>
                  <a:reflection blurRad="6350" stA="55000" endA="300" endPos="45500" dir="5400000" sy="-100000" algn="bl" rotWithShape="0"/>
                </a:effectLst>
                <a:latin typeface="Angsana New" pitchFamily="18" charset="-34"/>
              </a:endParaRPr>
            </a:p>
          </p:txBody>
        </p:sp>
      </p:grpSp>
    </p:spTree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896112"/>
          </a:xfrm>
        </p:spPr>
        <p:txBody>
          <a:bodyPr>
            <a:normAutofit fontScale="90000"/>
          </a:bodyPr>
          <a:lstStyle/>
          <a:p>
            <a:pPr algn="ctr"/>
            <a:r>
              <a:rPr lang="th-TH" sz="60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rgbClr val="C00000">
                      <a:alpha val="60000"/>
                    </a:srgb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EucrosiaUPC" pitchFamily="18" charset="-34"/>
                <a:cs typeface="EucrosiaUPC" pitchFamily="18" charset="-34"/>
              </a:rPr>
              <a:t>ความเสี่ยงที่พบบ่อย</a:t>
            </a:r>
            <a:endParaRPr lang="th-TH" sz="6000" b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101600">
                  <a:srgbClr val="C00000">
                    <a:alpha val="60000"/>
                  </a:srgb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37972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v"/>
            </a:pPr>
            <a:r>
              <a:rPr lang="th-TH" sz="3600" b="1" i="1" u="sng" dirty="0" smtClean="0">
                <a:solidFill>
                  <a:srgbClr val="C00000"/>
                </a:solidFill>
                <a:latin typeface="EucrosiaUPC" pitchFamily="18" charset="-34"/>
                <a:cs typeface="EucrosiaUPC" pitchFamily="18" charset="-34"/>
              </a:rPr>
              <a:t> </a:t>
            </a:r>
            <a:r>
              <a:rPr lang="th-TH" sz="3600" b="1" i="1" u="sng" dirty="0" smtClean="0">
                <a:solidFill>
                  <a:srgbClr val="FF0000"/>
                </a:solidFill>
                <a:latin typeface="EucrosiaUPC" pitchFamily="18" charset="-34"/>
                <a:cs typeface="EucrosiaUPC" pitchFamily="18" charset="-34"/>
              </a:rPr>
              <a:t>การลงนามในสัญญาหรือข้อตกลงเป็นหนังสือ</a:t>
            </a:r>
          </a:p>
          <a:p>
            <a:pPr>
              <a:spcBef>
                <a:spcPct val="0"/>
              </a:spcBef>
              <a:buFont typeface="Wingdings" pitchFamily="2" charset="2"/>
              <a:buChar char="Ø"/>
            </a:pPr>
            <a:r>
              <a:rPr lang="th-TH" sz="3600" b="1" i="1" dirty="0" smtClean="0">
                <a:latin typeface="EucrosiaUPC" pitchFamily="18" charset="-34"/>
                <a:cs typeface="EucrosiaUPC" pitchFamily="18" charset="-34"/>
              </a:rPr>
              <a:t> การทำสัญญาตามแบบของคณะกรรมการนโยบายฯ</a:t>
            </a:r>
          </a:p>
          <a:p>
            <a:pPr>
              <a:spcBef>
                <a:spcPct val="0"/>
              </a:spcBef>
              <a:buFont typeface="Wingdings" pitchFamily="2" charset="2"/>
              <a:buChar char="Ø"/>
            </a:pPr>
            <a:r>
              <a:rPr lang="th-TH" sz="3600" b="1" i="1" dirty="0" smtClean="0">
                <a:solidFill>
                  <a:srgbClr val="000099"/>
                </a:solidFill>
                <a:latin typeface="EucrosiaUPC" pitchFamily="18" charset="-34"/>
                <a:cs typeface="EucrosiaUPC" pitchFamily="18" charset="-34"/>
              </a:rPr>
              <a:t> การทำสัญญาโดยมีข้อความแตกต่างจากแบบฯ</a:t>
            </a:r>
          </a:p>
          <a:p>
            <a:pPr>
              <a:spcBef>
                <a:spcPct val="0"/>
              </a:spcBef>
              <a:buFont typeface="Wingdings" pitchFamily="2" charset="2"/>
              <a:buChar char="Ø"/>
            </a:pPr>
            <a:r>
              <a:rPr lang="th-TH" sz="3600" b="1" i="1" dirty="0" smtClean="0">
                <a:solidFill>
                  <a:srgbClr val="000099"/>
                </a:solidFill>
                <a:latin typeface="EucrosiaUPC" pitchFamily="18" charset="-34"/>
                <a:cs typeface="EucrosiaUPC" pitchFamily="18" charset="-34"/>
              </a:rPr>
              <a:t> เจตนารมณ์ของสัญญาตามตัวอย่างของ </a:t>
            </a:r>
            <a:r>
              <a:rPr lang="th-TH" sz="3600" b="1" i="1" dirty="0" err="1" smtClean="0">
                <a:solidFill>
                  <a:srgbClr val="000099"/>
                </a:solidFill>
                <a:latin typeface="EucrosiaUPC" pitchFamily="18" charset="-34"/>
                <a:cs typeface="EucrosiaUPC" pitchFamily="18" charset="-34"/>
              </a:rPr>
              <a:t>กวพ.</a:t>
            </a:r>
            <a:endParaRPr lang="th-TH" sz="3600" b="1" i="1" dirty="0" smtClean="0">
              <a:solidFill>
                <a:srgbClr val="000099"/>
              </a:solidFill>
              <a:latin typeface="EucrosiaUPC" pitchFamily="18" charset="-34"/>
              <a:cs typeface="EucrosiaUPC" pitchFamily="18" charset="-34"/>
            </a:endParaRPr>
          </a:p>
          <a:p>
            <a:pPr>
              <a:spcBef>
                <a:spcPct val="0"/>
              </a:spcBef>
              <a:buFont typeface="Wingdings" pitchFamily="2" charset="2"/>
              <a:buChar char="Ø"/>
            </a:pPr>
            <a:r>
              <a:rPr lang="th-TH" sz="3600" b="1" i="1" dirty="0" smtClean="0">
                <a:solidFill>
                  <a:srgbClr val="000099"/>
                </a:solidFill>
                <a:latin typeface="EucrosiaUPC" pitchFamily="18" charset="-34"/>
                <a:cs typeface="EucrosiaUPC" pitchFamily="18" charset="-34"/>
              </a:rPr>
              <a:t> เงื่อนไขที่สำคัญ เช่น ค่าปรับ การนำงานไปช่วง การค้ำประกันความชำรุดบกพร่อง ฯ</a:t>
            </a:r>
          </a:p>
          <a:p>
            <a:pPr>
              <a:spcBef>
                <a:spcPct val="0"/>
              </a:spcBef>
              <a:buFont typeface="Wingdings" pitchFamily="2" charset="2"/>
              <a:buChar char="Ø"/>
            </a:pPr>
            <a:r>
              <a:rPr lang="th-TH" sz="3600" b="1" i="1" dirty="0" smtClean="0">
                <a:solidFill>
                  <a:srgbClr val="000099"/>
                </a:solidFill>
                <a:latin typeface="EucrosiaUPC" pitchFamily="18" charset="-34"/>
                <a:cs typeface="EucrosiaUPC" pitchFamily="18" charset="-34"/>
              </a:rPr>
              <a:t> การไม่กำหนดสัญญาแบบปรับราคาได้ (ค่า </a:t>
            </a:r>
            <a:r>
              <a:rPr lang="en-US" sz="3600" b="1" i="1" dirty="0" smtClean="0">
                <a:solidFill>
                  <a:srgbClr val="000099"/>
                </a:solidFill>
                <a:latin typeface="EucrosiaUPC" pitchFamily="18" charset="-34"/>
                <a:cs typeface="EucrosiaUPC" pitchFamily="18" charset="-34"/>
              </a:rPr>
              <a:t>K</a:t>
            </a:r>
            <a:r>
              <a:rPr lang="th-TH" sz="3600" b="1" i="1" dirty="0" smtClean="0">
                <a:solidFill>
                  <a:srgbClr val="000099"/>
                </a:solidFill>
                <a:latin typeface="EucrosiaUPC" pitchFamily="18" charset="-34"/>
                <a:cs typeface="EucrosiaUPC" pitchFamily="18" charset="-34"/>
              </a:rPr>
              <a:t>)</a:t>
            </a:r>
            <a:r>
              <a:rPr lang="en-US" sz="3600" b="1" i="1" dirty="0" smtClean="0">
                <a:solidFill>
                  <a:srgbClr val="000099"/>
                </a:solidFill>
                <a:latin typeface="EucrosiaUPC" pitchFamily="18" charset="-34"/>
                <a:cs typeface="EucrosiaUPC" pitchFamily="18" charset="-34"/>
              </a:rPr>
              <a:t> </a:t>
            </a:r>
            <a:r>
              <a:rPr lang="th-TH" sz="3600" b="1" i="1" dirty="0" smtClean="0">
                <a:solidFill>
                  <a:srgbClr val="000099"/>
                </a:solidFill>
                <a:latin typeface="EucrosiaUPC" pitchFamily="18" charset="-34"/>
                <a:cs typeface="EucrosiaUPC" pitchFamily="18" charset="-34"/>
              </a:rPr>
              <a:t>ในงานก่อสร้าง</a:t>
            </a:r>
            <a:endParaRPr lang="th-TH" sz="3600" b="1" dirty="0" smtClean="0">
              <a:solidFill>
                <a:srgbClr val="000099"/>
              </a:solidFill>
              <a:cs typeface="EucrosiaUPC" pitchFamily="18" charset="-34"/>
            </a:endParaRPr>
          </a:p>
          <a:p>
            <a:pPr>
              <a:spcBef>
                <a:spcPct val="0"/>
              </a:spcBef>
              <a:buFont typeface="Wingdings" pitchFamily="2" charset="2"/>
              <a:buChar char="Ø"/>
            </a:pPr>
            <a:endParaRPr lang="th-TH" sz="3600" b="1" i="1" dirty="0" smtClean="0">
              <a:latin typeface="EucrosiaUPC" pitchFamily="18" charset="-34"/>
              <a:cs typeface="EucrosiaUPC" pitchFamily="18" charset="-34"/>
            </a:endParaRPr>
          </a:p>
          <a:p>
            <a:pPr>
              <a:lnSpc>
                <a:spcPct val="80000"/>
              </a:lnSpc>
              <a:tabLst>
                <a:tab pos="812800" algn="l"/>
              </a:tabLst>
            </a:pPr>
            <a:endParaRPr lang="th-TH" sz="3600" b="1" dirty="0" smtClean="0">
              <a:solidFill>
                <a:srgbClr val="C00000"/>
              </a:solidFill>
              <a:latin typeface="EucrosiaUPC" pitchFamily="18" charset="-34"/>
              <a:cs typeface="EucrosiaUPC" pitchFamily="18" charset="-34"/>
            </a:endParaRPr>
          </a:p>
          <a:p>
            <a:pPr>
              <a:buNone/>
            </a:pPr>
            <a:endParaRPr lang="th-TH" sz="3600" b="1" dirty="0" smtClean="0">
              <a:latin typeface="EucrosiaUPC" pitchFamily="18" charset="-34"/>
              <a:cs typeface="EucrosiaUPC" pitchFamily="18" charset="-34"/>
            </a:endParaRPr>
          </a:p>
          <a:p>
            <a:pPr>
              <a:buNone/>
            </a:pPr>
            <a:endParaRPr lang="th-TH" sz="3600" b="1" dirty="0" smtClean="0">
              <a:latin typeface="EucrosiaUPC" pitchFamily="18" charset="-34"/>
              <a:cs typeface="EucrosiaUPC" pitchFamily="18" charset="-34"/>
            </a:endParaRPr>
          </a:p>
          <a:p>
            <a:pPr>
              <a:buNone/>
            </a:pPr>
            <a:endParaRPr lang="th-TH" sz="3600" b="1" dirty="0">
              <a:latin typeface="EucrosiaUPC" pitchFamily="18" charset="-34"/>
              <a:cs typeface="EucrosiaUPC" pitchFamily="18" charset="-34"/>
            </a:endParaRPr>
          </a:p>
        </p:txBody>
      </p:sp>
      <p:grpSp>
        <p:nvGrpSpPr>
          <p:cNvPr id="4" name="Group 4"/>
          <p:cNvGrpSpPr/>
          <p:nvPr/>
        </p:nvGrpSpPr>
        <p:grpSpPr>
          <a:xfrm>
            <a:off x="0" y="6237312"/>
            <a:ext cx="9144000" cy="576064"/>
            <a:chOff x="0" y="6165304"/>
            <a:chExt cx="9144000" cy="576064"/>
          </a:xfrm>
        </p:grpSpPr>
        <p:grpSp>
          <p:nvGrpSpPr>
            <p:cNvPr id="5" name="Group 10"/>
            <p:cNvGrpSpPr/>
            <p:nvPr/>
          </p:nvGrpSpPr>
          <p:grpSpPr>
            <a:xfrm>
              <a:off x="0" y="6165304"/>
              <a:ext cx="9144000" cy="576064"/>
              <a:chOff x="0" y="5877272"/>
              <a:chExt cx="9144000" cy="576064"/>
            </a:xfrm>
          </p:grpSpPr>
          <p:grpSp>
            <p:nvGrpSpPr>
              <p:cNvPr id="7" name="Group 23"/>
              <p:cNvGrpSpPr/>
              <p:nvPr/>
            </p:nvGrpSpPr>
            <p:grpSpPr>
              <a:xfrm>
                <a:off x="0" y="5877272"/>
                <a:ext cx="9144000" cy="576064"/>
                <a:chOff x="0" y="5877272"/>
                <a:chExt cx="9144000" cy="576064"/>
              </a:xfrm>
            </p:grpSpPr>
            <p:cxnSp>
              <p:nvCxnSpPr>
                <p:cNvPr id="9" name="Straight Connector 9"/>
                <p:cNvCxnSpPr/>
                <p:nvPr/>
              </p:nvCxnSpPr>
              <p:spPr>
                <a:xfrm>
                  <a:off x="0" y="6093296"/>
                  <a:ext cx="9144000" cy="72008"/>
                </a:xfrm>
                <a:prstGeom prst="line">
                  <a:avLst/>
                </a:prstGeom>
                <a:ln>
                  <a:solidFill>
                    <a:srgbClr val="008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0" name="Rectangle 10"/>
                <p:cNvSpPr/>
                <p:nvPr/>
              </p:nvSpPr>
              <p:spPr>
                <a:xfrm>
                  <a:off x="6444208" y="5877272"/>
                  <a:ext cx="2664296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Natchanon</a:t>
                  </a:r>
                  <a:r>
                    <a:rPr lang="en-US" sz="2000" b="1" dirty="0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  </a:t>
                  </a:r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Siriphongsurapa</a:t>
                  </a:r>
                  <a:endParaRPr lang="th-TH" sz="2000" b="1" dirty="0">
                    <a:solidFill>
                      <a:schemeClr val="tx1"/>
                    </a:solidFill>
                    <a:effectLst>
                      <a:innerShdw blurRad="63500" dist="50800" dir="5400000">
                        <a:prstClr val="black">
                          <a:alpha val="50000"/>
                        </a:prstClr>
                      </a:innerShdw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  <p:sp>
              <p:nvSpPr>
                <p:cNvPr id="11" name="Rectangle 11"/>
                <p:cNvSpPr/>
                <p:nvPr/>
              </p:nvSpPr>
              <p:spPr>
                <a:xfrm>
                  <a:off x="6804248" y="6165304"/>
                  <a:ext cx="2160240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smtClean="0">
                      <a:solidFill>
                        <a:srgbClr val="FF6600"/>
                      </a:solidFill>
                      <a:effectLst>
                        <a:innerShdw blurRad="114300">
                          <a:prstClr val="black"/>
                        </a:innerShdw>
                        <a:reflection blurRad="6350" stA="55000" endA="300" endPos="45500" dir="5400000" sy="-100000" algn="bl" rotWithShape="0"/>
                      </a:effectLst>
                      <a:latin typeface="Angsana New" pitchFamily="18" charset="-34"/>
                      <a:cs typeface="Angsana New" pitchFamily="18" charset="-34"/>
                    </a:rPr>
                    <a:t> C    O P Y R I G H T</a:t>
                  </a:r>
                  <a:endParaRPr lang="th-TH" sz="2000" b="1" dirty="0">
                    <a:solidFill>
                      <a:srgbClr val="FF6600"/>
                    </a:solidFill>
                    <a:effectLst>
                      <a:innerShdw blurRad="114300">
                        <a:prstClr val="black"/>
                      </a:innerShdw>
                      <a:reflection blurRad="6350" stA="55000" endA="300" endPos="45500" dir="5400000" sy="-100000" algn="bl" rotWithShape="0"/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</p:grpSp>
          <p:cxnSp>
            <p:nvCxnSpPr>
              <p:cNvPr id="8" name="Straight Connector 8"/>
              <p:cNvCxnSpPr/>
              <p:nvPr/>
            </p:nvCxnSpPr>
            <p:spPr>
              <a:xfrm>
                <a:off x="0" y="6165304"/>
                <a:ext cx="9144000" cy="72008"/>
              </a:xfrm>
              <a:prstGeom prst="line">
                <a:avLst/>
              </a:prstGeom>
              <a:ln>
                <a:solidFill>
                  <a:srgbClr val="008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" name="Oval 6"/>
            <p:cNvSpPr/>
            <p:nvPr/>
          </p:nvSpPr>
          <p:spPr>
            <a:xfrm>
              <a:off x="7092280" y="6453336"/>
              <a:ext cx="288032" cy="288032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FF6600"/>
              </a:solidFill>
            </a:ln>
            <a:scene3d>
              <a:camera prst="orthographicFront"/>
              <a:lightRig rig="threePt" dir="t"/>
            </a:scene3d>
            <a:sp3d>
              <a:bevelT w="114300" prst="hardEdg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tx1"/>
                  </a:solidFill>
                  <a:effectLst>
                    <a:innerShdw blurRad="114300">
                      <a:prstClr val="black"/>
                    </a:innerShdw>
                    <a:reflection blurRad="6350" stA="55000" endA="300" endPos="45500" dir="5400000" sy="-100000" algn="bl" rotWithShape="0"/>
                  </a:effectLst>
                  <a:latin typeface="Angsana New" pitchFamily="18" charset="-34"/>
                </a:rPr>
                <a:t>C</a:t>
              </a:r>
              <a:endParaRPr lang="th-TH" sz="2000" b="1" dirty="0">
                <a:solidFill>
                  <a:schemeClr val="tx1"/>
                </a:solidFill>
                <a:effectLst>
                  <a:innerShdw blurRad="114300">
                    <a:prstClr val="black"/>
                  </a:innerShdw>
                  <a:reflection blurRad="6350" stA="55000" endA="300" endPos="45500" dir="5400000" sy="-100000" algn="bl" rotWithShape="0"/>
                </a:effectLst>
                <a:latin typeface="Angsana New" pitchFamily="18" charset="-34"/>
              </a:endParaRPr>
            </a:p>
          </p:txBody>
        </p:sp>
      </p:grpSp>
    </p:spTree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533400" y="1295400"/>
            <a:ext cx="8610600" cy="4508500"/>
          </a:xfrm>
        </p:spPr>
        <p:txBody>
          <a:bodyPr>
            <a:normAutofit/>
          </a:bodyPr>
          <a:lstStyle/>
          <a:p>
            <a:pPr marL="609600" indent="-609600">
              <a:buFontTx/>
              <a:buNone/>
            </a:pPr>
            <a:r>
              <a:rPr lang="th-TH" sz="4000" b="1" dirty="0">
                <a:solidFill>
                  <a:srgbClr val="FF0000"/>
                </a:solidFill>
                <a:latin typeface="EucrosiaUPC" pitchFamily="18" charset="-34"/>
                <a:cs typeface="EucrosiaUPC" pitchFamily="18" charset="-34"/>
              </a:rPr>
              <a:t>การคำนวณ ค่า </a:t>
            </a:r>
            <a:r>
              <a:rPr lang="en-US" sz="4000" b="1" dirty="0">
                <a:solidFill>
                  <a:srgbClr val="FF0000"/>
                </a:solidFill>
                <a:latin typeface="EucrosiaUPC" pitchFamily="18" charset="-34"/>
                <a:cs typeface="EucrosiaUPC" pitchFamily="18" charset="-34"/>
              </a:rPr>
              <a:t>K</a:t>
            </a:r>
            <a:r>
              <a:rPr lang="th-TH" sz="4000" b="1" dirty="0">
                <a:solidFill>
                  <a:srgbClr val="FF0000"/>
                </a:solidFill>
                <a:latin typeface="EucrosiaUPC" pitchFamily="18" charset="-34"/>
                <a:cs typeface="EucrosiaUPC" pitchFamily="18" charset="-34"/>
              </a:rPr>
              <a:t> </a:t>
            </a:r>
            <a:r>
              <a:rPr lang="th-TH" sz="3600" b="1" dirty="0">
                <a:solidFill>
                  <a:srgbClr val="FF0000"/>
                </a:solidFill>
                <a:latin typeface="EucrosiaUPC" pitchFamily="18" charset="-34"/>
                <a:cs typeface="EucrosiaUPC" pitchFamily="18" charset="-34"/>
              </a:rPr>
              <a:t>เป็นการปฏิบัติตาม</a:t>
            </a:r>
            <a:r>
              <a:rPr lang="th-TH" sz="3600" b="1" dirty="0" smtClean="0">
                <a:solidFill>
                  <a:srgbClr val="FF0000"/>
                </a:solidFill>
                <a:latin typeface="EucrosiaUPC" pitchFamily="18" charset="-34"/>
                <a:cs typeface="EucrosiaUPC" pitchFamily="18" charset="-34"/>
              </a:rPr>
              <a:t>มติ ครม. </a:t>
            </a:r>
            <a:endParaRPr lang="th-TH" sz="3600" b="1" dirty="0">
              <a:solidFill>
                <a:srgbClr val="FF0000"/>
              </a:solidFill>
              <a:latin typeface="EucrosiaUPC" pitchFamily="18" charset="-34"/>
              <a:cs typeface="EucrosiaUPC" pitchFamily="18" charset="-34"/>
            </a:endParaRPr>
          </a:p>
          <a:p>
            <a:pPr marL="609600" indent="-609600">
              <a:buFontTx/>
              <a:buNone/>
            </a:pPr>
            <a:r>
              <a:rPr lang="th-TH" sz="3600" b="1" dirty="0">
                <a:solidFill>
                  <a:srgbClr val="FF0000"/>
                </a:solidFill>
                <a:latin typeface="EucrosiaUPC" pitchFamily="18" charset="-34"/>
                <a:cs typeface="EucrosiaUPC" pitchFamily="18" charset="-34"/>
              </a:rPr>
              <a:t>ที่ </a:t>
            </a:r>
            <a:r>
              <a:rPr lang="th-TH" sz="3600" b="1" dirty="0" err="1">
                <a:solidFill>
                  <a:srgbClr val="FF0000"/>
                </a:solidFill>
                <a:latin typeface="EucrosiaUPC" pitchFamily="18" charset="-34"/>
                <a:cs typeface="EucrosiaUPC" pitchFamily="18" charset="-34"/>
              </a:rPr>
              <a:t>นร</a:t>
            </a:r>
            <a:r>
              <a:rPr lang="th-TH" sz="3600" b="1" dirty="0">
                <a:solidFill>
                  <a:srgbClr val="FF0000"/>
                </a:solidFill>
                <a:latin typeface="EucrosiaUPC" pitchFamily="18" charset="-34"/>
                <a:cs typeface="EucrosiaUPC" pitchFamily="18" charset="-34"/>
              </a:rPr>
              <a:t> </a:t>
            </a:r>
            <a:r>
              <a:rPr lang="th-TH" sz="3600" b="1" dirty="0" smtClean="0">
                <a:solidFill>
                  <a:srgbClr val="FF0000"/>
                </a:solidFill>
                <a:latin typeface="EucrosiaUPC" pitchFamily="18" charset="-34"/>
                <a:cs typeface="EucrosiaUPC" pitchFamily="18" charset="-34"/>
              </a:rPr>
              <a:t>0203</a:t>
            </a:r>
            <a:r>
              <a:rPr lang="en-US" sz="3600" b="1" dirty="0" smtClean="0">
                <a:solidFill>
                  <a:srgbClr val="FF0000"/>
                </a:solidFill>
                <a:latin typeface="EucrosiaUPC" pitchFamily="18" charset="-34"/>
                <a:cs typeface="EucrosiaUPC" pitchFamily="18" charset="-34"/>
              </a:rPr>
              <a:t>/</a:t>
            </a:r>
            <a:r>
              <a:rPr lang="th-TH" sz="3600" b="1" dirty="0">
                <a:solidFill>
                  <a:srgbClr val="FF0000"/>
                </a:solidFill>
                <a:latin typeface="EucrosiaUPC" pitchFamily="18" charset="-34"/>
                <a:cs typeface="EucrosiaUPC" pitchFamily="18" charset="-34"/>
              </a:rPr>
              <a:t>ว</a:t>
            </a:r>
            <a:r>
              <a:rPr lang="en-US" sz="3600" b="1" dirty="0">
                <a:solidFill>
                  <a:srgbClr val="FF0000"/>
                </a:solidFill>
                <a:latin typeface="EucrosiaUPC" pitchFamily="18" charset="-34"/>
                <a:cs typeface="EucrosiaUPC" pitchFamily="18" charset="-34"/>
              </a:rPr>
              <a:t> </a:t>
            </a:r>
            <a:r>
              <a:rPr lang="th-TH" sz="3600" b="1" dirty="0" smtClean="0">
                <a:solidFill>
                  <a:srgbClr val="FF0000"/>
                </a:solidFill>
                <a:latin typeface="EucrosiaUPC" pitchFamily="18" charset="-34"/>
                <a:cs typeface="EucrosiaUPC" pitchFamily="18" charset="-34"/>
              </a:rPr>
              <a:t>109  </a:t>
            </a:r>
            <a:r>
              <a:rPr lang="th-TH" sz="3600" b="1" dirty="0" err="1">
                <a:solidFill>
                  <a:srgbClr val="FF0000"/>
                </a:solidFill>
                <a:latin typeface="EucrosiaUPC" pitchFamily="18" charset="-34"/>
                <a:cs typeface="EucrosiaUPC" pitchFamily="18" charset="-34"/>
              </a:rPr>
              <a:t>ลว.</a:t>
            </a:r>
            <a:r>
              <a:rPr lang="en-US" sz="3600" b="1" dirty="0">
                <a:solidFill>
                  <a:srgbClr val="FF0000"/>
                </a:solidFill>
                <a:latin typeface="EucrosiaUPC" pitchFamily="18" charset="-34"/>
                <a:cs typeface="EucrosiaUPC" pitchFamily="18" charset="-34"/>
              </a:rPr>
              <a:t> </a:t>
            </a:r>
            <a:r>
              <a:rPr lang="th-TH" sz="3600" b="1" dirty="0" smtClean="0">
                <a:solidFill>
                  <a:srgbClr val="FF0000"/>
                </a:solidFill>
                <a:latin typeface="EucrosiaUPC" pitchFamily="18" charset="-34"/>
                <a:cs typeface="EucrosiaUPC" pitchFamily="18" charset="-34"/>
              </a:rPr>
              <a:t>24</a:t>
            </a:r>
            <a:r>
              <a:rPr lang="en-US" sz="3600" b="1" dirty="0" smtClean="0">
                <a:solidFill>
                  <a:srgbClr val="FF0000"/>
                </a:solidFill>
                <a:latin typeface="EucrosiaUPC" pitchFamily="18" charset="-34"/>
                <a:cs typeface="EucrosiaUPC" pitchFamily="18" charset="-34"/>
              </a:rPr>
              <a:t> </a:t>
            </a:r>
            <a:r>
              <a:rPr lang="th-TH" sz="3600" b="1" dirty="0">
                <a:solidFill>
                  <a:srgbClr val="FF0000"/>
                </a:solidFill>
                <a:latin typeface="EucrosiaUPC" pitchFamily="18" charset="-34"/>
                <a:cs typeface="EucrosiaUPC" pitchFamily="18" charset="-34"/>
              </a:rPr>
              <a:t>สิงหาคม  </a:t>
            </a:r>
            <a:r>
              <a:rPr lang="th-TH" sz="3600" b="1" dirty="0" smtClean="0">
                <a:solidFill>
                  <a:srgbClr val="FF0000"/>
                </a:solidFill>
                <a:latin typeface="EucrosiaUPC" pitchFamily="18" charset="-34"/>
                <a:cs typeface="EucrosiaUPC" pitchFamily="18" charset="-34"/>
              </a:rPr>
              <a:t>2532</a:t>
            </a:r>
            <a:r>
              <a:rPr lang="en-US" sz="3600" b="1" dirty="0" smtClean="0">
                <a:solidFill>
                  <a:srgbClr val="FF0000"/>
                </a:solidFill>
                <a:latin typeface="EucrosiaUPC" pitchFamily="18" charset="-34"/>
                <a:cs typeface="EucrosiaUPC" pitchFamily="18" charset="-34"/>
              </a:rPr>
              <a:t> </a:t>
            </a:r>
            <a:r>
              <a:rPr lang="th-TH" sz="3600" b="1" dirty="0" smtClean="0">
                <a:solidFill>
                  <a:srgbClr val="FF0000"/>
                </a:solidFill>
                <a:latin typeface="EucrosiaUPC" pitchFamily="18" charset="-34"/>
                <a:cs typeface="EucrosiaUPC" pitchFamily="18" charset="-34"/>
              </a:rPr>
              <a:t> </a:t>
            </a:r>
            <a:r>
              <a:rPr lang="th-TH" sz="3600" b="1" dirty="0">
                <a:solidFill>
                  <a:srgbClr val="FF0000"/>
                </a:solidFill>
                <a:latin typeface="EucrosiaUPC" pitchFamily="18" charset="-34"/>
                <a:cs typeface="EucrosiaUPC" pitchFamily="18" charset="-34"/>
              </a:rPr>
              <a:t>และ</a:t>
            </a:r>
          </a:p>
          <a:p>
            <a:pPr marL="609600" indent="-609600">
              <a:buFontTx/>
              <a:buNone/>
            </a:pPr>
            <a:r>
              <a:rPr lang="th-TH" sz="3600" b="1" dirty="0">
                <a:solidFill>
                  <a:srgbClr val="FF0000"/>
                </a:solidFill>
                <a:latin typeface="EucrosiaUPC" pitchFamily="18" charset="-34"/>
                <a:cs typeface="EucrosiaUPC" pitchFamily="18" charset="-34"/>
              </a:rPr>
              <a:t>ที่ </a:t>
            </a:r>
            <a:r>
              <a:rPr lang="th-TH" sz="3600" b="1" dirty="0" err="1">
                <a:solidFill>
                  <a:srgbClr val="FF0000"/>
                </a:solidFill>
                <a:latin typeface="EucrosiaUPC" pitchFamily="18" charset="-34"/>
                <a:cs typeface="EucrosiaUPC" pitchFamily="18" charset="-34"/>
              </a:rPr>
              <a:t>นร</a:t>
            </a:r>
            <a:r>
              <a:rPr lang="th-TH" sz="3600" b="1" dirty="0">
                <a:solidFill>
                  <a:srgbClr val="FF0000"/>
                </a:solidFill>
                <a:latin typeface="EucrosiaUPC" pitchFamily="18" charset="-34"/>
                <a:cs typeface="EucrosiaUPC" pitchFamily="18" charset="-34"/>
              </a:rPr>
              <a:t> </a:t>
            </a:r>
            <a:r>
              <a:rPr lang="th-TH" sz="3600" b="1" dirty="0" smtClean="0">
                <a:solidFill>
                  <a:srgbClr val="FF0000"/>
                </a:solidFill>
                <a:latin typeface="EucrosiaUPC" pitchFamily="18" charset="-34"/>
                <a:cs typeface="EucrosiaUPC" pitchFamily="18" charset="-34"/>
              </a:rPr>
              <a:t>0205</a:t>
            </a:r>
            <a:r>
              <a:rPr lang="en-US" sz="3600" b="1" dirty="0" smtClean="0">
                <a:solidFill>
                  <a:srgbClr val="FF0000"/>
                </a:solidFill>
                <a:latin typeface="EucrosiaUPC" pitchFamily="18" charset="-34"/>
                <a:cs typeface="EucrosiaUPC" pitchFamily="18" charset="-34"/>
              </a:rPr>
              <a:t> </a:t>
            </a:r>
            <a:r>
              <a:rPr lang="en-US" sz="3600" b="1" dirty="0">
                <a:solidFill>
                  <a:srgbClr val="FF0000"/>
                </a:solidFill>
                <a:latin typeface="EucrosiaUPC" pitchFamily="18" charset="-34"/>
                <a:cs typeface="EucrosiaUPC" pitchFamily="18" charset="-34"/>
              </a:rPr>
              <a:t>/</a:t>
            </a:r>
            <a:r>
              <a:rPr lang="th-TH" sz="3600" b="1" dirty="0">
                <a:solidFill>
                  <a:srgbClr val="FF0000"/>
                </a:solidFill>
                <a:latin typeface="EucrosiaUPC" pitchFamily="18" charset="-34"/>
                <a:cs typeface="EucrosiaUPC" pitchFamily="18" charset="-34"/>
              </a:rPr>
              <a:t>ว</a:t>
            </a:r>
            <a:r>
              <a:rPr lang="en-US" sz="3600" b="1" dirty="0">
                <a:solidFill>
                  <a:srgbClr val="FF0000"/>
                </a:solidFill>
                <a:latin typeface="EucrosiaUPC" pitchFamily="18" charset="-34"/>
                <a:cs typeface="EucrosiaUPC" pitchFamily="18" charset="-34"/>
              </a:rPr>
              <a:t> </a:t>
            </a:r>
            <a:r>
              <a:rPr lang="th-TH" sz="3600" b="1" dirty="0" smtClean="0">
                <a:solidFill>
                  <a:srgbClr val="FF0000"/>
                </a:solidFill>
                <a:latin typeface="EucrosiaUPC" pitchFamily="18" charset="-34"/>
                <a:cs typeface="EucrosiaUPC" pitchFamily="18" charset="-34"/>
              </a:rPr>
              <a:t>70   </a:t>
            </a:r>
            <a:r>
              <a:rPr lang="th-TH" sz="3600" b="1" dirty="0" err="1" smtClean="0">
                <a:solidFill>
                  <a:srgbClr val="FF0000"/>
                </a:solidFill>
                <a:latin typeface="EucrosiaUPC" pitchFamily="18" charset="-34"/>
                <a:cs typeface="EucrosiaUPC" pitchFamily="18" charset="-34"/>
              </a:rPr>
              <a:t>ลว.</a:t>
            </a:r>
            <a:r>
              <a:rPr lang="th-TH" sz="3600" b="1" dirty="0" smtClean="0">
                <a:solidFill>
                  <a:srgbClr val="FF0000"/>
                </a:solidFill>
                <a:latin typeface="EucrosiaUPC" pitchFamily="18" charset="-34"/>
                <a:cs typeface="EucrosiaUPC" pitchFamily="18" charset="-34"/>
              </a:rPr>
              <a:t> 7</a:t>
            </a:r>
            <a:r>
              <a:rPr lang="en-US" sz="3600" b="1" dirty="0" smtClean="0">
                <a:solidFill>
                  <a:srgbClr val="FF0000"/>
                </a:solidFill>
                <a:latin typeface="EucrosiaUPC" pitchFamily="18" charset="-34"/>
                <a:cs typeface="EucrosiaUPC" pitchFamily="18" charset="-34"/>
              </a:rPr>
              <a:t> </a:t>
            </a:r>
            <a:r>
              <a:rPr lang="th-TH" sz="3600" b="1" dirty="0" smtClean="0">
                <a:solidFill>
                  <a:srgbClr val="FF0000"/>
                </a:solidFill>
                <a:latin typeface="EucrosiaUPC" pitchFamily="18" charset="-34"/>
                <a:cs typeface="EucrosiaUPC" pitchFamily="18" charset="-34"/>
              </a:rPr>
              <a:t> </a:t>
            </a:r>
            <a:r>
              <a:rPr lang="th-TH" sz="3600" b="1" dirty="0">
                <a:solidFill>
                  <a:srgbClr val="FF0000"/>
                </a:solidFill>
                <a:latin typeface="EucrosiaUPC" pitchFamily="18" charset="-34"/>
                <a:cs typeface="EucrosiaUPC" pitchFamily="18" charset="-34"/>
              </a:rPr>
              <a:t>เมษายน  </a:t>
            </a:r>
            <a:r>
              <a:rPr lang="th-TH" sz="3600" b="1" dirty="0" smtClean="0">
                <a:solidFill>
                  <a:srgbClr val="FF0000"/>
                </a:solidFill>
                <a:latin typeface="EucrosiaUPC" pitchFamily="18" charset="-34"/>
                <a:cs typeface="EucrosiaUPC" pitchFamily="18" charset="-34"/>
              </a:rPr>
              <a:t>2541</a:t>
            </a:r>
            <a:endParaRPr lang="th-TH" sz="3600" b="1" dirty="0">
              <a:solidFill>
                <a:srgbClr val="FF0000"/>
              </a:solidFill>
              <a:latin typeface="EucrosiaUPC" pitchFamily="18" charset="-34"/>
              <a:cs typeface="EucrosiaUPC" pitchFamily="18" charset="-34"/>
            </a:endParaRPr>
          </a:p>
          <a:p>
            <a:pPr marL="609600" indent="-609600">
              <a:buFontTx/>
              <a:buNone/>
            </a:pPr>
            <a:r>
              <a:rPr lang="th-TH" sz="4000" b="1" dirty="0">
                <a:solidFill>
                  <a:srgbClr val="0000CC"/>
                </a:solidFill>
                <a:latin typeface="EucrosiaUPC" pitchFamily="18" charset="-34"/>
                <a:cs typeface="EucrosiaUPC" pitchFamily="18" charset="-34"/>
              </a:rPr>
              <a:t>ต้องมีการกำหนด ค่า </a:t>
            </a:r>
            <a:r>
              <a:rPr lang="en-US" sz="4000" b="1" dirty="0">
                <a:solidFill>
                  <a:srgbClr val="0000CC"/>
                </a:solidFill>
                <a:latin typeface="EucrosiaUPC" pitchFamily="18" charset="-34"/>
                <a:cs typeface="EucrosiaUPC" pitchFamily="18" charset="-34"/>
              </a:rPr>
              <a:t>K </a:t>
            </a:r>
            <a:r>
              <a:rPr lang="th-TH" sz="4000" b="1" dirty="0">
                <a:solidFill>
                  <a:srgbClr val="0000CC"/>
                </a:solidFill>
                <a:latin typeface="EucrosiaUPC" pitchFamily="18" charset="-34"/>
                <a:cs typeface="EucrosiaUPC" pitchFamily="18" charset="-34"/>
              </a:rPr>
              <a:t>ในประกาศและในสัญญาทุกครั้ง</a:t>
            </a:r>
          </a:p>
          <a:p>
            <a:pPr marL="609600" indent="-609600">
              <a:buFontTx/>
              <a:buNone/>
            </a:pPr>
            <a:r>
              <a:rPr lang="th-TH" sz="4000" b="1" dirty="0">
                <a:solidFill>
                  <a:srgbClr val="0000CC"/>
                </a:solidFill>
                <a:latin typeface="EucrosiaUPC" pitchFamily="18" charset="-34"/>
                <a:cs typeface="EucrosiaUPC" pitchFamily="18" charset="-34"/>
              </a:rPr>
              <a:t>ต้องมีการคำนวณ ค่า </a:t>
            </a:r>
            <a:r>
              <a:rPr lang="en-US" sz="4000" b="1" dirty="0">
                <a:solidFill>
                  <a:srgbClr val="0000CC"/>
                </a:solidFill>
                <a:latin typeface="EucrosiaUPC" pitchFamily="18" charset="-34"/>
                <a:cs typeface="EucrosiaUPC" pitchFamily="18" charset="-34"/>
              </a:rPr>
              <a:t>K </a:t>
            </a:r>
            <a:r>
              <a:rPr lang="th-TH" sz="4000" b="1" dirty="0">
                <a:solidFill>
                  <a:srgbClr val="0000CC"/>
                </a:solidFill>
                <a:latin typeface="EucrosiaUPC" pitchFamily="18" charset="-34"/>
                <a:cs typeface="EucrosiaUPC" pitchFamily="18" charset="-34"/>
              </a:rPr>
              <a:t>ทุกครั้ง หลังจากตรวจรับ</a:t>
            </a:r>
            <a:r>
              <a:rPr lang="th-TH" sz="4000" b="1" dirty="0" smtClean="0">
                <a:solidFill>
                  <a:srgbClr val="0000CC"/>
                </a:solidFill>
                <a:latin typeface="EucrosiaUPC" pitchFamily="18" charset="-34"/>
                <a:cs typeface="EucrosiaUPC" pitchFamily="18" charset="-34"/>
              </a:rPr>
              <a:t>มอบงาน</a:t>
            </a:r>
            <a:endParaRPr lang="en-US" sz="4000" b="1" dirty="0">
              <a:solidFill>
                <a:srgbClr val="0000CC"/>
              </a:solidFill>
              <a:latin typeface="EucrosiaUPC" pitchFamily="18" charset="-34"/>
              <a:cs typeface="EucrosiaUPC" pitchFamily="18" charset="-34"/>
            </a:endParaRPr>
          </a:p>
          <a:p>
            <a:pPr marL="609600" indent="-609600"/>
            <a:endParaRPr lang="th-TH" sz="3600" b="1" dirty="0">
              <a:solidFill>
                <a:srgbClr val="0000CC"/>
              </a:solidFill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215043" name="Rectangle 3"/>
          <p:cNvSpPr>
            <a:spLocks noChangeArrowheads="1"/>
          </p:cNvSpPr>
          <p:nvPr/>
        </p:nvSpPr>
        <p:spPr bwMode="auto">
          <a:xfrm>
            <a:off x="0" y="279737"/>
            <a:ext cx="914400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th-TH" sz="6000" b="1" dirty="0">
                <a:solidFill>
                  <a:srgbClr val="0000CC"/>
                </a:solidFill>
                <a:latin typeface="EucrosiaUPC" pitchFamily="18" charset="-34"/>
                <a:cs typeface="EucrosiaUPC" pitchFamily="18" charset="-34"/>
              </a:rPr>
              <a:t>สัญญาแบบปรับราคาได้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0" y="6237312"/>
            <a:ext cx="9144000" cy="576064"/>
            <a:chOff x="0" y="6165304"/>
            <a:chExt cx="9144000" cy="576064"/>
          </a:xfrm>
        </p:grpSpPr>
        <p:grpSp>
          <p:nvGrpSpPr>
            <p:cNvPr id="5" name="Group 10"/>
            <p:cNvGrpSpPr/>
            <p:nvPr/>
          </p:nvGrpSpPr>
          <p:grpSpPr>
            <a:xfrm>
              <a:off x="0" y="6165304"/>
              <a:ext cx="9144000" cy="576064"/>
              <a:chOff x="0" y="5877272"/>
              <a:chExt cx="9144000" cy="576064"/>
            </a:xfrm>
          </p:grpSpPr>
          <p:grpSp>
            <p:nvGrpSpPr>
              <p:cNvPr id="7" name="Group 23"/>
              <p:cNvGrpSpPr/>
              <p:nvPr/>
            </p:nvGrpSpPr>
            <p:grpSpPr>
              <a:xfrm>
                <a:off x="0" y="5877272"/>
                <a:ext cx="9144000" cy="576064"/>
                <a:chOff x="0" y="5877272"/>
                <a:chExt cx="9144000" cy="576064"/>
              </a:xfrm>
            </p:grpSpPr>
            <p:cxnSp>
              <p:nvCxnSpPr>
                <p:cNvPr id="9" name="Straight Connector 9"/>
                <p:cNvCxnSpPr/>
                <p:nvPr/>
              </p:nvCxnSpPr>
              <p:spPr>
                <a:xfrm>
                  <a:off x="0" y="6093296"/>
                  <a:ext cx="9144000" cy="72008"/>
                </a:xfrm>
                <a:prstGeom prst="line">
                  <a:avLst/>
                </a:prstGeom>
                <a:ln>
                  <a:solidFill>
                    <a:srgbClr val="008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0" name="Rectangle 10"/>
                <p:cNvSpPr/>
                <p:nvPr/>
              </p:nvSpPr>
              <p:spPr>
                <a:xfrm>
                  <a:off x="6444208" y="5877272"/>
                  <a:ext cx="2664296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Natchanon</a:t>
                  </a:r>
                  <a:r>
                    <a:rPr lang="en-US" sz="2000" b="1" dirty="0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  </a:t>
                  </a:r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Siriphongsurapa</a:t>
                  </a:r>
                  <a:endParaRPr lang="th-TH" sz="2000" b="1" dirty="0">
                    <a:solidFill>
                      <a:schemeClr val="tx1"/>
                    </a:solidFill>
                    <a:effectLst>
                      <a:innerShdw blurRad="63500" dist="50800" dir="5400000">
                        <a:prstClr val="black">
                          <a:alpha val="50000"/>
                        </a:prstClr>
                      </a:innerShdw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  <p:sp>
              <p:nvSpPr>
                <p:cNvPr id="11" name="Rectangle 11"/>
                <p:cNvSpPr/>
                <p:nvPr/>
              </p:nvSpPr>
              <p:spPr>
                <a:xfrm>
                  <a:off x="6804248" y="6165304"/>
                  <a:ext cx="2160240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smtClean="0">
                      <a:solidFill>
                        <a:srgbClr val="FF6600"/>
                      </a:solidFill>
                      <a:effectLst>
                        <a:innerShdw blurRad="114300">
                          <a:prstClr val="black"/>
                        </a:innerShdw>
                        <a:reflection blurRad="6350" stA="55000" endA="300" endPos="45500" dir="5400000" sy="-100000" algn="bl" rotWithShape="0"/>
                      </a:effectLst>
                      <a:latin typeface="Angsana New" pitchFamily="18" charset="-34"/>
                      <a:cs typeface="Angsana New" pitchFamily="18" charset="-34"/>
                    </a:rPr>
                    <a:t> C    O P Y R I G H T</a:t>
                  </a:r>
                  <a:endParaRPr lang="th-TH" sz="2000" b="1" dirty="0">
                    <a:solidFill>
                      <a:srgbClr val="FF6600"/>
                    </a:solidFill>
                    <a:effectLst>
                      <a:innerShdw blurRad="114300">
                        <a:prstClr val="black"/>
                      </a:innerShdw>
                      <a:reflection blurRad="6350" stA="55000" endA="300" endPos="45500" dir="5400000" sy="-100000" algn="bl" rotWithShape="0"/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</p:grpSp>
          <p:cxnSp>
            <p:nvCxnSpPr>
              <p:cNvPr id="8" name="Straight Connector 8"/>
              <p:cNvCxnSpPr/>
              <p:nvPr/>
            </p:nvCxnSpPr>
            <p:spPr>
              <a:xfrm>
                <a:off x="0" y="6165304"/>
                <a:ext cx="9144000" cy="72008"/>
              </a:xfrm>
              <a:prstGeom prst="line">
                <a:avLst/>
              </a:prstGeom>
              <a:ln>
                <a:solidFill>
                  <a:srgbClr val="008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" name="Oval 6"/>
            <p:cNvSpPr/>
            <p:nvPr/>
          </p:nvSpPr>
          <p:spPr>
            <a:xfrm>
              <a:off x="7092280" y="6453336"/>
              <a:ext cx="288032" cy="288032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FF6600"/>
              </a:solidFill>
            </a:ln>
            <a:scene3d>
              <a:camera prst="orthographicFront"/>
              <a:lightRig rig="threePt" dir="t"/>
            </a:scene3d>
            <a:sp3d>
              <a:bevelT w="114300" prst="hardEdg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tx1"/>
                  </a:solidFill>
                  <a:effectLst>
                    <a:innerShdw blurRad="114300">
                      <a:prstClr val="black"/>
                    </a:innerShdw>
                    <a:reflection blurRad="6350" stA="55000" endA="300" endPos="45500" dir="5400000" sy="-100000" algn="bl" rotWithShape="0"/>
                  </a:effectLst>
                  <a:latin typeface="Angsana New" pitchFamily="18" charset="-34"/>
                </a:rPr>
                <a:t>C</a:t>
              </a:r>
              <a:endParaRPr lang="th-TH" sz="2000" b="1" dirty="0">
                <a:solidFill>
                  <a:schemeClr val="tx1"/>
                </a:solidFill>
                <a:effectLst>
                  <a:innerShdw blurRad="114300">
                    <a:prstClr val="black"/>
                  </a:innerShdw>
                  <a:reflection blurRad="6350" stA="55000" endA="300" endPos="45500" dir="5400000" sy="-100000" algn="bl" rotWithShape="0"/>
                </a:effectLst>
                <a:latin typeface="Angsana New" pitchFamily="18" charset="-34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115888"/>
            <a:ext cx="6553200" cy="1044575"/>
          </a:xfrm>
        </p:spPr>
        <p:txBody>
          <a:bodyPr anchor="b"/>
          <a:lstStyle/>
          <a:p>
            <a:pPr algn="ctr"/>
            <a:r>
              <a:rPr lang="th-TH" sz="6000" b="1" dirty="0">
                <a:solidFill>
                  <a:srgbClr val="0000CC"/>
                </a:solidFill>
                <a:latin typeface="EucrosiaUPC" pitchFamily="18" charset="-34"/>
                <a:cs typeface="EucrosiaUPC" pitchFamily="18" charset="-34"/>
              </a:rPr>
              <a:t>สัญญาแบบปรับราคาได้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1196975"/>
            <a:ext cx="7848600" cy="5329238"/>
          </a:xfrm>
        </p:spPr>
        <p:txBody>
          <a:bodyPr>
            <a:normAutofit/>
          </a:bodyPr>
          <a:lstStyle/>
          <a:p>
            <a:pPr marL="609600" indent="-609600" algn="thaiDist">
              <a:lnSpc>
                <a:spcPct val="90000"/>
              </a:lnSpc>
              <a:buFontTx/>
              <a:buNone/>
            </a:pPr>
            <a:r>
              <a:rPr lang="th-TH" sz="3600" b="1" dirty="0">
                <a:solidFill>
                  <a:srgbClr val="C00000"/>
                </a:solidFill>
                <a:latin typeface="EucrosiaUPC" pitchFamily="18" charset="-34"/>
                <a:cs typeface="EucrosiaUPC" pitchFamily="18" charset="-34"/>
              </a:rPr>
              <a:t>               การคำนวณ ค่า </a:t>
            </a:r>
            <a:r>
              <a:rPr lang="en-US" sz="3600" b="1" dirty="0">
                <a:solidFill>
                  <a:srgbClr val="C00000"/>
                </a:solidFill>
                <a:latin typeface="EucrosiaUPC" pitchFamily="18" charset="-34"/>
                <a:cs typeface="EucrosiaUPC" pitchFamily="18" charset="-34"/>
              </a:rPr>
              <a:t>K</a:t>
            </a:r>
            <a:r>
              <a:rPr lang="th-TH" sz="3600" b="1" dirty="0">
                <a:solidFill>
                  <a:srgbClr val="C00000"/>
                </a:solidFill>
                <a:latin typeface="EucrosiaUPC" pitchFamily="18" charset="-34"/>
                <a:cs typeface="EucrosiaUPC" pitchFamily="18" charset="-34"/>
              </a:rPr>
              <a:t> </a:t>
            </a:r>
          </a:p>
          <a:p>
            <a:pPr marL="609600" indent="-609600" algn="thaiDist">
              <a:lnSpc>
                <a:spcPct val="90000"/>
              </a:lnSpc>
              <a:buFontTx/>
              <a:buNone/>
            </a:pPr>
            <a:r>
              <a:rPr lang="th-TH" sz="3600" b="1" dirty="0" smtClean="0">
                <a:latin typeface="EucrosiaUPC" pitchFamily="18" charset="-34"/>
                <a:cs typeface="EucrosiaUPC" pitchFamily="18" charset="-34"/>
              </a:rPr>
              <a:t>     กรณี</a:t>
            </a:r>
            <a:r>
              <a:rPr lang="th-TH" sz="3600" b="1" dirty="0">
                <a:latin typeface="EucrosiaUPC" pitchFamily="18" charset="-34"/>
                <a:cs typeface="EucrosiaUPC" pitchFamily="18" charset="-34"/>
              </a:rPr>
              <a:t>ที่ค่า </a:t>
            </a:r>
            <a:r>
              <a:rPr lang="en-US" sz="3600" b="1" dirty="0">
                <a:latin typeface="EucrosiaUPC" pitchFamily="18" charset="-34"/>
                <a:cs typeface="EucrosiaUPC" pitchFamily="18" charset="-34"/>
              </a:rPr>
              <a:t>K </a:t>
            </a:r>
            <a:r>
              <a:rPr lang="th-TH" sz="3600" b="1" dirty="0">
                <a:latin typeface="EucrosiaUPC" pitchFamily="18" charset="-34"/>
                <a:cs typeface="EucrosiaUPC" pitchFamily="18" charset="-34"/>
              </a:rPr>
              <a:t>มีการเปลี่ยนแปลงเพิ่ม/ลดมากกว่า 4</a:t>
            </a:r>
            <a:r>
              <a:rPr lang="en-US" sz="3600" b="1" dirty="0">
                <a:latin typeface="EucrosiaUPC" pitchFamily="18" charset="-34"/>
                <a:cs typeface="EucrosiaUPC" pitchFamily="18" charset="-34"/>
              </a:rPr>
              <a:t> %</a:t>
            </a:r>
          </a:p>
          <a:p>
            <a:pPr marL="990600" lvl="1" indent="-533400" algn="thaiDist">
              <a:lnSpc>
                <a:spcPct val="90000"/>
              </a:lnSpc>
              <a:buFont typeface="Wingdings" pitchFamily="2" charset="2"/>
              <a:buChar char="Ø"/>
            </a:pPr>
            <a:r>
              <a:rPr lang="th-TH" sz="3600" b="1" dirty="0">
                <a:latin typeface="EucrosiaUPC" pitchFamily="18" charset="-34"/>
                <a:cs typeface="EucrosiaUPC" pitchFamily="18" charset="-34"/>
              </a:rPr>
              <a:t>กรณีที่ค่า </a:t>
            </a:r>
            <a:r>
              <a:rPr lang="en-US" sz="3600" b="1" dirty="0">
                <a:latin typeface="EucrosiaUPC" pitchFamily="18" charset="-34"/>
                <a:cs typeface="EucrosiaUPC" pitchFamily="18" charset="-34"/>
              </a:rPr>
              <a:t>K </a:t>
            </a:r>
            <a:r>
              <a:rPr lang="th-TH" sz="3600" b="1" dirty="0">
                <a:latin typeface="EucrosiaUPC" pitchFamily="18" charset="-34"/>
                <a:cs typeface="EucrosiaUPC" pitchFamily="18" charset="-34"/>
              </a:rPr>
              <a:t>มีการเปลี่ยนแปลงเพิ่มขึ้นมากกว่า 4</a:t>
            </a:r>
            <a:r>
              <a:rPr lang="en-US" sz="3600" b="1" dirty="0">
                <a:latin typeface="EucrosiaUPC" pitchFamily="18" charset="-34"/>
                <a:cs typeface="EucrosiaUPC" pitchFamily="18" charset="-34"/>
              </a:rPr>
              <a:t> % </a:t>
            </a:r>
            <a:r>
              <a:rPr lang="th-TH" sz="3600" b="1" dirty="0">
                <a:latin typeface="EucrosiaUPC" pitchFamily="18" charset="-34"/>
                <a:cs typeface="EucrosiaUPC" pitchFamily="18" charset="-34"/>
              </a:rPr>
              <a:t>และผู้รับจ้างมีการเรียกร้องเงินเพิ่ม ให้ผู้ว่าจ้างจ่ายเงินเพิ่มในส่วนที่เกินจาก 4 </a:t>
            </a:r>
            <a:r>
              <a:rPr lang="en-US" sz="3600" b="1" dirty="0">
                <a:latin typeface="EucrosiaUPC" pitchFamily="18" charset="-34"/>
                <a:cs typeface="EucrosiaUPC" pitchFamily="18" charset="-34"/>
              </a:rPr>
              <a:t>%</a:t>
            </a:r>
          </a:p>
          <a:p>
            <a:pPr marL="990600" lvl="1" indent="-533400" algn="thaiDist">
              <a:lnSpc>
                <a:spcPct val="90000"/>
              </a:lnSpc>
              <a:buFont typeface="Wingdings" pitchFamily="2" charset="2"/>
              <a:buChar char="Ø"/>
            </a:pPr>
            <a:r>
              <a:rPr lang="th-TH" sz="3600" b="1" dirty="0">
                <a:latin typeface="EucrosiaUPC" pitchFamily="18" charset="-34"/>
                <a:cs typeface="EucrosiaUPC" pitchFamily="18" charset="-34"/>
              </a:rPr>
              <a:t>กรณีที่ค่า </a:t>
            </a:r>
            <a:r>
              <a:rPr lang="en-US" sz="3600" b="1" dirty="0">
                <a:latin typeface="EucrosiaUPC" pitchFamily="18" charset="-34"/>
                <a:cs typeface="EucrosiaUPC" pitchFamily="18" charset="-34"/>
              </a:rPr>
              <a:t>K </a:t>
            </a:r>
            <a:r>
              <a:rPr lang="th-TH" sz="3600" b="1" dirty="0">
                <a:latin typeface="EucrosiaUPC" pitchFamily="18" charset="-34"/>
                <a:cs typeface="EucrosiaUPC" pitchFamily="18" charset="-34"/>
              </a:rPr>
              <a:t>มีการเปลี่ยนแปลงลดลงมากกว่า 4</a:t>
            </a:r>
            <a:r>
              <a:rPr lang="en-US" sz="3600" b="1" dirty="0">
                <a:latin typeface="EucrosiaUPC" pitchFamily="18" charset="-34"/>
                <a:cs typeface="EucrosiaUPC" pitchFamily="18" charset="-34"/>
              </a:rPr>
              <a:t> % </a:t>
            </a:r>
            <a:r>
              <a:rPr lang="th-TH" sz="3600" b="1" dirty="0">
                <a:latin typeface="EucrosiaUPC" pitchFamily="18" charset="-34"/>
                <a:cs typeface="EucrosiaUPC" pitchFamily="18" charset="-34"/>
              </a:rPr>
              <a:t>ให้ผู้ว่าจ้างเรียกเงินคืนจากผู้รับจ้างในส่วนที่เกินจาก 4 </a:t>
            </a:r>
            <a:r>
              <a:rPr lang="en-US" sz="3600" b="1" dirty="0">
                <a:latin typeface="EucrosiaUPC" pitchFamily="18" charset="-34"/>
                <a:cs typeface="EucrosiaUPC" pitchFamily="18" charset="-34"/>
              </a:rPr>
              <a:t>%</a:t>
            </a:r>
            <a:endParaRPr lang="th-TH" sz="3600" b="1" dirty="0">
              <a:latin typeface="EucrosiaUPC" pitchFamily="18" charset="-34"/>
              <a:cs typeface="EucrosiaUPC" pitchFamily="18" charset="-34"/>
            </a:endParaRPr>
          </a:p>
        </p:txBody>
      </p:sp>
      <p:pic>
        <p:nvPicPr>
          <p:cNvPr id="216068" name="Picture 5" descr="http://toolsreviews.net/wp-content/uploads/2011/08/construction-tool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43688" y="0"/>
            <a:ext cx="2500312" cy="188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5" name="Group 4"/>
          <p:cNvGrpSpPr/>
          <p:nvPr/>
        </p:nvGrpSpPr>
        <p:grpSpPr>
          <a:xfrm>
            <a:off x="0" y="6237312"/>
            <a:ext cx="9144000" cy="576064"/>
            <a:chOff x="0" y="6165304"/>
            <a:chExt cx="9144000" cy="576064"/>
          </a:xfrm>
        </p:grpSpPr>
        <p:grpSp>
          <p:nvGrpSpPr>
            <p:cNvPr id="6" name="Group 10"/>
            <p:cNvGrpSpPr/>
            <p:nvPr/>
          </p:nvGrpSpPr>
          <p:grpSpPr>
            <a:xfrm>
              <a:off x="0" y="6165304"/>
              <a:ext cx="9144000" cy="576064"/>
              <a:chOff x="0" y="5877272"/>
              <a:chExt cx="9144000" cy="576064"/>
            </a:xfrm>
          </p:grpSpPr>
          <p:grpSp>
            <p:nvGrpSpPr>
              <p:cNvPr id="8" name="Group 23"/>
              <p:cNvGrpSpPr/>
              <p:nvPr/>
            </p:nvGrpSpPr>
            <p:grpSpPr>
              <a:xfrm>
                <a:off x="0" y="5877272"/>
                <a:ext cx="9144000" cy="576064"/>
                <a:chOff x="0" y="5877272"/>
                <a:chExt cx="9144000" cy="576064"/>
              </a:xfrm>
            </p:grpSpPr>
            <p:cxnSp>
              <p:nvCxnSpPr>
                <p:cNvPr id="10" name="Straight Connector 9"/>
                <p:cNvCxnSpPr/>
                <p:nvPr/>
              </p:nvCxnSpPr>
              <p:spPr>
                <a:xfrm>
                  <a:off x="0" y="6093296"/>
                  <a:ext cx="9144000" cy="72008"/>
                </a:xfrm>
                <a:prstGeom prst="line">
                  <a:avLst/>
                </a:prstGeom>
                <a:ln>
                  <a:solidFill>
                    <a:srgbClr val="008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1" name="Rectangle 10"/>
                <p:cNvSpPr/>
                <p:nvPr/>
              </p:nvSpPr>
              <p:spPr>
                <a:xfrm>
                  <a:off x="6444208" y="5877272"/>
                  <a:ext cx="2664296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Natchanon</a:t>
                  </a:r>
                  <a:r>
                    <a:rPr lang="en-US" sz="2000" b="1" dirty="0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  </a:t>
                  </a:r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Siriphongsurapa</a:t>
                  </a:r>
                  <a:endParaRPr lang="th-TH" sz="2000" b="1" dirty="0">
                    <a:solidFill>
                      <a:schemeClr val="tx1"/>
                    </a:solidFill>
                    <a:effectLst>
                      <a:innerShdw blurRad="63500" dist="50800" dir="5400000">
                        <a:prstClr val="black">
                          <a:alpha val="50000"/>
                        </a:prstClr>
                      </a:innerShdw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  <p:sp>
              <p:nvSpPr>
                <p:cNvPr id="12" name="Rectangle 11"/>
                <p:cNvSpPr/>
                <p:nvPr/>
              </p:nvSpPr>
              <p:spPr>
                <a:xfrm>
                  <a:off x="6804248" y="6165304"/>
                  <a:ext cx="2160240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smtClean="0">
                      <a:solidFill>
                        <a:srgbClr val="FF6600"/>
                      </a:solidFill>
                      <a:effectLst>
                        <a:innerShdw blurRad="114300">
                          <a:prstClr val="black"/>
                        </a:innerShdw>
                        <a:reflection blurRad="6350" stA="55000" endA="300" endPos="45500" dir="5400000" sy="-100000" algn="bl" rotWithShape="0"/>
                      </a:effectLst>
                      <a:latin typeface="Angsana New" pitchFamily="18" charset="-34"/>
                      <a:cs typeface="Angsana New" pitchFamily="18" charset="-34"/>
                    </a:rPr>
                    <a:t> C    O P Y R I G H T</a:t>
                  </a:r>
                  <a:endParaRPr lang="th-TH" sz="2000" b="1" dirty="0">
                    <a:solidFill>
                      <a:srgbClr val="FF6600"/>
                    </a:solidFill>
                    <a:effectLst>
                      <a:innerShdw blurRad="114300">
                        <a:prstClr val="black"/>
                      </a:innerShdw>
                      <a:reflection blurRad="6350" stA="55000" endA="300" endPos="45500" dir="5400000" sy="-100000" algn="bl" rotWithShape="0"/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</p:grpSp>
          <p:cxnSp>
            <p:nvCxnSpPr>
              <p:cNvPr id="9" name="Straight Connector 8"/>
              <p:cNvCxnSpPr/>
              <p:nvPr/>
            </p:nvCxnSpPr>
            <p:spPr>
              <a:xfrm>
                <a:off x="0" y="6165304"/>
                <a:ext cx="9144000" cy="72008"/>
              </a:xfrm>
              <a:prstGeom prst="line">
                <a:avLst/>
              </a:prstGeom>
              <a:ln>
                <a:solidFill>
                  <a:srgbClr val="008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" name="Oval 6"/>
            <p:cNvSpPr/>
            <p:nvPr/>
          </p:nvSpPr>
          <p:spPr>
            <a:xfrm>
              <a:off x="7092280" y="6453336"/>
              <a:ext cx="288032" cy="288032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FF6600"/>
              </a:solidFill>
            </a:ln>
            <a:scene3d>
              <a:camera prst="orthographicFront"/>
              <a:lightRig rig="threePt" dir="t"/>
            </a:scene3d>
            <a:sp3d>
              <a:bevelT w="114300" prst="hardEdg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tx1"/>
                  </a:solidFill>
                  <a:effectLst>
                    <a:innerShdw blurRad="114300">
                      <a:prstClr val="black"/>
                    </a:innerShdw>
                    <a:reflection blurRad="6350" stA="55000" endA="300" endPos="45500" dir="5400000" sy="-100000" algn="bl" rotWithShape="0"/>
                  </a:effectLst>
                  <a:latin typeface="Angsana New" pitchFamily="18" charset="-34"/>
                </a:rPr>
                <a:t>C</a:t>
              </a:r>
              <a:endParaRPr lang="th-TH" sz="2000" b="1" dirty="0">
                <a:solidFill>
                  <a:schemeClr val="tx1"/>
                </a:solidFill>
                <a:effectLst>
                  <a:innerShdw blurRad="114300">
                    <a:prstClr val="black"/>
                  </a:innerShdw>
                  <a:reflection blurRad="6350" stA="55000" endA="300" endPos="45500" dir="5400000" sy="-100000" algn="bl" rotWithShape="0"/>
                </a:effectLst>
                <a:latin typeface="Angsana New" pitchFamily="18" charset="-34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611560" y="1196752"/>
            <a:ext cx="7920880" cy="4392488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  <a:buFont typeface="Wingdings" pitchFamily="2" charset="2"/>
              <a:buChar char="Ø"/>
            </a:pPr>
            <a:r>
              <a:rPr lang="th-TH" sz="2400" b="1" dirty="0" smtClean="0">
                <a:latin typeface="EucrosiaUPC" pitchFamily="18" charset="-34"/>
                <a:cs typeface="EucrosiaUPC" pitchFamily="18" charset="-34"/>
              </a:rPr>
              <a:t> การแก้ไขสัญญา</a:t>
            </a:r>
          </a:p>
          <a:p>
            <a:pPr marL="538163" indent="-179388">
              <a:lnSpc>
                <a:spcPct val="120000"/>
              </a:lnSpc>
              <a:buFont typeface="Arial" pitchFamily="34" charset="0"/>
              <a:buChar char="•"/>
            </a:pPr>
            <a:r>
              <a:rPr lang="th-TH" sz="2400" b="1" dirty="0" smtClean="0">
                <a:latin typeface="EucrosiaUPC" pitchFamily="18" charset="-34"/>
                <a:cs typeface="EucrosiaUPC" pitchFamily="18" charset="-34"/>
              </a:rPr>
              <a:t>แก้ไขโดยไม่ชอบและเอื้อประโยชน์ให้แก่คู่สัญญา</a:t>
            </a:r>
          </a:p>
          <a:p>
            <a:pPr marL="538163" indent="-179388">
              <a:lnSpc>
                <a:spcPct val="120000"/>
              </a:lnSpc>
              <a:buFont typeface="Arial" pitchFamily="34" charset="0"/>
              <a:buChar char="•"/>
            </a:pPr>
            <a:r>
              <a:rPr lang="th-TH" sz="2400" b="1" dirty="0" smtClean="0">
                <a:latin typeface="EucrosiaUPC" pitchFamily="18" charset="-34"/>
                <a:cs typeface="EucrosiaUPC" pitchFamily="18" charset="-34"/>
              </a:rPr>
              <a:t>กรณีแก้ไขสัญญาแล้วมีการเพิ่มวงเงิน แต่ไม่แก้ไขเพิ่มค่าปรับและหลักประกันสัญญา</a:t>
            </a:r>
          </a:p>
          <a:p>
            <a:pPr marL="0" indent="0">
              <a:lnSpc>
                <a:spcPct val="120000"/>
              </a:lnSpc>
              <a:buFont typeface="Wingdings" pitchFamily="2" charset="2"/>
              <a:buChar char="Ø"/>
            </a:pPr>
            <a:r>
              <a:rPr lang="th-TH" sz="2400" b="1" dirty="0" smtClean="0">
                <a:latin typeface="EucrosiaUPC" pitchFamily="18" charset="-34"/>
                <a:cs typeface="EucrosiaUPC" pitchFamily="18" charset="-34"/>
              </a:rPr>
              <a:t> ขาดการเร่งรัดติดตามกรณีคู่สัญญาดำเนินการล่าช้า</a:t>
            </a:r>
          </a:p>
          <a:p>
            <a:pPr marL="179388" indent="-179388">
              <a:lnSpc>
                <a:spcPct val="120000"/>
              </a:lnSpc>
              <a:buFont typeface="Wingdings" pitchFamily="2" charset="2"/>
              <a:buChar char="Ø"/>
            </a:pPr>
            <a:r>
              <a:rPr lang="th-TH" sz="2400" b="1" dirty="0" smtClean="0">
                <a:latin typeface="EucrosiaUPC" pitchFamily="18" charset="-34"/>
                <a:cs typeface="EucrosiaUPC" pitchFamily="18" charset="-34"/>
              </a:rPr>
              <a:t> ไม่แจ้งการเรียกค่าปรับเมื่อครบกำหนดสัญญา</a:t>
            </a:r>
          </a:p>
          <a:p>
            <a:pPr marL="179388" indent="-179388">
              <a:lnSpc>
                <a:spcPct val="120000"/>
              </a:lnSpc>
              <a:buFont typeface="Wingdings" pitchFamily="2" charset="2"/>
              <a:buChar char="Ø"/>
            </a:pPr>
            <a:r>
              <a:rPr lang="th-TH" sz="2400" b="1" dirty="0" smtClean="0">
                <a:latin typeface="EucrosiaUPC" pitchFamily="18" charset="-34"/>
                <a:cs typeface="EucrosiaUPC" pitchFamily="18" charset="-34"/>
              </a:rPr>
              <a:t> ไม่สงวนสิทธิการเรียกปรับเมื่อรับมอบพัสดุหรืองานจ้าง</a:t>
            </a:r>
          </a:p>
          <a:p>
            <a:pPr marL="179388" indent="-179388">
              <a:lnSpc>
                <a:spcPct val="120000"/>
              </a:lnSpc>
              <a:buFont typeface="Wingdings" pitchFamily="2" charset="2"/>
              <a:buChar char="Ø"/>
            </a:pPr>
            <a:r>
              <a:rPr lang="th-TH" sz="2400" b="1" dirty="0" smtClean="0">
                <a:latin typeface="EucrosiaUPC" pitchFamily="18" charset="-34"/>
                <a:cs typeface="EucrosiaUPC" pitchFamily="18" charset="-34"/>
              </a:rPr>
              <a:t> ขยายเวลาทำการตามสัญญา งดหรือลดค่าปรับไม่ชอบ</a:t>
            </a:r>
          </a:p>
          <a:p>
            <a:pPr marL="179388" indent="-179388">
              <a:lnSpc>
                <a:spcPct val="120000"/>
              </a:lnSpc>
              <a:buFont typeface="Wingdings" pitchFamily="2" charset="2"/>
              <a:buChar char="Ø"/>
            </a:pPr>
            <a:r>
              <a:rPr lang="th-TH" sz="2400" b="1" dirty="0" smtClean="0">
                <a:latin typeface="EucrosiaUPC" pitchFamily="18" charset="-34"/>
                <a:cs typeface="EucrosiaUPC" pitchFamily="18" charset="-34"/>
              </a:rPr>
              <a:t> ไม่แจ้งคู่สัญญาให้ยินยอมชำระค่าปรับโดยไม่มีเงื่อนไขกรณีค่าปรับจะเกินร้อยละ 10</a:t>
            </a:r>
          </a:p>
          <a:p>
            <a:pPr marL="179388" indent="-179388">
              <a:lnSpc>
                <a:spcPct val="120000"/>
              </a:lnSpc>
              <a:buFont typeface="Wingdings" pitchFamily="2" charset="2"/>
              <a:buChar char="Ø"/>
            </a:pPr>
            <a:r>
              <a:rPr lang="th-TH" sz="2400" b="1" dirty="0" smtClean="0">
                <a:latin typeface="EucrosiaUPC" pitchFamily="18" charset="-34"/>
                <a:cs typeface="EucrosiaUPC" pitchFamily="18" charset="-34"/>
              </a:rPr>
              <a:t> ไม่ตรวจสอบความชำรุดบกพร่องก่อนคืนหลักประกัน</a:t>
            </a:r>
            <a:endParaRPr lang="th-TH" sz="2400" dirty="0"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D08FFA-EA94-4CF6-A7BE-C6D65D3AAC31}" type="slidenum">
              <a:rPr lang="en-US" smtClean="0"/>
              <a:pPr>
                <a:defRPr/>
              </a:pPr>
              <a:t>132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539552" y="476672"/>
            <a:ext cx="806489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buFont typeface="Courier New" pitchFamily="49" charset="0"/>
              <a:buChar char="o"/>
            </a:pPr>
            <a:r>
              <a:rPr lang="th-TH" sz="3600" b="1" dirty="0" smtClean="0"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EucrosiaUPC" pitchFamily="18" charset="-34"/>
                <a:cs typeface="EucrosiaUPC" pitchFamily="18" charset="-34"/>
              </a:rPr>
              <a:t> </a:t>
            </a:r>
            <a:r>
              <a:rPr lang="th-TH" sz="3600" b="1" u="sng" dirty="0" smtClean="0"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EucrosiaUPC" pitchFamily="18" charset="-34"/>
                <a:cs typeface="EucrosiaUPC" pitchFamily="18" charset="-34"/>
              </a:rPr>
              <a:t>ความเสี่ยงที่พบบ่อย</a:t>
            </a:r>
            <a:r>
              <a:rPr lang="th-TH" sz="3600" b="1" dirty="0" smtClean="0"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EucrosiaUPC" pitchFamily="18" charset="-34"/>
                <a:cs typeface="EucrosiaUPC" pitchFamily="18" charset="-34"/>
              </a:rPr>
              <a:t> </a:t>
            </a:r>
            <a:r>
              <a:rPr lang="en-US" sz="3600" b="1" dirty="0" smtClean="0">
                <a:solidFill>
                  <a:srgbClr val="0000FF"/>
                </a:solidFill>
                <a:effectLst>
                  <a:reflection blurRad="6350" stA="55000" endA="300" endPos="45500" dir="5400000" sy="-100000" algn="bl" rotWithShape="0"/>
                </a:effectLst>
                <a:latin typeface="EucrosiaUPC" pitchFamily="18" charset="-34"/>
                <a:cs typeface="EucrosiaUPC" pitchFamily="18" charset="-34"/>
              </a:rPr>
              <a:t>: </a:t>
            </a:r>
            <a:r>
              <a:rPr lang="th-TH" sz="3600" b="1" dirty="0" smtClean="0">
                <a:solidFill>
                  <a:srgbClr val="0000FF"/>
                </a:solidFill>
                <a:effectLst>
                  <a:reflection blurRad="6350" stA="55000" endA="300" endPos="45500" dir="5400000" sy="-100000" algn="bl" rotWithShape="0"/>
                </a:effectLst>
                <a:latin typeface="EucrosiaUPC" pitchFamily="18" charset="-34"/>
                <a:cs typeface="EucrosiaUPC" pitchFamily="18" charset="-34"/>
              </a:rPr>
              <a:t>ในขั้นตอนการบริหารสัญญา</a:t>
            </a:r>
            <a:endParaRPr lang="th-TH" sz="3600" dirty="0"/>
          </a:p>
        </p:txBody>
      </p:sp>
      <p:grpSp>
        <p:nvGrpSpPr>
          <p:cNvPr id="14" name="Group 4"/>
          <p:cNvGrpSpPr/>
          <p:nvPr/>
        </p:nvGrpSpPr>
        <p:grpSpPr>
          <a:xfrm>
            <a:off x="0" y="6237312"/>
            <a:ext cx="9144000" cy="576064"/>
            <a:chOff x="0" y="6165304"/>
            <a:chExt cx="9144000" cy="576064"/>
          </a:xfrm>
        </p:grpSpPr>
        <p:grpSp>
          <p:nvGrpSpPr>
            <p:cNvPr id="15" name="Group 10"/>
            <p:cNvGrpSpPr/>
            <p:nvPr/>
          </p:nvGrpSpPr>
          <p:grpSpPr>
            <a:xfrm>
              <a:off x="0" y="6165304"/>
              <a:ext cx="9144000" cy="576064"/>
              <a:chOff x="0" y="5877272"/>
              <a:chExt cx="9144000" cy="576064"/>
            </a:xfrm>
          </p:grpSpPr>
          <p:grpSp>
            <p:nvGrpSpPr>
              <p:cNvPr id="17" name="Group 23"/>
              <p:cNvGrpSpPr/>
              <p:nvPr/>
            </p:nvGrpSpPr>
            <p:grpSpPr>
              <a:xfrm>
                <a:off x="0" y="5877272"/>
                <a:ext cx="9144000" cy="576064"/>
                <a:chOff x="0" y="5877272"/>
                <a:chExt cx="9144000" cy="576064"/>
              </a:xfrm>
            </p:grpSpPr>
            <p:cxnSp>
              <p:nvCxnSpPr>
                <p:cNvPr id="19" name="Straight Connector 9"/>
                <p:cNvCxnSpPr/>
                <p:nvPr/>
              </p:nvCxnSpPr>
              <p:spPr>
                <a:xfrm>
                  <a:off x="0" y="6093296"/>
                  <a:ext cx="9144000" cy="72008"/>
                </a:xfrm>
                <a:prstGeom prst="line">
                  <a:avLst/>
                </a:prstGeom>
                <a:ln>
                  <a:solidFill>
                    <a:srgbClr val="008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0" name="Rectangle 10"/>
                <p:cNvSpPr/>
                <p:nvPr/>
              </p:nvSpPr>
              <p:spPr>
                <a:xfrm>
                  <a:off x="6444208" y="5877272"/>
                  <a:ext cx="2664296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Natchanon</a:t>
                  </a:r>
                  <a:r>
                    <a:rPr lang="en-US" sz="2000" b="1" dirty="0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  </a:t>
                  </a:r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Siriphongsurapa</a:t>
                  </a:r>
                  <a:endParaRPr lang="th-TH" sz="2000" b="1" dirty="0">
                    <a:solidFill>
                      <a:schemeClr val="tx1"/>
                    </a:solidFill>
                    <a:effectLst>
                      <a:innerShdw blurRad="63500" dist="50800" dir="5400000">
                        <a:prstClr val="black">
                          <a:alpha val="50000"/>
                        </a:prstClr>
                      </a:innerShdw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  <p:sp>
              <p:nvSpPr>
                <p:cNvPr id="21" name="Rectangle 11"/>
                <p:cNvSpPr/>
                <p:nvPr/>
              </p:nvSpPr>
              <p:spPr>
                <a:xfrm>
                  <a:off x="6804248" y="6165304"/>
                  <a:ext cx="2160240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smtClean="0">
                      <a:solidFill>
                        <a:srgbClr val="FF6600"/>
                      </a:solidFill>
                      <a:effectLst>
                        <a:innerShdw blurRad="114300">
                          <a:prstClr val="black"/>
                        </a:innerShdw>
                        <a:reflection blurRad="6350" stA="55000" endA="300" endPos="45500" dir="5400000" sy="-100000" algn="bl" rotWithShape="0"/>
                      </a:effectLst>
                      <a:latin typeface="Angsana New" pitchFamily="18" charset="-34"/>
                      <a:cs typeface="Angsana New" pitchFamily="18" charset="-34"/>
                    </a:rPr>
                    <a:t> C    O P Y R I G H T</a:t>
                  </a:r>
                  <a:endParaRPr lang="th-TH" sz="2000" b="1" dirty="0">
                    <a:solidFill>
                      <a:srgbClr val="FF6600"/>
                    </a:solidFill>
                    <a:effectLst>
                      <a:innerShdw blurRad="114300">
                        <a:prstClr val="black"/>
                      </a:innerShdw>
                      <a:reflection blurRad="6350" stA="55000" endA="300" endPos="45500" dir="5400000" sy="-100000" algn="bl" rotWithShape="0"/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</p:grpSp>
          <p:cxnSp>
            <p:nvCxnSpPr>
              <p:cNvPr id="18" name="Straight Connector 8"/>
              <p:cNvCxnSpPr/>
              <p:nvPr/>
            </p:nvCxnSpPr>
            <p:spPr>
              <a:xfrm>
                <a:off x="0" y="6165304"/>
                <a:ext cx="9144000" cy="72008"/>
              </a:xfrm>
              <a:prstGeom prst="line">
                <a:avLst/>
              </a:prstGeom>
              <a:ln>
                <a:solidFill>
                  <a:srgbClr val="008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6" name="Oval 6"/>
            <p:cNvSpPr/>
            <p:nvPr/>
          </p:nvSpPr>
          <p:spPr>
            <a:xfrm>
              <a:off x="7092280" y="6453336"/>
              <a:ext cx="288032" cy="288032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FF6600"/>
              </a:solidFill>
            </a:ln>
            <a:scene3d>
              <a:camera prst="orthographicFront"/>
              <a:lightRig rig="threePt" dir="t"/>
            </a:scene3d>
            <a:sp3d>
              <a:bevelT w="114300" prst="hardEdg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tx1"/>
                  </a:solidFill>
                  <a:effectLst>
                    <a:innerShdw blurRad="114300">
                      <a:prstClr val="black"/>
                    </a:innerShdw>
                    <a:reflection blurRad="6350" stA="55000" endA="300" endPos="45500" dir="5400000" sy="-100000" algn="bl" rotWithShape="0"/>
                  </a:effectLst>
                  <a:latin typeface="Angsana New" pitchFamily="18" charset="-34"/>
                </a:rPr>
                <a:t>C</a:t>
              </a:r>
              <a:endParaRPr lang="th-TH" sz="2000" b="1" dirty="0">
                <a:solidFill>
                  <a:schemeClr val="tx1"/>
                </a:solidFill>
                <a:effectLst>
                  <a:innerShdw blurRad="114300">
                    <a:prstClr val="black"/>
                  </a:innerShdw>
                  <a:reflection blurRad="6350" stA="55000" endA="300" endPos="45500" dir="5400000" sy="-100000" algn="bl" rotWithShape="0"/>
                </a:effectLst>
                <a:latin typeface="Angsana New" pitchFamily="18" charset="-34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611560" y="2204864"/>
            <a:ext cx="7920880" cy="2808312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th-TH" sz="3600" b="1" dirty="0" smtClean="0">
                <a:latin typeface="EucrosiaUPC" pitchFamily="18" charset="-34"/>
                <a:cs typeface="EucrosiaUPC" pitchFamily="18" charset="-34"/>
              </a:rPr>
              <a:t>การตรวจรับพัสดุ ไม่ถูกต้อง ครบถ้วน ตามสัญญาหรือข้อตกลงเป็นหนังสือ</a:t>
            </a:r>
          </a:p>
          <a:p>
            <a:pPr>
              <a:lnSpc>
                <a:spcPct val="90000"/>
              </a:lnSpc>
            </a:pPr>
            <a:r>
              <a:rPr lang="th-TH" sz="3600" b="1" dirty="0" smtClean="0">
                <a:latin typeface="EucrosiaUPC" pitchFamily="18" charset="-34"/>
                <a:cs typeface="EucrosiaUPC" pitchFamily="18" charset="-34"/>
              </a:rPr>
              <a:t>การควบคุมงาน และตรวจรับพัสดุในงานก่อสร้าง          ไม่ถูกต้อง ครบถ้วน ตามแบบรูปฯ</a:t>
            </a:r>
            <a:endParaRPr lang="en-US" sz="3600" b="1" dirty="0" smtClean="0">
              <a:latin typeface="EucrosiaUPC" pitchFamily="18" charset="-34"/>
              <a:cs typeface="EucrosiaUPC" pitchFamily="18" charset="-34"/>
            </a:endParaRPr>
          </a:p>
          <a:p>
            <a:pPr>
              <a:buNone/>
            </a:pPr>
            <a:endParaRPr lang="th-TH" sz="3600" dirty="0" smtClean="0">
              <a:latin typeface="EucrosiaUPC" pitchFamily="18" charset="-34"/>
              <a:cs typeface="EucrosiaUPC" pitchFamily="18" charset="-34"/>
            </a:endParaRPr>
          </a:p>
          <a:p>
            <a:endParaRPr lang="th-TH" sz="3600" dirty="0" smtClean="0">
              <a:latin typeface="EucrosiaUPC" pitchFamily="18" charset="-34"/>
              <a:cs typeface="EucrosiaUPC" pitchFamily="18" charset="-34"/>
            </a:endParaRPr>
          </a:p>
          <a:p>
            <a:endParaRPr lang="th-TH" sz="3600" dirty="0"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D08FFA-EA94-4CF6-A7BE-C6D65D3AAC31}" type="slidenum">
              <a:rPr lang="en-US" smtClean="0"/>
              <a:pPr>
                <a:defRPr/>
              </a:pPr>
              <a:t>133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539552" y="836712"/>
            <a:ext cx="806489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buFont typeface="Courier New" pitchFamily="49" charset="0"/>
              <a:buChar char="o"/>
            </a:pPr>
            <a:r>
              <a:rPr lang="th-TH" sz="4000" b="1" dirty="0" smtClean="0">
                <a:solidFill>
                  <a:srgbClr val="0000FF"/>
                </a:solidFill>
                <a:effectLst>
                  <a:reflection blurRad="6350" stA="55000" endA="300" endPos="45500" dir="5400000" sy="-100000" algn="bl" rotWithShape="0"/>
                </a:effectLst>
                <a:latin typeface="EucrosiaUPC" pitchFamily="18" charset="-34"/>
                <a:cs typeface="EucrosiaUPC" pitchFamily="18" charset="-34"/>
              </a:rPr>
              <a:t> </a:t>
            </a:r>
            <a:r>
              <a:rPr lang="th-TH" sz="4000" b="1" u="sng" dirty="0" smtClean="0"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EucrosiaUPC" pitchFamily="18" charset="-34"/>
                <a:cs typeface="EucrosiaUPC" pitchFamily="18" charset="-34"/>
              </a:rPr>
              <a:t>ความเสี่ยงที่พบบ่อย</a:t>
            </a:r>
            <a:r>
              <a:rPr lang="th-TH" sz="4000" b="1" dirty="0" smtClean="0"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EucrosiaUPC" pitchFamily="18" charset="-34"/>
                <a:cs typeface="EucrosiaUPC" pitchFamily="18" charset="-34"/>
              </a:rPr>
              <a:t> </a:t>
            </a:r>
            <a:r>
              <a:rPr lang="en-US" sz="4000" b="1" dirty="0" smtClean="0">
                <a:solidFill>
                  <a:srgbClr val="0000FF"/>
                </a:solidFill>
                <a:effectLst>
                  <a:reflection blurRad="6350" stA="55000" endA="300" endPos="45500" dir="5400000" sy="-100000" algn="bl" rotWithShape="0"/>
                </a:effectLst>
                <a:latin typeface="EucrosiaUPC" pitchFamily="18" charset="-34"/>
                <a:cs typeface="EucrosiaUPC" pitchFamily="18" charset="-34"/>
              </a:rPr>
              <a:t>: </a:t>
            </a:r>
            <a:r>
              <a:rPr lang="th-TH" sz="4000" b="1" dirty="0" smtClean="0">
                <a:solidFill>
                  <a:srgbClr val="0000FF"/>
                </a:solidFill>
                <a:effectLst>
                  <a:reflection blurRad="6350" stA="55000" endA="300" endPos="45500" dir="5400000" sy="-100000" algn="bl" rotWithShape="0"/>
                </a:effectLst>
                <a:latin typeface="EucrosiaUPC" pitchFamily="18" charset="-34"/>
                <a:cs typeface="EucrosiaUPC" pitchFamily="18" charset="-34"/>
              </a:rPr>
              <a:t>ในขั้นตอนการตรวจรับพัสดุ</a:t>
            </a:r>
          </a:p>
        </p:txBody>
      </p:sp>
      <p:grpSp>
        <p:nvGrpSpPr>
          <p:cNvPr id="14" name="Group 4"/>
          <p:cNvGrpSpPr/>
          <p:nvPr/>
        </p:nvGrpSpPr>
        <p:grpSpPr>
          <a:xfrm>
            <a:off x="0" y="6237312"/>
            <a:ext cx="9144000" cy="576064"/>
            <a:chOff x="0" y="6165304"/>
            <a:chExt cx="9144000" cy="576064"/>
          </a:xfrm>
        </p:grpSpPr>
        <p:grpSp>
          <p:nvGrpSpPr>
            <p:cNvPr id="15" name="Group 10"/>
            <p:cNvGrpSpPr/>
            <p:nvPr/>
          </p:nvGrpSpPr>
          <p:grpSpPr>
            <a:xfrm>
              <a:off x="0" y="6165304"/>
              <a:ext cx="9144000" cy="576064"/>
              <a:chOff x="0" y="5877272"/>
              <a:chExt cx="9144000" cy="576064"/>
            </a:xfrm>
          </p:grpSpPr>
          <p:grpSp>
            <p:nvGrpSpPr>
              <p:cNvPr id="17" name="Group 23"/>
              <p:cNvGrpSpPr/>
              <p:nvPr/>
            </p:nvGrpSpPr>
            <p:grpSpPr>
              <a:xfrm>
                <a:off x="0" y="5877272"/>
                <a:ext cx="9144000" cy="576064"/>
                <a:chOff x="0" y="5877272"/>
                <a:chExt cx="9144000" cy="576064"/>
              </a:xfrm>
            </p:grpSpPr>
            <p:cxnSp>
              <p:nvCxnSpPr>
                <p:cNvPr id="19" name="Straight Connector 9"/>
                <p:cNvCxnSpPr/>
                <p:nvPr/>
              </p:nvCxnSpPr>
              <p:spPr>
                <a:xfrm>
                  <a:off x="0" y="6093296"/>
                  <a:ext cx="9144000" cy="72008"/>
                </a:xfrm>
                <a:prstGeom prst="line">
                  <a:avLst/>
                </a:prstGeom>
                <a:ln>
                  <a:solidFill>
                    <a:srgbClr val="008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0" name="Rectangle 10"/>
                <p:cNvSpPr/>
                <p:nvPr/>
              </p:nvSpPr>
              <p:spPr>
                <a:xfrm>
                  <a:off x="6444208" y="5877272"/>
                  <a:ext cx="2664296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Natchanon</a:t>
                  </a:r>
                  <a:r>
                    <a:rPr lang="en-US" sz="2000" b="1" dirty="0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  </a:t>
                  </a:r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Siriphongsurapa</a:t>
                  </a:r>
                  <a:endParaRPr lang="th-TH" sz="2000" b="1" dirty="0">
                    <a:solidFill>
                      <a:schemeClr val="tx1"/>
                    </a:solidFill>
                    <a:effectLst>
                      <a:innerShdw blurRad="63500" dist="50800" dir="5400000">
                        <a:prstClr val="black">
                          <a:alpha val="50000"/>
                        </a:prstClr>
                      </a:innerShdw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  <p:sp>
              <p:nvSpPr>
                <p:cNvPr id="21" name="Rectangle 11"/>
                <p:cNvSpPr/>
                <p:nvPr/>
              </p:nvSpPr>
              <p:spPr>
                <a:xfrm>
                  <a:off x="6804248" y="6165304"/>
                  <a:ext cx="2160240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smtClean="0">
                      <a:solidFill>
                        <a:srgbClr val="FF6600"/>
                      </a:solidFill>
                      <a:effectLst>
                        <a:innerShdw blurRad="114300">
                          <a:prstClr val="black"/>
                        </a:innerShdw>
                        <a:reflection blurRad="6350" stA="55000" endA="300" endPos="45500" dir="5400000" sy="-100000" algn="bl" rotWithShape="0"/>
                      </a:effectLst>
                      <a:latin typeface="Angsana New" pitchFamily="18" charset="-34"/>
                      <a:cs typeface="Angsana New" pitchFamily="18" charset="-34"/>
                    </a:rPr>
                    <a:t> C    O P Y R I G H T</a:t>
                  </a:r>
                  <a:endParaRPr lang="th-TH" sz="2000" b="1" dirty="0">
                    <a:solidFill>
                      <a:srgbClr val="FF6600"/>
                    </a:solidFill>
                    <a:effectLst>
                      <a:innerShdw blurRad="114300">
                        <a:prstClr val="black"/>
                      </a:innerShdw>
                      <a:reflection blurRad="6350" stA="55000" endA="300" endPos="45500" dir="5400000" sy="-100000" algn="bl" rotWithShape="0"/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</p:grpSp>
          <p:cxnSp>
            <p:nvCxnSpPr>
              <p:cNvPr id="18" name="Straight Connector 8"/>
              <p:cNvCxnSpPr/>
              <p:nvPr/>
            </p:nvCxnSpPr>
            <p:spPr>
              <a:xfrm>
                <a:off x="0" y="6165304"/>
                <a:ext cx="9144000" cy="72008"/>
              </a:xfrm>
              <a:prstGeom prst="line">
                <a:avLst/>
              </a:prstGeom>
              <a:ln>
                <a:solidFill>
                  <a:srgbClr val="008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6" name="Oval 6"/>
            <p:cNvSpPr/>
            <p:nvPr/>
          </p:nvSpPr>
          <p:spPr>
            <a:xfrm>
              <a:off x="7092280" y="6453336"/>
              <a:ext cx="288032" cy="288032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FF6600"/>
              </a:solidFill>
            </a:ln>
            <a:scene3d>
              <a:camera prst="orthographicFront"/>
              <a:lightRig rig="threePt" dir="t"/>
            </a:scene3d>
            <a:sp3d>
              <a:bevelT w="114300" prst="hardEdg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tx1"/>
                  </a:solidFill>
                  <a:effectLst>
                    <a:innerShdw blurRad="114300">
                      <a:prstClr val="black"/>
                    </a:innerShdw>
                    <a:reflection blurRad="6350" stA="55000" endA="300" endPos="45500" dir="5400000" sy="-100000" algn="bl" rotWithShape="0"/>
                  </a:effectLst>
                  <a:latin typeface="Angsana New" pitchFamily="18" charset="-34"/>
                </a:rPr>
                <a:t>C</a:t>
              </a:r>
              <a:endParaRPr lang="th-TH" sz="2000" b="1" dirty="0">
                <a:solidFill>
                  <a:schemeClr val="tx1"/>
                </a:solidFill>
                <a:effectLst>
                  <a:innerShdw blurRad="114300">
                    <a:prstClr val="black"/>
                  </a:innerShdw>
                  <a:reflection blurRad="6350" stA="55000" endA="300" endPos="45500" dir="5400000" sy="-100000" algn="bl" rotWithShape="0"/>
                </a:effectLst>
                <a:latin typeface="Angsana New" pitchFamily="18" charset="-34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611560" y="1772816"/>
            <a:ext cx="7920880" cy="2808312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</a:pPr>
            <a:r>
              <a:rPr lang="th-TH" sz="3200" b="1" dirty="0" smtClean="0">
                <a:latin typeface="EucrosiaUPC" pitchFamily="18" charset="-34"/>
                <a:cs typeface="EucrosiaUPC" pitchFamily="18" charset="-34"/>
              </a:rPr>
              <a:t>การลงทะเบียนควบคุมวัสดุ ครุภัณฑ์</a:t>
            </a:r>
          </a:p>
          <a:p>
            <a:pPr>
              <a:lnSpc>
                <a:spcPct val="120000"/>
              </a:lnSpc>
            </a:pPr>
            <a:r>
              <a:rPr lang="th-TH" sz="3200" b="1" dirty="0" smtClean="0">
                <a:latin typeface="EucrosiaUPC" pitchFamily="18" charset="-34"/>
                <a:cs typeface="EucrosiaUPC" pitchFamily="18" charset="-34"/>
              </a:rPr>
              <a:t>การทำหลักฐานการเบิก การจ่าย ไม่เป็นปัจจุบัน</a:t>
            </a:r>
          </a:p>
          <a:p>
            <a:pPr>
              <a:lnSpc>
                <a:spcPct val="120000"/>
              </a:lnSpc>
            </a:pPr>
            <a:r>
              <a:rPr lang="th-TH" sz="3200" b="1" dirty="0" smtClean="0">
                <a:latin typeface="EucrosiaUPC" pitchFamily="18" charset="-34"/>
                <a:cs typeface="EucrosiaUPC" pitchFamily="18" charset="-34"/>
              </a:rPr>
              <a:t>การตรวจสอบพัสดุประจำปี</a:t>
            </a:r>
          </a:p>
          <a:p>
            <a:pPr lvl="1">
              <a:lnSpc>
                <a:spcPct val="120000"/>
              </a:lnSpc>
              <a:buFont typeface="Arial" pitchFamily="34" charset="0"/>
              <a:buChar char="•"/>
            </a:pPr>
            <a:r>
              <a:rPr lang="th-TH" sz="3200" b="1" dirty="0" smtClean="0">
                <a:latin typeface="EucrosiaUPC" pitchFamily="18" charset="-34"/>
                <a:cs typeface="EucrosiaUPC" pitchFamily="18" charset="-34"/>
              </a:rPr>
              <a:t>พบครุภัณฑ์ แต่ไม่มีการลงทะเบียน</a:t>
            </a:r>
          </a:p>
          <a:p>
            <a:pPr lvl="1">
              <a:lnSpc>
                <a:spcPct val="120000"/>
              </a:lnSpc>
              <a:buFont typeface="Arial" pitchFamily="34" charset="0"/>
              <a:buChar char="•"/>
            </a:pPr>
            <a:r>
              <a:rPr lang="th-TH" sz="3200" b="1" dirty="0" smtClean="0">
                <a:latin typeface="EucrosiaUPC" pitchFamily="18" charset="-34"/>
                <a:cs typeface="EucrosiaUPC" pitchFamily="18" charset="-34"/>
              </a:rPr>
              <a:t>มีทะเบียน แต่ไม่พบครุภัณฑ์</a:t>
            </a:r>
          </a:p>
          <a:p>
            <a:pPr>
              <a:lnSpc>
                <a:spcPct val="120000"/>
              </a:lnSpc>
            </a:pPr>
            <a:r>
              <a:rPr lang="th-TH" sz="3200" b="1" dirty="0" smtClean="0">
                <a:latin typeface="EucrosiaUPC" pitchFamily="18" charset="-34"/>
                <a:cs typeface="EucrosiaUPC" pitchFamily="18" charset="-34"/>
              </a:rPr>
              <a:t>การจำหน่ายพัสดุไม่เหมาะสม</a:t>
            </a:r>
          </a:p>
          <a:p>
            <a:pPr lvl="1">
              <a:lnSpc>
                <a:spcPct val="120000"/>
              </a:lnSpc>
              <a:buNone/>
            </a:pPr>
            <a:endParaRPr lang="en-US" sz="3200" b="1" dirty="0" smtClean="0">
              <a:latin typeface="EucrosiaUPC" pitchFamily="18" charset="-34"/>
              <a:cs typeface="EucrosiaUPC" pitchFamily="18" charset="-34"/>
            </a:endParaRPr>
          </a:p>
          <a:p>
            <a:pPr>
              <a:lnSpc>
                <a:spcPct val="120000"/>
              </a:lnSpc>
              <a:buNone/>
            </a:pPr>
            <a:endParaRPr lang="th-TH" sz="3200" dirty="0" smtClean="0">
              <a:latin typeface="EucrosiaUPC" pitchFamily="18" charset="-34"/>
              <a:cs typeface="EucrosiaUPC" pitchFamily="18" charset="-34"/>
            </a:endParaRPr>
          </a:p>
          <a:p>
            <a:pPr>
              <a:lnSpc>
                <a:spcPct val="120000"/>
              </a:lnSpc>
            </a:pPr>
            <a:endParaRPr lang="th-TH" sz="3200" dirty="0" smtClean="0">
              <a:latin typeface="EucrosiaUPC" pitchFamily="18" charset="-34"/>
              <a:cs typeface="EucrosiaUPC" pitchFamily="18" charset="-34"/>
            </a:endParaRPr>
          </a:p>
          <a:p>
            <a:pPr>
              <a:lnSpc>
                <a:spcPct val="120000"/>
              </a:lnSpc>
            </a:pPr>
            <a:endParaRPr lang="th-TH" sz="3200" dirty="0"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D08FFA-EA94-4CF6-A7BE-C6D65D3AAC31}" type="slidenum">
              <a:rPr lang="en-US" smtClean="0"/>
              <a:pPr>
                <a:defRPr/>
              </a:pPr>
              <a:t>134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539552" y="836712"/>
            <a:ext cx="806489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buFont typeface="Courier New" pitchFamily="49" charset="0"/>
              <a:buChar char="o"/>
            </a:pPr>
            <a:r>
              <a:rPr lang="th-TH" sz="4000" b="1" dirty="0" smtClean="0">
                <a:solidFill>
                  <a:srgbClr val="0000FF"/>
                </a:solidFill>
                <a:effectLst>
                  <a:reflection blurRad="6350" stA="55000" endA="300" endPos="45500" dir="5400000" sy="-100000" algn="bl" rotWithShape="0"/>
                </a:effectLst>
                <a:latin typeface="EucrosiaUPC" pitchFamily="18" charset="-34"/>
                <a:cs typeface="EucrosiaUPC" pitchFamily="18" charset="-34"/>
              </a:rPr>
              <a:t> </a:t>
            </a:r>
            <a:r>
              <a:rPr lang="th-TH" sz="4000" b="1" u="sng" dirty="0" smtClean="0"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EucrosiaUPC" pitchFamily="18" charset="-34"/>
                <a:cs typeface="EucrosiaUPC" pitchFamily="18" charset="-34"/>
              </a:rPr>
              <a:t>ความเสี่ยงที่พบบ่อย</a:t>
            </a:r>
            <a:r>
              <a:rPr lang="th-TH" sz="4000" b="1" dirty="0" smtClean="0"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EucrosiaUPC" pitchFamily="18" charset="-34"/>
                <a:cs typeface="EucrosiaUPC" pitchFamily="18" charset="-34"/>
              </a:rPr>
              <a:t> </a:t>
            </a:r>
            <a:r>
              <a:rPr lang="en-US" sz="4000" b="1" dirty="0" smtClean="0">
                <a:solidFill>
                  <a:srgbClr val="0000FF"/>
                </a:solidFill>
                <a:effectLst>
                  <a:reflection blurRad="6350" stA="55000" endA="300" endPos="45500" dir="5400000" sy="-100000" algn="bl" rotWithShape="0"/>
                </a:effectLst>
                <a:latin typeface="EucrosiaUPC" pitchFamily="18" charset="-34"/>
                <a:cs typeface="EucrosiaUPC" pitchFamily="18" charset="-34"/>
              </a:rPr>
              <a:t>: </a:t>
            </a:r>
            <a:r>
              <a:rPr lang="th-TH" sz="4000" b="1" dirty="0" smtClean="0">
                <a:solidFill>
                  <a:srgbClr val="0000FF"/>
                </a:solidFill>
                <a:effectLst>
                  <a:reflection blurRad="6350" stA="55000" endA="300" endPos="45500" dir="5400000" sy="-100000" algn="bl" rotWithShape="0"/>
                </a:effectLst>
                <a:latin typeface="EucrosiaUPC" pitchFamily="18" charset="-34"/>
                <a:cs typeface="EucrosiaUPC" pitchFamily="18" charset="-34"/>
              </a:rPr>
              <a:t>ในขั้นตอนการบริหารพัสดุ</a:t>
            </a:r>
          </a:p>
        </p:txBody>
      </p:sp>
      <p:grpSp>
        <p:nvGrpSpPr>
          <p:cNvPr id="14" name="Group 4"/>
          <p:cNvGrpSpPr/>
          <p:nvPr/>
        </p:nvGrpSpPr>
        <p:grpSpPr>
          <a:xfrm>
            <a:off x="0" y="6237312"/>
            <a:ext cx="9144000" cy="576064"/>
            <a:chOff x="0" y="6165304"/>
            <a:chExt cx="9144000" cy="576064"/>
          </a:xfrm>
        </p:grpSpPr>
        <p:grpSp>
          <p:nvGrpSpPr>
            <p:cNvPr id="15" name="Group 10"/>
            <p:cNvGrpSpPr/>
            <p:nvPr/>
          </p:nvGrpSpPr>
          <p:grpSpPr>
            <a:xfrm>
              <a:off x="0" y="6165304"/>
              <a:ext cx="9144000" cy="576064"/>
              <a:chOff x="0" y="5877272"/>
              <a:chExt cx="9144000" cy="576064"/>
            </a:xfrm>
          </p:grpSpPr>
          <p:grpSp>
            <p:nvGrpSpPr>
              <p:cNvPr id="17" name="Group 23"/>
              <p:cNvGrpSpPr/>
              <p:nvPr/>
            </p:nvGrpSpPr>
            <p:grpSpPr>
              <a:xfrm>
                <a:off x="0" y="5877272"/>
                <a:ext cx="9144000" cy="576064"/>
                <a:chOff x="0" y="5877272"/>
                <a:chExt cx="9144000" cy="576064"/>
              </a:xfrm>
            </p:grpSpPr>
            <p:cxnSp>
              <p:nvCxnSpPr>
                <p:cNvPr id="19" name="Straight Connector 9"/>
                <p:cNvCxnSpPr/>
                <p:nvPr/>
              </p:nvCxnSpPr>
              <p:spPr>
                <a:xfrm>
                  <a:off x="0" y="6093296"/>
                  <a:ext cx="9144000" cy="72008"/>
                </a:xfrm>
                <a:prstGeom prst="line">
                  <a:avLst/>
                </a:prstGeom>
                <a:ln>
                  <a:solidFill>
                    <a:srgbClr val="008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0" name="Rectangle 10"/>
                <p:cNvSpPr/>
                <p:nvPr/>
              </p:nvSpPr>
              <p:spPr>
                <a:xfrm>
                  <a:off x="6444208" y="5877272"/>
                  <a:ext cx="2664296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Natchanon</a:t>
                  </a:r>
                  <a:r>
                    <a:rPr lang="en-US" sz="2000" b="1" dirty="0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  </a:t>
                  </a:r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Siriphongsurapa</a:t>
                  </a:r>
                  <a:endParaRPr lang="th-TH" sz="2000" b="1" dirty="0">
                    <a:solidFill>
                      <a:schemeClr val="tx1"/>
                    </a:solidFill>
                    <a:effectLst>
                      <a:innerShdw blurRad="63500" dist="50800" dir="5400000">
                        <a:prstClr val="black">
                          <a:alpha val="50000"/>
                        </a:prstClr>
                      </a:innerShdw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  <p:sp>
              <p:nvSpPr>
                <p:cNvPr id="21" name="Rectangle 11"/>
                <p:cNvSpPr/>
                <p:nvPr/>
              </p:nvSpPr>
              <p:spPr>
                <a:xfrm>
                  <a:off x="6804248" y="6165304"/>
                  <a:ext cx="2160240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smtClean="0">
                      <a:solidFill>
                        <a:srgbClr val="FF6600"/>
                      </a:solidFill>
                      <a:effectLst>
                        <a:innerShdw blurRad="114300">
                          <a:prstClr val="black"/>
                        </a:innerShdw>
                        <a:reflection blurRad="6350" stA="55000" endA="300" endPos="45500" dir="5400000" sy="-100000" algn="bl" rotWithShape="0"/>
                      </a:effectLst>
                      <a:latin typeface="Angsana New" pitchFamily="18" charset="-34"/>
                      <a:cs typeface="Angsana New" pitchFamily="18" charset="-34"/>
                    </a:rPr>
                    <a:t> C    O P Y R I G H T</a:t>
                  </a:r>
                  <a:endParaRPr lang="th-TH" sz="2000" b="1" dirty="0">
                    <a:solidFill>
                      <a:srgbClr val="FF6600"/>
                    </a:solidFill>
                    <a:effectLst>
                      <a:innerShdw blurRad="114300">
                        <a:prstClr val="black"/>
                      </a:innerShdw>
                      <a:reflection blurRad="6350" stA="55000" endA="300" endPos="45500" dir="5400000" sy="-100000" algn="bl" rotWithShape="0"/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</p:grpSp>
          <p:cxnSp>
            <p:nvCxnSpPr>
              <p:cNvPr id="18" name="Straight Connector 8"/>
              <p:cNvCxnSpPr/>
              <p:nvPr/>
            </p:nvCxnSpPr>
            <p:spPr>
              <a:xfrm>
                <a:off x="0" y="6165304"/>
                <a:ext cx="9144000" cy="72008"/>
              </a:xfrm>
              <a:prstGeom prst="line">
                <a:avLst/>
              </a:prstGeom>
              <a:ln>
                <a:solidFill>
                  <a:srgbClr val="008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6" name="Oval 6"/>
            <p:cNvSpPr/>
            <p:nvPr/>
          </p:nvSpPr>
          <p:spPr>
            <a:xfrm>
              <a:off x="7092280" y="6453336"/>
              <a:ext cx="288032" cy="288032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FF6600"/>
              </a:solidFill>
            </a:ln>
            <a:scene3d>
              <a:camera prst="orthographicFront"/>
              <a:lightRig rig="threePt" dir="t"/>
            </a:scene3d>
            <a:sp3d>
              <a:bevelT w="114300" prst="hardEdg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tx1"/>
                  </a:solidFill>
                  <a:effectLst>
                    <a:innerShdw blurRad="114300">
                      <a:prstClr val="black"/>
                    </a:innerShdw>
                    <a:reflection blurRad="6350" stA="55000" endA="300" endPos="45500" dir="5400000" sy="-100000" algn="bl" rotWithShape="0"/>
                  </a:effectLst>
                  <a:latin typeface="Angsana New" pitchFamily="18" charset="-34"/>
                </a:rPr>
                <a:t>C</a:t>
              </a:r>
              <a:endParaRPr lang="th-TH" sz="2000" b="1" dirty="0">
                <a:solidFill>
                  <a:schemeClr val="tx1"/>
                </a:solidFill>
                <a:effectLst>
                  <a:innerShdw blurRad="114300">
                    <a:prstClr val="black"/>
                  </a:innerShdw>
                  <a:reflection blurRad="6350" stA="55000" endA="300" endPos="45500" dir="5400000" sy="-100000" algn="bl" rotWithShape="0"/>
                </a:effectLst>
                <a:latin typeface="Angsana New" pitchFamily="18" charset="-34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แว่นตา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flipH="1">
            <a:off x="962893" y="3959557"/>
            <a:ext cx="3177059" cy="141365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Picture 7" descr="ปากกา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828480" y="2708920"/>
            <a:ext cx="3631952" cy="2905562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D85E7-25CD-47EF-B19D-98B9F94D8257}" type="slidenum">
              <a:rPr lang="th-TH" smtClean="0"/>
              <a:pPr/>
              <a:t>135</a:t>
            </a:fld>
            <a:endParaRPr lang="th-TH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539552" y="980728"/>
            <a:ext cx="8208912" cy="2088232"/>
          </a:xfrm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ctr"/>
            <a:r>
              <a:rPr lang="th-TH" sz="4000" b="1" dirty="0" smtClean="0">
                <a:solidFill>
                  <a:srgbClr val="0000FF"/>
                </a:solidFill>
                <a:latin typeface="EucrosiaUPC" pitchFamily="18" charset="-34"/>
                <a:cs typeface="EucrosiaUPC" pitchFamily="18" charset="-34"/>
              </a:rPr>
              <a:t>แนวทางการประกาศรายละเอียดข้อมูลราคากลาง</a:t>
            </a:r>
            <a:br>
              <a:rPr lang="th-TH" sz="4000" b="1" dirty="0" smtClean="0">
                <a:solidFill>
                  <a:srgbClr val="0000FF"/>
                </a:solidFill>
                <a:latin typeface="EucrosiaUPC" pitchFamily="18" charset="-34"/>
                <a:cs typeface="EucrosiaUPC" pitchFamily="18" charset="-34"/>
              </a:rPr>
            </a:br>
            <a:r>
              <a:rPr lang="th-TH" sz="4000" b="1" dirty="0" smtClean="0">
                <a:solidFill>
                  <a:srgbClr val="0000FF"/>
                </a:solidFill>
                <a:latin typeface="EucrosiaUPC" pitchFamily="18" charset="-34"/>
                <a:cs typeface="EucrosiaUPC" pitchFamily="18" charset="-34"/>
              </a:rPr>
              <a:t>และการคำนวณราคากลาง</a:t>
            </a:r>
            <a:br>
              <a:rPr lang="th-TH" sz="4000" b="1" dirty="0" smtClean="0">
                <a:solidFill>
                  <a:srgbClr val="0000FF"/>
                </a:solidFill>
                <a:latin typeface="EucrosiaUPC" pitchFamily="18" charset="-34"/>
                <a:cs typeface="EucrosiaUPC" pitchFamily="18" charset="-34"/>
              </a:rPr>
            </a:br>
            <a:r>
              <a:rPr lang="th-TH" sz="4000" b="1" dirty="0" smtClean="0">
                <a:solidFill>
                  <a:srgbClr val="0000FF"/>
                </a:solidFill>
                <a:latin typeface="EucrosiaUPC" pitchFamily="18" charset="-34"/>
                <a:cs typeface="EucrosiaUPC" pitchFamily="18" charset="-34"/>
              </a:rPr>
              <a:t>เกี่ยวกับการจัดซื้อจัดจ้างของหน่วยงานของรัฐ</a:t>
            </a:r>
            <a:endParaRPr lang="th-TH" sz="4000" b="1" dirty="0">
              <a:solidFill>
                <a:srgbClr val="0000FF"/>
              </a:solidFill>
              <a:effectLst>
                <a:reflection blurRad="6350" stA="60000" endA="900" endPos="58000" dir="5400000" sy="-100000" algn="bl" rotWithShape="0"/>
              </a:effectLst>
              <a:latin typeface="EucrosiaUPC" pitchFamily="18" charset="-34"/>
              <a:cs typeface="EucrosiaUPC" pitchFamily="18" charset="-34"/>
            </a:endParaRPr>
          </a:p>
        </p:txBody>
      </p:sp>
      <p:cxnSp>
        <p:nvCxnSpPr>
          <p:cNvPr id="7" name="Elbow Connector 6"/>
          <p:cNvCxnSpPr/>
          <p:nvPr/>
        </p:nvCxnSpPr>
        <p:spPr>
          <a:xfrm flipV="1">
            <a:off x="0" y="3284984"/>
            <a:ext cx="9144000" cy="504056"/>
          </a:xfrm>
          <a:prstGeom prst="bentConnector3">
            <a:avLst>
              <a:gd name="adj1" fmla="val 50000"/>
            </a:avLst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Elbow Connector 8"/>
          <p:cNvCxnSpPr/>
          <p:nvPr/>
        </p:nvCxnSpPr>
        <p:spPr>
          <a:xfrm flipV="1">
            <a:off x="0" y="3356992"/>
            <a:ext cx="9144000" cy="648072"/>
          </a:xfrm>
          <a:prstGeom prst="bentConnector3">
            <a:avLst>
              <a:gd name="adj1" fmla="val 48125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9"/>
          <p:cNvGrpSpPr/>
          <p:nvPr/>
        </p:nvGrpSpPr>
        <p:grpSpPr>
          <a:xfrm>
            <a:off x="0" y="6237312"/>
            <a:ext cx="9144000" cy="576064"/>
            <a:chOff x="0" y="6165304"/>
            <a:chExt cx="9144000" cy="576064"/>
          </a:xfrm>
        </p:grpSpPr>
        <p:grpSp>
          <p:nvGrpSpPr>
            <p:cNvPr id="3" name="Group 10"/>
            <p:cNvGrpSpPr/>
            <p:nvPr/>
          </p:nvGrpSpPr>
          <p:grpSpPr>
            <a:xfrm>
              <a:off x="0" y="6165304"/>
              <a:ext cx="9144000" cy="576064"/>
              <a:chOff x="0" y="5877272"/>
              <a:chExt cx="9144000" cy="576064"/>
            </a:xfrm>
          </p:grpSpPr>
          <p:grpSp>
            <p:nvGrpSpPr>
              <p:cNvPr id="10" name="Group 23"/>
              <p:cNvGrpSpPr/>
              <p:nvPr/>
            </p:nvGrpSpPr>
            <p:grpSpPr>
              <a:xfrm>
                <a:off x="0" y="5877272"/>
                <a:ext cx="9144000" cy="576064"/>
                <a:chOff x="0" y="5877272"/>
                <a:chExt cx="9144000" cy="576064"/>
              </a:xfrm>
            </p:grpSpPr>
            <p:cxnSp>
              <p:nvCxnSpPr>
                <p:cNvPr id="15" name="Straight Connector 14"/>
                <p:cNvCxnSpPr/>
                <p:nvPr/>
              </p:nvCxnSpPr>
              <p:spPr>
                <a:xfrm>
                  <a:off x="0" y="6093296"/>
                  <a:ext cx="9144000" cy="72008"/>
                </a:xfrm>
                <a:prstGeom prst="line">
                  <a:avLst/>
                </a:prstGeom>
                <a:ln>
                  <a:solidFill>
                    <a:srgbClr val="008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6" name="Rectangle 15"/>
                <p:cNvSpPr/>
                <p:nvPr/>
              </p:nvSpPr>
              <p:spPr>
                <a:xfrm>
                  <a:off x="6444208" y="5877272"/>
                  <a:ext cx="2664296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Natchanon</a:t>
                  </a:r>
                  <a:r>
                    <a:rPr lang="en-US" sz="2000" b="1" dirty="0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  </a:t>
                  </a:r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Siriphongsurapa</a:t>
                  </a:r>
                  <a:endParaRPr lang="th-TH" sz="2000" b="1" dirty="0">
                    <a:solidFill>
                      <a:schemeClr val="tx1"/>
                    </a:solidFill>
                    <a:effectLst>
                      <a:innerShdw blurRad="63500" dist="50800" dir="5400000">
                        <a:prstClr val="black">
                          <a:alpha val="50000"/>
                        </a:prstClr>
                      </a:innerShdw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  <p:sp>
              <p:nvSpPr>
                <p:cNvPr id="17" name="Rectangle 16"/>
                <p:cNvSpPr/>
                <p:nvPr/>
              </p:nvSpPr>
              <p:spPr>
                <a:xfrm>
                  <a:off x="6804248" y="6165304"/>
                  <a:ext cx="2160240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smtClean="0">
                      <a:solidFill>
                        <a:srgbClr val="FF6600"/>
                      </a:solidFill>
                      <a:effectLst>
                        <a:innerShdw blurRad="114300">
                          <a:prstClr val="black"/>
                        </a:innerShdw>
                        <a:reflection blurRad="6350" stA="55000" endA="300" endPos="45500" dir="5400000" sy="-100000" algn="bl" rotWithShape="0"/>
                      </a:effectLst>
                      <a:latin typeface="Angsana New" pitchFamily="18" charset="-34"/>
                      <a:cs typeface="Angsana New" pitchFamily="18" charset="-34"/>
                    </a:rPr>
                    <a:t> C    O P Y R I G H T</a:t>
                  </a:r>
                  <a:endParaRPr lang="th-TH" sz="2000" b="1" dirty="0">
                    <a:solidFill>
                      <a:srgbClr val="FF6600"/>
                    </a:solidFill>
                    <a:effectLst>
                      <a:innerShdw blurRad="114300">
                        <a:prstClr val="black"/>
                      </a:innerShdw>
                      <a:reflection blurRad="6350" stA="55000" endA="300" endPos="45500" dir="5400000" sy="-100000" algn="bl" rotWithShape="0"/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</p:grpSp>
          <p:cxnSp>
            <p:nvCxnSpPr>
              <p:cNvPr id="14" name="Straight Connector 13"/>
              <p:cNvCxnSpPr/>
              <p:nvPr/>
            </p:nvCxnSpPr>
            <p:spPr>
              <a:xfrm>
                <a:off x="0" y="6165304"/>
                <a:ext cx="9144000" cy="72008"/>
              </a:xfrm>
              <a:prstGeom prst="line">
                <a:avLst/>
              </a:prstGeom>
              <a:ln>
                <a:solidFill>
                  <a:srgbClr val="008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2" name="Oval 11"/>
            <p:cNvSpPr/>
            <p:nvPr/>
          </p:nvSpPr>
          <p:spPr>
            <a:xfrm>
              <a:off x="7092280" y="6453336"/>
              <a:ext cx="288032" cy="288032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FF6600"/>
              </a:solidFill>
            </a:ln>
            <a:scene3d>
              <a:camera prst="orthographicFront"/>
              <a:lightRig rig="threePt" dir="t"/>
            </a:scene3d>
            <a:sp3d>
              <a:bevelT w="114300" prst="hardEdg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tx1"/>
                  </a:solidFill>
                  <a:effectLst>
                    <a:innerShdw blurRad="114300">
                      <a:prstClr val="black"/>
                    </a:innerShdw>
                    <a:reflection blurRad="6350" stA="55000" endA="300" endPos="45500" dir="5400000" sy="-100000" algn="bl" rotWithShape="0"/>
                  </a:effectLst>
                  <a:latin typeface="Angsana New" pitchFamily="18" charset="-34"/>
                </a:rPr>
                <a:t>C</a:t>
              </a:r>
              <a:endParaRPr lang="th-TH" sz="2000" b="1" dirty="0">
                <a:solidFill>
                  <a:schemeClr val="tx1"/>
                </a:solidFill>
                <a:effectLst>
                  <a:innerShdw blurRad="114300">
                    <a:prstClr val="black"/>
                  </a:innerShdw>
                  <a:reflection blurRad="6350" stA="55000" endA="300" endPos="45500" dir="5400000" sy="-100000" algn="bl" rotWithShape="0"/>
                </a:effectLst>
                <a:latin typeface="Angsana New" pitchFamily="18" charset="-34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1143000"/>
          </a:xfrm>
        </p:spPr>
        <p:txBody>
          <a:bodyPr>
            <a:normAutofit/>
          </a:bodyPr>
          <a:lstStyle/>
          <a:p>
            <a:pPr algn="ctr">
              <a:buFont typeface="Courier New" pitchFamily="49" charset="0"/>
              <a:buChar char="o"/>
            </a:pPr>
            <a:r>
              <a:rPr lang="th-TH" sz="4800" b="1" dirty="0" smtClean="0">
                <a:solidFill>
                  <a:srgbClr val="0000FF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  <a:reflection blurRad="6350" stA="55000" endA="300" endPos="45500" dir="5400000" sy="-100000" algn="bl" rotWithShape="0"/>
                </a:effectLst>
                <a:latin typeface="EucrosiaUPC" pitchFamily="18" charset="-34"/>
                <a:cs typeface="EucrosiaUPC" pitchFamily="18" charset="-34"/>
              </a:rPr>
              <a:t> </a:t>
            </a:r>
            <a:r>
              <a:rPr lang="th-TH" sz="6600" b="1" dirty="0" smtClean="0">
                <a:solidFill>
                  <a:srgbClr val="0000FF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  <a:reflection blurRad="6350" stA="55000" endA="300" endPos="45500" dir="5400000" sy="-100000" algn="bl" rotWithShape="0"/>
                </a:effectLst>
                <a:latin typeface="EucrosiaUPC" pitchFamily="18" charset="-34"/>
                <a:cs typeface="EucrosiaUPC" pitchFamily="18" charset="-34"/>
              </a:rPr>
              <a:t>ประเด็นศึกษา</a:t>
            </a:r>
            <a:endParaRPr lang="th-TH" sz="6600" b="1" dirty="0">
              <a:solidFill>
                <a:srgbClr val="0000FF"/>
              </a:solidFill>
              <a:effectLst>
                <a:innerShdw blurRad="63500" dist="50800" dir="5400000">
                  <a:prstClr val="black">
                    <a:alpha val="50000"/>
                  </a:prstClr>
                </a:innerShdw>
                <a:reflection blurRad="6350" stA="55000" endA="300" endPos="45500" dir="5400000" sy="-100000" algn="bl" rotWithShape="0"/>
              </a:effectLst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1000100" y="1935480"/>
            <a:ext cx="7686700" cy="4389120"/>
          </a:xfrm>
        </p:spPr>
        <p:txBody>
          <a:bodyPr>
            <a:normAutofit fontScale="850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th-TH" sz="4800" b="1" dirty="0" smtClean="0">
                <a:latin typeface="EucrosiaUPC" pitchFamily="18" charset="-34"/>
                <a:cs typeface="EucrosiaUPC" pitchFamily="18" charset="-34"/>
              </a:rPr>
              <a:t>กฎหมาย ประกาศ ระเบียบ และหลักเกณฑ์ที่เกี่ยวข้อง</a:t>
            </a:r>
          </a:p>
          <a:p>
            <a:pPr marL="514350" indent="-514350">
              <a:buFont typeface="+mj-lt"/>
              <a:buAutoNum type="arabicPeriod"/>
            </a:pPr>
            <a:r>
              <a:rPr lang="th-TH" sz="4800" b="1" dirty="0" smtClean="0">
                <a:latin typeface="EucrosiaUPC" pitchFamily="18" charset="-34"/>
                <a:cs typeface="EucrosiaUPC" pitchFamily="18" charset="-34"/>
              </a:rPr>
              <a:t>จัดทำเมื่อใด </a:t>
            </a:r>
            <a:r>
              <a:rPr lang="en-US" sz="4800" b="1" dirty="0" smtClean="0">
                <a:latin typeface="EucrosiaUPC" pitchFamily="18" charset="-34"/>
                <a:cs typeface="EucrosiaUPC" pitchFamily="18" charset="-34"/>
              </a:rPr>
              <a:t>?</a:t>
            </a:r>
            <a:endParaRPr lang="th-TH" sz="4800" b="1" dirty="0" smtClean="0">
              <a:latin typeface="EucrosiaUPC" pitchFamily="18" charset="-34"/>
              <a:cs typeface="EucrosiaUPC" pitchFamily="18" charset="-34"/>
            </a:endParaRPr>
          </a:p>
          <a:p>
            <a:pPr marL="514350" indent="-514350">
              <a:buFont typeface="+mj-lt"/>
              <a:buAutoNum type="arabicPeriod"/>
            </a:pPr>
            <a:r>
              <a:rPr lang="th-TH" sz="4800" b="1" dirty="0" smtClean="0">
                <a:latin typeface="EucrosiaUPC" pitchFamily="18" charset="-34"/>
                <a:cs typeface="EucrosiaUPC" pitchFamily="18" charset="-34"/>
              </a:rPr>
              <a:t>ใครมีหน้าที่จัดทำ </a:t>
            </a:r>
            <a:r>
              <a:rPr lang="en-US" sz="4800" b="1" dirty="0" smtClean="0">
                <a:latin typeface="EucrosiaUPC" pitchFamily="18" charset="-34"/>
                <a:cs typeface="EucrosiaUPC" pitchFamily="18" charset="-34"/>
              </a:rPr>
              <a:t>?</a:t>
            </a:r>
            <a:endParaRPr lang="th-TH" sz="4800" b="1" dirty="0" smtClean="0">
              <a:latin typeface="EucrosiaUPC" pitchFamily="18" charset="-34"/>
              <a:cs typeface="EucrosiaUPC" pitchFamily="18" charset="-34"/>
            </a:endParaRPr>
          </a:p>
          <a:p>
            <a:pPr marL="514350" indent="-514350">
              <a:buFont typeface="+mj-lt"/>
              <a:buAutoNum type="arabicPeriod"/>
            </a:pPr>
            <a:r>
              <a:rPr lang="th-TH" sz="4800" b="1" dirty="0" smtClean="0">
                <a:latin typeface="EucrosiaUPC" pitchFamily="18" charset="-34"/>
                <a:cs typeface="EucrosiaUPC" pitchFamily="18" charset="-34"/>
              </a:rPr>
              <a:t>จัดทำอย่างไร </a:t>
            </a:r>
            <a:r>
              <a:rPr lang="en-US" sz="4800" b="1" dirty="0" smtClean="0">
                <a:latin typeface="EucrosiaUPC" pitchFamily="18" charset="-34"/>
                <a:cs typeface="EucrosiaUPC" pitchFamily="18" charset="-34"/>
              </a:rPr>
              <a:t>?</a:t>
            </a:r>
            <a:endParaRPr lang="th-TH" sz="4800" b="1" dirty="0" smtClean="0">
              <a:latin typeface="EucrosiaUPC" pitchFamily="18" charset="-34"/>
              <a:cs typeface="EucrosiaUPC" pitchFamily="18" charset="-34"/>
            </a:endParaRPr>
          </a:p>
          <a:p>
            <a:pPr marL="514350" indent="-514350">
              <a:buFont typeface="+mj-lt"/>
              <a:buAutoNum type="arabicPeriod"/>
            </a:pPr>
            <a:r>
              <a:rPr lang="th-TH" sz="4800" b="1" dirty="0" smtClean="0">
                <a:latin typeface="EucrosiaUPC" pitchFamily="18" charset="-34"/>
                <a:cs typeface="EucrosiaUPC" pitchFamily="18" charset="-34"/>
              </a:rPr>
              <a:t>การประกาศราคากลาง ?</a:t>
            </a:r>
          </a:p>
          <a:p>
            <a:pPr marL="514350" indent="-514350">
              <a:buFont typeface="+mj-lt"/>
              <a:buAutoNum type="arabicPeriod"/>
            </a:pPr>
            <a:r>
              <a:rPr lang="th-TH" sz="4800" b="1" dirty="0" smtClean="0">
                <a:latin typeface="EucrosiaUPC" pitchFamily="18" charset="-34"/>
                <a:cs typeface="EucrosiaUPC" pitchFamily="18" charset="-34"/>
              </a:rPr>
              <a:t>ผลของราคากลาง ?</a:t>
            </a:r>
          </a:p>
          <a:p>
            <a:pPr marL="514350" indent="-514350">
              <a:buFont typeface="+mj-lt"/>
              <a:buAutoNum type="arabicPeriod"/>
            </a:pPr>
            <a:endParaRPr lang="en-US" sz="4800" b="1" dirty="0" smtClean="0">
              <a:latin typeface="EucrosiaUPC" pitchFamily="18" charset="-34"/>
              <a:cs typeface="EucrosiaUPC" pitchFamily="18" charset="-34"/>
            </a:endParaRPr>
          </a:p>
          <a:p>
            <a:pPr marL="514350" indent="-514350">
              <a:buNone/>
            </a:pPr>
            <a:endParaRPr lang="th-TH" sz="4800" b="1" dirty="0">
              <a:latin typeface="EucrosiaUPC" pitchFamily="18" charset="-34"/>
              <a:cs typeface="EucrosiaUPC" pitchFamily="18" charset="-34"/>
            </a:endParaRPr>
          </a:p>
        </p:txBody>
      </p:sp>
      <p:cxnSp>
        <p:nvCxnSpPr>
          <p:cNvPr id="5" name="Elbow Connector 4"/>
          <p:cNvCxnSpPr/>
          <p:nvPr/>
        </p:nvCxnSpPr>
        <p:spPr>
          <a:xfrm flipV="1">
            <a:off x="0" y="1340768"/>
            <a:ext cx="9144000" cy="360040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Elbow Connector 6"/>
          <p:cNvCxnSpPr/>
          <p:nvPr/>
        </p:nvCxnSpPr>
        <p:spPr>
          <a:xfrm flipV="1">
            <a:off x="0" y="1484784"/>
            <a:ext cx="9144000" cy="288032"/>
          </a:xfrm>
          <a:prstGeom prst="bentConnector3">
            <a:avLst>
              <a:gd name="adj1" fmla="val 48229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Elbow Connector 9"/>
          <p:cNvCxnSpPr/>
          <p:nvPr/>
        </p:nvCxnSpPr>
        <p:spPr>
          <a:xfrm>
            <a:off x="179512" y="0"/>
            <a:ext cx="8964488" cy="6669360"/>
          </a:xfrm>
          <a:prstGeom prst="bentConnector3">
            <a:avLst>
              <a:gd name="adj1" fmla="val -683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2" name="Picture 11" descr="อบรม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440042" y="2996952"/>
            <a:ext cx="3452438" cy="25202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4" name="Group 7"/>
          <p:cNvGrpSpPr/>
          <p:nvPr/>
        </p:nvGrpSpPr>
        <p:grpSpPr>
          <a:xfrm>
            <a:off x="0" y="6237312"/>
            <a:ext cx="9144000" cy="576064"/>
            <a:chOff x="0" y="6165304"/>
            <a:chExt cx="9144000" cy="576064"/>
          </a:xfrm>
        </p:grpSpPr>
        <p:grpSp>
          <p:nvGrpSpPr>
            <p:cNvPr id="6" name="Group 10"/>
            <p:cNvGrpSpPr/>
            <p:nvPr/>
          </p:nvGrpSpPr>
          <p:grpSpPr>
            <a:xfrm>
              <a:off x="0" y="6165304"/>
              <a:ext cx="9144000" cy="576064"/>
              <a:chOff x="0" y="5877272"/>
              <a:chExt cx="9144000" cy="576064"/>
            </a:xfrm>
          </p:grpSpPr>
          <p:grpSp>
            <p:nvGrpSpPr>
              <p:cNvPr id="8" name="Group 23"/>
              <p:cNvGrpSpPr/>
              <p:nvPr/>
            </p:nvGrpSpPr>
            <p:grpSpPr>
              <a:xfrm>
                <a:off x="0" y="5877272"/>
                <a:ext cx="9144000" cy="576064"/>
                <a:chOff x="0" y="5877272"/>
                <a:chExt cx="9144000" cy="576064"/>
              </a:xfrm>
            </p:grpSpPr>
            <p:cxnSp>
              <p:nvCxnSpPr>
                <p:cNvPr id="15" name="Straight Connector 14"/>
                <p:cNvCxnSpPr/>
                <p:nvPr/>
              </p:nvCxnSpPr>
              <p:spPr>
                <a:xfrm>
                  <a:off x="0" y="6093296"/>
                  <a:ext cx="9144000" cy="72008"/>
                </a:xfrm>
                <a:prstGeom prst="line">
                  <a:avLst/>
                </a:prstGeom>
                <a:ln>
                  <a:solidFill>
                    <a:srgbClr val="008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6" name="Rectangle 15"/>
                <p:cNvSpPr/>
                <p:nvPr/>
              </p:nvSpPr>
              <p:spPr>
                <a:xfrm>
                  <a:off x="6444208" y="5877272"/>
                  <a:ext cx="2664296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Natchanon</a:t>
                  </a:r>
                  <a:r>
                    <a:rPr lang="en-US" sz="2000" b="1" dirty="0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  </a:t>
                  </a:r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Siriphongsurapa</a:t>
                  </a:r>
                  <a:endParaRPr lang="th-TH" sz="2000" b="1" dirty="0">
                    <a:solidFill>
                      <a:schemeClr val="tx1"/>
                    </a:solidFill>
                    <a:effectLst>
                      <a:innerShdw blurRad="63500" dist="50800" dir="5400000">
                        <a:prstClr val="black">
                          <a:alpha val="50000"/>
                        </a:prstClr>
                      </a:innerShdw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  <p:sp>
              <p:nvSpPr>
                <p:cNvPr id="17" name="Rectangle 16"/>
                <p:cNvSpPr/>
                <p:nvPr/>
              </p:nvSpPr>
              <p:spPr>
                <a:xfrm>
                  <a:off x="6804248" y="6165304"/>
                  <a:ext cx="2160240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smtClean="0">
                      <a:solidFill>
                        <a:srgbClr val="FF6600"/>
                      </a:solidFill>
                      <a:effectLst>
                        <a:innerShdw blurRad="114300">
                          <a:prstClr val="black"/>
                        </a:innerShdw>
                        <a:reflection blurRad="6350" stA="55000" endA="300" endPos="45500" dir="5400000" sy="-100000" algn="bl" rotWithShape="0"/>
                      </a:effectLst>
                      <a:latin typeface="Angsana New" pitchFamily="18" charset="-34"/>
                      <a:cs typeface="Angsana New" pitchFamily="18" charset="-34"/>
                    </a:rPr>
                    <a:t> C    O P Y R I G H T</a:t>
                  </a:r>
                  <a:endParaRPr lang="th-TH" sz="2000" b="1" dirty="0">
                    <a:solidFill>
                      <a:srgbClr val="FF6600"/>
                    </a:solidFill>
                    <a:effectLst>
                      <a:innerShdw blurRad="114300">
                        <a:prstClr val="black"/>
                      </a:innerShdw>
                      <a:reflection blurRad="6350" stA="55000" endA="300" endPos="45500" dir="5400000" sy="-100000" algn="bl" rotWithShape="0"/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</p:grpSp>
          <p:cxnSp>
            <p:nvCxnSpPr>
              <p:cNvPr id="14" name="Straight Connector 13"/>
              <p:cNvCxnSpPr/>
              <p:nvPr/>
            </p:nvCxnSpPr>
            <p:spPr>
              <a:xfrm>
                <a:off x="0" y="6165304"/>
                <a:ext cx="9144000" cy="72008"/>
              </a:xfrm>
              <a:prstGeom prst="line">
                <a:avLst/>
              </a:prstGeom>
              <a:ln>
                <a:solidFill>
                  <a:srgbClr val="008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1" name="Oval 10"/>
            <p:cNvSpPr/>
            <p:nvPr/>
          </p:nvSpPr>
          <p:spPr>
            <a:xfrm>
              <a:off x="7092280" y="6453336"/>
              <a:ext cx="288032" cy="288032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FF6600"/>
              </a:solidFill>
            </a:ln>
            <a:scene3d>
              <a:camera prst="orthographicFront"/>
              <a:lightRig rig="threePt" dir="t"/>
            </a:scene3d>
            <a:sp3d>
              <a:bevelT w="114300" prst="hardEdg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tx1"/>
                  </a:solidFill>
                  <a:effectLst>
                    <a:innerShdw blurRad="114300">
                      <a:prstClr val="black"/>
                    </a:innerShdw>
                    <a:reflection blurRad="6350" stA="55000" endA="300" endPos="45500" dir="5400000" sy="-100000" algn="bl" rotWithShape="0"/>
                  </a:effectLst>
                  <a:latin typeface="Angsana New" pitchFamily="18" charset="-34"/>
                </a:rPr>
                <a:t>C</a:t>
              </a:r>
              <a:endParaRPr lang="th-TH" sz="2000" b="1" dirty="0">
                <a:solidFill>
                  <a:schemeClr val="tx1"/>
                </a:solidFill>
                <a:effectLst>
                  <a:innerShdw blurRad="114300">
                    <a:prstClr val="black"/>
                  </a:innerShdw>
                  <a:reflection blurRad="6350" stA="55000" endA="300" endPos="45500" dir="5400000" sy="-100000" algn="bl" rotWithShape="0"/>
                </a:effectLst>
                <a:latin typeface="Angsana New" pitchFamily="18" charset="-34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323528" y="44624"/>
            <a:ext cx="8640960" cy="864096"/>
          </a:xfrm>
        </p:spPr>
        <p:txBody>
          <a:bodyPr>
            <a:noAutofit/>
          </a:bodyPr>
          <a:lstStyle/>
          <a:p>
            <a:pPr>
              <a:buFont typeface="Courier New" pitchFamily="49" charset="0"/>
              <a:buChar char="o"/>
            </a:pPr>
            <a:r>
              <a:rPr lang="th-TH" sz="3800" b="1" dirty="0" smtClean="0">
                <a:solidFill>
                  <a:srgbClr val="FF0000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  <a:reflection blurRad="6350" stA="55000" endA="300" endPos="45500" dir="5400000" sy="-100000" algn="bl" rotWithShape="0"/>
                </a:effectLst>
                <a:latin typeface="EucrosiaUPC" pitchFamily="18" charset="-34"/>
                <a:cs typeface="EucrosiaUPC" pitchFamily="18" charset="-34"/>
              </a:rPr>
              <a:t> กฎหมาย ประกาศ ระเบียบ และหลักเกณฑ์ที่เกี่ยวข้อง</a:t>
            </a:r>
            <a:endParaRPr lang="th-TH" sz="3800" b="1" dirty="0">
              <a:solidFill>
                <a:srgbClr val="FF0000"/>
              </a:solidFill>
              <a:effectLst>
                <a:innerShdw blurRad="63500" dist="50800" dir="5400000">
                  <a:prstClr val="black">
                    <a:alpha val="50000"/>
                  </a:prstClr>
                </a:innerShdw>
                <a:reflection blurRad="6350" stA="55000" endA="300" endPos="45500" dir="5400000" sy="-100000" algn="bl" rotWithShape="0"/>
              </a:effectLst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251520" y="1124744"/>
            <a:ext cx="8892480" cy="4749160"/>
          </a:xfrm>
        </p:spPr>
        <p:txBody>
          <a:bodyPr>
            <a:noAutofit/>
          </a:bodyPr>
          <a:lstStyle/>
          <a:p>
            <a:pPr marL="361950" indent="-361950">
              <a:spcBef>
                <a:spcPts val="0"/>
              </a:spcBef>
              <a:buFont typeface="+mj-lt"/>
              <a:buAutoNum type="arabicPeriod"/>
            </a:pPr>
            <a:r>
              <a:rPr lang="th-TH" sz="2200" b="1" dirty="0" smtClean="0">
                <a:solidFill>
                  <a:srgbClr val="0000FF"/>
                </a:solidFill>
                <a:latin typeface="EucrosiaUPC" pitchFamily="18" charset="-34"/>
                <a:cs typeface="EucrosiaUPC" pitchFamily="18" charset="-34"/>
              </a:rPr>
              <a:t>พ.ร.บ. การจัดซื้อจัดจ้างฯ มาตรา 4 (นิยาม “ราคากลาง”) และ มาตรา 63</a:t>
            </a:r>
          </a:p>
          <a:p>
            <a:pPr marL="361950" indent="-361950">
              <a:spcBef>
                <a:spcPts val="0"/>
              </a:spcBef>
              <a:buFont typeface="+mj-lt"/>
              <a:buAutoNum type="arabicPeriod"/>
            </a:pPr>
            <a:r>
              <a:rPr lang="th-TH" sz="2200" b="1" dirty="0" smtClean="0">
                <a:solidFill>
                  <a:srgbClr val="0000FF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EucrosiaUPC" pitchFamily="18" charset="-34"/>
                <a:cs typeface="EucrosiaUPC" pitchFamily="18" charset="-34"/>
              </a:rPr>
              <a:t>ประกาศคณะกรรมการราคากลางฯ เรื่อง หลักเกณฑ์และวิธีการกำหนดราคากลางงานก่อสร้าง</a:t>
            </a:r>
          </a:p>
          <a:p>
            <a:pPr marL="361950" indent="-361950">
              <a:spcBef>
                <a:spcPts val="0"/>
              </a:spcBef>
              <a:buNone/>
            </a:pPr>
            <a:r>
              <a:rPr lang="th-TH" sz="2200" b="1" dirty="0" smtClean="0">
                <a:solidFill>
                  <a:srgbClr val="0000FF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EucrosiaUPC" pitchFamily="18" charset="-34"/>
                <a:cs typeface="EucrosiaUPC" pitchFamily="18" charset="-34"/>
              </a:rPr>
              <a:t>     (ฉบับที่ 1 - 4)</a:t>
            </a:r>
          </a:p>
          <a:p>
            <a:pPr marL="542925" indent="-180975" algn="thaiDist">
              <a:spcBef>
                <a:spcPts val="0"/>
              </a:spcBef>
            </a:pPr>
            <a:r>
              <a:rPr lang="th-TH" sz="2200" b="1" i="1" dirty="0" smtClean="0">
                <a:solidFill>
                  <a:srgbClr val="009900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EucrosiaUPC" pitchFamily="18" charset="-34"/>
                <a:ea typeface="Times New Roman"/>
                <a:cs typeface="EucrosiaUPC" pitchFamily="18" charset="-34"/>
              </a:rPr>
              <a:t>แนวทาง วิธีปฏิบัติ และรายละเอียดประกอบการถอดแบบคำนวณราคากลางงานก่อสร้าง</a:t>
            </a:r>
          </a:p>
          <a:p>
            <a:pPr marL="542925" indent="-180975" algn="thaiDist">
              <a:spcBef>
                <a:spcPts val="0"/>
              </a:spcBef>
            </a:pPr>
            <a:r>
              <a:rPr lang="th-TH" sz="2200" b="1" i="1" dirty="0" smtClean="0">
                <a:solidFill>
                  <a:srgbClr val="009900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EucrosiaUPC" pitchFamily="18" charset="-34"/>
                <a:ea typeface="Times New Roman"/>
                <a:cs typeface="EucrosiaUPC" pitchFamily="18" charset="-34"/>
              </a:rPr>
              <a:t>หลักเกณฑ์การคำนวณราคากลางงานก่อสร้างอาคาร</a:t>
            </a:r>
            <a:endParaRPr lang="en-US" sz="2200" i="1" dirty="0" smtClean="0">
              <a:solidFill>
                <a:srgbClr val="009900"/>
              </a:solidFill>
              <a:effectLst>
                <a:innerShdw blurRad="63500" dist="50800" dir="5400000">
                  <a:prstClr val="black">
                    <a:alpha val="50000"/>
                  </a:prstClr>
                </a:innerShdw>
              </a:effectLst>
              <a:latin typeface="EucrosiaUPC" pitchFamily="18" charset="-34"/>
              <a:ea typeface="Times New Roman"/>
              <a:cs typeface="EucrosiaUPC" pitchFamily="18" charset="-34"/>
            </a:endParaRPr>
          </a:p>
          <a:p>
            <a:pPr marL="542925" indent="-180975" algn="thaiDist">
              <a:spcBef>
                <a:spcPts val="0"/>
              </a:spcBef>
            </a:pPr>
            <a:r>
              <a:rPr lang="th-TH" sz="2200" b="1" i="1" dirty="0" smtClean="0">
                <a:solidFill>
                  <a:srgbClr val="009900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EucrosiaUPC" pitchFamily="18" charset="-34"/>
                <a:ea typeface="Times New Roman"/>
                <a:cs typeface="EucrosiaUPC" pitchFamily="18" charset="-34"/>
              </a:rPr>
              <a:t>หลักเกณฑ์การคำนวณราคากลางงานก่อสร้างชลประทาน</a:t>
            </a:r>
            <a:endParaRPr lang="en-US" sz="2200" i="1" dirty="0" smtClean="0">
              <a:solidFill>
                <a:srgbClr val="009900"/>
              </a:solidFill>
              <a:effectLst>
                <a:innerShdw blurRad="63500" dist="50800" dir="5400000">
                  <a:prstClr val="black">
                    <a:alpha val="50000"/>
                  </a:prstClr>
                </a:innerShdw>
              </a:effectLst>
              <a:latin typeface="EucrosiaUPC" pitchFamily="18" charset="-34"/>
              <a:ea typeface="Times New Roman"/>
              <a:cs typeface="EucrosiaUPC" pitchFamily="18" charset="-34"/>
            </a:endParaRPr>
          </a:p>
          <a:p>
            <a:pPr marL="542925" indent="-180975" algn="thaiDist">
              <a:spcBef>
                <a:spcPts val="0"/>
              </a:spcBef>
            </a:pPr>
            <a:r>
              <a:rPr lang="th-TH" sz="2200" b="1" i="1" dirty="0" smtClean="0">
                <a:solidFill>
                  <a:srgbClr val="009900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EucrosiaUPC" pitchFamily="18" charset="-34"/>
                <a:ea typeface="Times New Roman"/>
                <a:cs typeface="EucrosiaUPC" pitchFamily="18" charset="-34"/>
              </a:rPr>
              <a:t>หลักเกณฑ์การคำนวณราคากลางงานก่อสร้างทาง สะพาน และท่อเหลี่ยม</a:t>
            </a:r>
            <a:endParaRPr lang="th-TH" sz="2200" b="1" i="1" dirty="0" smtClean="0">
              <a:solidFill>
                <a:srgbClr val="009900"/>
              </a:solidFill>
              <a:effectLst>
                <a:innerShdw blurRad="63500" dist="50800" dir="5400000">
                  <a:prstClr val="black">
                    <a:alpha val="50000"/>
                  </a:prstClr>
                </a:innerShdw>
              </a:effectLst>
              <a:latin typeface="EucrosiaUPC" pitchFamily="18" charset="-34"/>
              <a:cs typeface="EucrosiaUPC" pitchFamily="18" charset="-34"/>
            </a:endParaRPr>
          </a:p>
          <a:p>
            <a:pPr marL="361950" indent="-361950">
              <a:spcBef>
                <a:spcPts val="0"/>
              </a:spcBef>
              <a:buNone/>
            </a:pPr>
            <a:r>
              <a:rPr lang="th-TH" sz="2200" b="1" dirty="0" smtClean="0">
                <a:solidFill>
                  <a:srgbClr val="0000FF"/>
                </a:solidFill>
                <a:latin typeface="EucrosiaUPC" pitchFamily="18" charset="-34"/>
                <a:cs typeface="EucrosiaUPC" pitchFamily="18" charset="-34"/>
              </a:rPr>
              <a:t>3.	ระเบียบกระทรวงการคลังว่าด้วยการจัดซื้อจัดจ้างฯ ข้อ 22(3) และ ข้อ 104(4) </a:t>
            </a:r>
          </a:p>
          <a:p>
            <a:pPr marL="361950" indent="-361950">
              <a:spcBef>
                <a:spcPts val="0"/>
              </a:spcBef>
              <a:buNone/>
            </a:pPr>
            <a:r>
              <a:rPr lang="th-TH" sz="2200" b="1" dirty="0" smtClean="0">
                <a:solidFill>
                  <a:srgbClr val="0000FF"/>
                </a:solidFill>
                <a:latin typeface="EucrosiaUPC" pitchFamily="18" charset="-34"/>
                <a:cs typeface="EucrosiaUPC" pitchFamily="18" charset="-34"/>
              </a:rPr>
              <a:t>4.	หนังสือกรมบัญชีกลาง ด่วนที่สุด ที่ </a:t>
            </a:r>
            <a:r>
              <a:rPr lang="th-TH" sz="2200" b="1" dirty="0" err="1" smtClean="0">
                <a:solidFill>
                  <a:srgbClr val="0000FF"/>
                </a:solidFill>
                <a:latin typeface="EucrosiaUPC" pitchFamily="18" charset="-34"/>
                <a:cs typeface="EucrosiaUPC" pitchFamily="18" charset="-34"/>
              </a:rPr>
              <a:t>กค</a:t>
            </a:r>
            <a:r>
              <a:rPr lang="th-TH" sz="2200" b="1" dirty="0" smtClean="0">
                <a:solidFill>
                  <a:srgbClr val="0000FF"/>
                </a:solidFill>
                <a:latin typeface="EucrosiaUPC" pitchFamily="18" charset="-34"/>
                <a:cs typeface="EucrosiaUPC" pitchFamily="18" charset="-34"/>
              </a:rPr>
              <a:t> 0433.2/ว 206 ลงวันที่ 1 พ.ค. 62 เรื่อง แนวทางการประกาศรายละเอียดข้อมูลราคากลาง และการคำนวณราคากลางเกี่ยวกับการจัดซื้อจัดจ้างของหน่วยงานของรัฐ</a:t>
            </a:r>
          </a:p>
          <a:p>
            <a:pPr marL="542925" indent="-180975">
              <a:spcBef>
                <a:spcPts val="0"/>
              </a:spcBef>
            </a:pPr>
            <a:r>
              <a:rPr lang="th-TH" sz="2200" b="1" i="1" dirty="0" smtClean="0">
                <a:solidFill>
                  <a:srgbClr val="009900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EucrosiaUPC" pitchFamily="18" charset="-34"/>
                <a:cs typeface="EucrosiaUPC" pitchFamily="18" charset="-34"/>
              </a:rPr>
              <a:t>คู่มือแนวทางการประกาศรายละเอียดข้อมูลราคากลาง และการคำนวณราคากลาง</a:t>
            </a:r>
          </a:p>
          <a:p>
            <a:pPr marL="542925" indent="-180975">
              <a:spcBef>
                <a:spcPts val="0"/>
              </a:spcBef>
              <a:buNone/>
            </a:pPr>
            <a:r>
              <a:rPr lang="th-TH" sz="2200" b="1" i="1" dirty="0" smtClean="0">
                <a:solidFill>
                  <a:srgbClr val="009900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EucrosiaUPC" pitchFamily="18" charset="-34"/>
                <a:cs typeface="EucrosiaUPC" pitchFamily="18" charset="-34"/>
              </a:rPr>
              <a:t>   เกี่ยวกับการจัดซื้อจัดจ้างของหน่วยงานของรัฐ</a:t>
            </a:r>
          </a:p>
          <a:p>
            <a:pPr marL="457200" indent="-457200">
              <a:spcBef>
                <a:spcPts val="0"/>
              </a:spcBef>
              <a:buAutoNum type="arabicPeriod" startAt="5"/>
            </a:pPr>
            <a:r>
              <a:rPr lang="th-TH" sz="2200" b="1" dirty="0" smtClean="0">
                <a:solidFill>
                  <a:srgbClr val="0000FF"/>
                </a:solidFill>
                <a:latin typeface="EucrosiaUPC" pitchFamily="18" charset="-34"/>
                <a:cs typeface="EucrosiaUPC" pitchFamily="18" charset="-34"/>
              </a:rPr>
              <a:t>หนังสือสำนักเลขาธิการคณะรัฐมนตรี ด่วนที่สุด ที่ </a:t>
            </a:r>
            <a:r>
              <a:rPr lang="th-TH" sz="2200" b="1" dirty="0" err="1" smtClean="0">
                <a:solidFill>
                  <a:srgbClr val="0000FF"/>
                </a:solidFill>
                <a:latin typeface="EucrosiaUPC" pitchFamily="18" charset="-34"/>
                <a:cs typeface="EucrosiaUPC" pitchFamily="18" charset="-34"/>
              </a:rPr>
              <a:t>นร</a:t>
            </a:r>
            <a:r>
              <a:rPr lang="th-TH" sz="2200" b="1" dirty="0" smtClean="0">
                <a:solidFill>
                  <a:srgbClr val="0000FF"/>
                </a:solidFill>
                <a:latin typeface="EucrosiaUPC" pitchFamily="18" charset="-34"/>
                <a:cs typeface="EucrosiaUPC" pitchFamily="18" charset="-34"/>
              </a:rPr>
              <a:t> 0506/ว 128 ลงวันที่ 8 ส.ค. 56 (จ้างที่ปรึกษา)</a:t>
            </a:r>
          </a:p>
          <a:p>
            <a:pPr marL="457200" indent="-457200">
              <a:spcBef>
                <a:spcPts val="0"/>
              </a:spcBef>
              <a:buAutoNum type="arabicPeriod" startAt="6"/>
            </a:pPr>
            <a:r>
              <a:rPr lang="th-TH" sz="2200" b="1" dirty="0" smtClean="0">
                <a:solidFill>
                  <a:srgbClr val="0000FF"/>
                </a:solidFill>
                <a:latin typeface="EucrosiaUPC" pitchFamily="18" charset="-34"/>
                <a:cs typeface="EucrosiaUPC" pitchFamily="18" charset="-34"/>
              </a:rPr>
              <a:t>หนังสือสำนักเลขาธิการคณะรัฐมนตรี ด่วนที่สุด ที่ </a:t>
            </a:r>
            <a:r>
              <a:rPr lang="th-TH" sz="2200" b="1" dirty="0" err="1" smtClean="0">
                <a:solidFill>
                  <a:srgbClr val="0000FF"/>
                </a:solidFill>
                <a:latin typeface="EucrosiaUPC" pitchFamily="18" charset="-34"/>
                <a:cs typeface="EucrosiaUPC" pitchFamily="18" charset="-34"/>
              </a:rPr>
              <a:t>นร</a:t>
            </a:r>
            <a:r>
              <a:rPr lang="th-TH" sz="2200" b="1" dirty="0" smtClean="0">
                <a:solidFill>
                  <a:srgbClr val="0000FF"/>
                </a:solidFill>
                <a:latin typeface="EucrosiaUPC" pitchFamily="18" charset="-34"/>
                <a:cs typeface="EucrosiaUPC" pitchFamily="18" charset="-34"/>
              </a:rPr>
              <a:t> 0506/ว 134 ลงวันที่ 15 ส.ค. 56</a:t>
            </a:r>
          </a:p>
          <a:p>
            <a:pPr marL="457200" indent="-457200">
              <a:spcBef>
                <a:spcPts val="0"/>
              </a:spcBef>
              <a:buNone/>
            </a:pPr>
            <a:r>
              <a:rPr lang="th-TH" sz="2200" b="1" dirty="0" smtClean="0">
                <a:solidFill>
                  <a:srgbClr val="0000FF"/>
                </a:solidFill>
                <a:latin typeface="EucrosiaUPC" pitchFamily="18" charset="-34"/>
                <a:cs typeface="EucrosiaUPC" pitchFamily="18" charset="-34"/>
              </a:rPr>
              <a:t>      (พัฒนาระบบคอมพิวเตอร์)</a:t>
            </a:r>
          </a:p>
          <a:p>
            <a:pPr marL="361950" indent="-361950">
              <a:spcBef>
                <a:spcPts val="0"/>
              </a:spcBef>
              <a:buNone/>
            </a:pPr>
            <a:r>
              <a:rPr lang="th-TH" sz="2200" b="1" dirty="0" smtClean="0">
                <a:solidFill>
                  <a:srgbClr val="0000FF"/>
                </a:solidFill>
                <a:latin typeface="EucrosiaUPC" pitchFamily="18" charset="-34"/>
                <a:cs typeface="EucrosiaUPC" pitchFamily="18" charset="-34"/>
              </a:rPr>
              <a:t>7.	แนววินิจฉัยที่สำคัญ</a:t>
            </a:r>
          </a:p>
          <a:p>
            <a:pPr marL="514350" indent="-514350">
              <a:spcBef>
                <a:spcPts val="0"/>
              </a:spcBef>
              <a:buFont typeface="+mj-lt"/>
              <a:buAutoNum type="arabicPeriod"/>
            </a:pPr>
            <a:endParaRPr lang="en-US" sz="2200" b="1" dirty="0" smtClean="0">
              <a:solidFill>
                <a:srgbClr val="0000FF"/>
              </a:solidFill>
              <a:latin typeface="EucrosiaUPC" pitchFamily="18" charset="-34"/>
              <a:cs typeface="EucrosiaUPC" pitchFamily="18" charset="-34"/>
            </a:endParaRPr>
          </a:p>
          <a:p>
            <a:pPr marL="514350" indent="-514350">
              <a:spcBef>
                <a:spcPts val="0"/>
              </a:spcBef>
              <a:buNone/>
            </a:pPr>
            <a:endParaRPr lang="th-TH" sz="2200" b="1" dirty="0">
              <a:solidFill>
                <a:srgbClr val="0000FF"/>
              </a:solidFill>
              <a:latin typeface="EucrosiaUPC" pitchFamily="18" charset="-34"/>
              <a:cs typeface="EucrosiaUPC" pitchFamily="18" charset="-34"/>
            </a:endParaRPr>
          </a:p>
        </p:txBody>
      </p:sp>
      <p:cxnSp>
        <p:nvCxnSpPr>
          <p:cNvPr id="5" name="Elbow Connector 4"/>
          <p:cNvCxnSpPr/>
          <p:nvPr/>
        </p:nvCxnSpPr>
        <p:spPr>
          <a:xfrm flipV="1">
            <a:off x="0" y="620688"/>
            <a:ext cx="9144000" cy="360040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Elbow Connector 6"/>
          <p:cNvCxnSpPr/>
          <p:nvPr/>
        </p:nvCxnSpPr>
        <p:spPr>
          <a:xfrm flipV="1">
            <a:off x="0" y="764704"/>
            <a:ext cx="9144000" cy="288032"/>
          </a:xfrm>
          <a:prstGeom prst="bentConnector3">
            <a:avLst>
              <a:gd name="adj1" fmla="val 48229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Elbow Connector 9"/>
          <p:cNvCxnSpPr/>
          <p:nvPr/>
        </p:nvCxnSpPr>
        <p:spPr>
          <a:xfrm>
            <a:off x="179512" y="0"/>
            <a:ext cx="8964488" cy="6669360"/>
          </a:xfrm>
          <a:prstGeom prst="bentConnector3">
            <a:avLst>
              <a:gd name="adj1" fmla="val -683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4" name="Group 7"/>
          <p:cNvGrpSpPr/>
          <p:nvPr/>
        </p:nvGrpSpPr>
        <p:grpSpPr>
          <a:xfrm>
            <a:off x="0" y="6237312"/>
            <a:ext cx="9144000" cy="576064"/>
            <a:chOff x="0" y="6165304"/>
            <a:chExt cx="9144000" cy="576064"/>
          </a:xfrm>
        </p:grpSpPr>
        <p:grpSp>
          <p:nvGrpSpPr>
            <p:cNvPr id="6" name="Group 10"/>
            <p:cNvGrpSpPr/>
            <p:nvPr/>
          </p:nvGrpSpPr>
          <p:grpSpPr>
            <a:xfrm>
              <a:off x="0" y="6165304"/>
              <a:ext cx="9144000" cy="576064"/>
              <a:chOff x="0" y="5877272"/>
              <a:chExt cx="9144000" cy="576064"/>
            </a:xfrm>
          </p:grpSpPr>
          <p:grpSp>
            <p:nvGrpSpPr>
              <p:cNvPr id="8" name="Group 23"/>
              <p:cNvGrpSpPr/>
              <p:nvPr/>
            </p:nvGrpSpPr>
            <p:grpSpPr>
              <a:xfrm>
                <a:off x="0" y="5877272"/>
                <a:ext cx="9144000" cy="576064"/>
                <a:chOff x="0" y="5877272"/>
                <a:chExt cx="9144000" cy="576064"/>
              </a:xfrm>
            </p:grpSpPr>
            <p:cxnSp>
              <p:nvCxnSpPr>
                <p:cNvPr id="15" name="Straight Connector 14"/>
                <p:cNvCxnSpPr/>
                <p:nvPr/>
              </p:nvCxnSpPr>
              <p:spPr>
                <a:xfrm>
                  <a:off x="0" y="6093296"/>
                  <a:ext cx="9144000" cy="72008"/>
                </a:xfrm>
                <a:prstGeom prst="line">
                  <a:avLst/>
                </a:prstGeom>
                <a:ln>
                  <a:solidFill>
                    <a:srgbClr val="008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6" name="Rectangle 15"/>
                <p:cNvSpPr/>
                <p:nvPr/>
              </p:nvSpPr>
              <p:spPr>
                <a:xfrm>
                  <a:off x="6444208" y="5877272"/>
                  <a:ext cx="2664296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Natchanon</a:t>
                  </a:r>
                  <a:r>
                    <a:rPr lang="en-US" sz="2000" b="1" dirty="0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  </a:t>
                  </a:r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Siriphongsurapa</a:t>
                  </a:r>
                  <a:endParaRPr lang="th-TH" sz="2000" b="1" dirty="0">
                    <a:solidFill>
                      <a:schemeClr val="tx1"/>
                    </a:solidFill>
                    <a:effectLst>
                      <a:innerShdw blurRad="63500" dist="50800" dir="5400000">
                        <a:prstClr val="black">
                          <a:alpha val="50000"/>
                        </a:prstClr>
                      </a:innerShdw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  <p:sp>
              <p:nvSpPr>
                <p:cNvPr id="17" name="Rectangle 16"/>
                <p:cNvSpPr/>
                <p:nvPr/>
              </p:nvSpPr>
              <p:spPr>
                <a:xfrm>
                  <a:off x="6804248" y="6165304"/>
                  <a:ext cx="2160240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smtClean="0">
                      <a:solidFill>
                        <a:srgbClr val="FF6600"/>
                      </a:solidFill>
                      <a:effectLst>
                        <a:innerShdw blurRad="114300">
                          <a:prstClr val="black"/>
                        </a:innerShdw>
                        <a:reflection blurRad="6350" stA="55000" endA="300" endPos="45500" dir="5400000" sy="-100000" algn="bl" rotWithShape="0"/>
                      </a:effectLst>
                      <a:latin typeface="Angsana New" pitchFamily="18" charset="-34"/>
                      <a:cs typeface="Angsana New" pitchFamily="18" charset="-34"/>
                    </a:rPr>
                    <a:t> C    O P Y R I G H T</a:t>
                  </a:r>
                  <a:endParaRPr lang="th-TH" sz="2000" b="1" dirty="0">
                    <a:solidFill>
                      <a:srgbClr val="FF6600"/>
                    </a:solidFill>
                    <a:effectLst>
                      <a:innerShdw blurRad="114300">
                        <a:prstClr val="black"/>
                      </a:innerShdw>
                      <a:reflection blurRad="6350" stA="55000" endA="300" endPos="45500" dir="5400000" sy="-100000" algn="bl" rotWithShape="0"/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</p:grpSp>
          <p:cxnSp>
            <p:nvCxnSpPr>
              <p:cNvPr id="14" name="Straight Connector 13"/>
              <p:cNvCxnSpPr/>
              <p:nvPr/>
            </p:nvCxnSpPr>
            <p:spPr>
              <a:xfrm>
                <a:off x="0" y="6165304"/>
                <a:ext cx="9144000" cy="72008"/>
              </a:xfrm>
              <a:prstGeom prst="line">
                <a:avLst/>
              </a:prstGeom>
              <a:ln>
                <a:solidFill>
                  <a:srgbClr val="008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1" name="Oval 10"/>
            <p:cNvSpPr/>
            <p:nvPr/>
          </p:nvSpPr>
          <p:spPr>
            <a:xfrm>
              <a:off x="7092280" y="6453336"/>
              <a:ext cx="288032" cy="288032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FF6600"/>
              </a:solidFill>
            </a:ln>
            <a:scene3d>
              <a:camera prst="orthographicFront"/>
              <a:lightRig rig="threePt" dir="t"/>
            </a:scene3d>
            <a:sp3d>
              <a:bevelT w="114300" prst="hardEdg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tx1"/>
                  </a:solidFill>
                  <a:effectLst>
                    <a:innerShdw blurRad="114300">
                      <a:prstClr val="black"/>
                    </a:innerShdw>
                    <a:reflection blurRad="6350" stA="55000" endA="300" endPos="45500" dir="5400000" sy="-100000" algn="bl" rotWithShape="0"/>
                  </a:effectLst>
                  <a:latin typeface="Angsana New" pitchFamily="18" charset="-34"/>
                </a:rPr>
                <a:t>C</a:t>
              </a:r>
              <a:endParaRPr lang="th-TH" sz="2000" b="1" dirty="0">
                <a:solidFill>
                  <a:schemeClr val="tx1"/>
                </a:solidFill>
                <a:effectLst>
                  <a:innerShdw blurRad="114300">
                    <a:prstClr val="black"/>
                  </a:innerShdw>
                  <a:reflection blurRad="6350" stA="55000" endA="300" endPos="45500" dir="5400000" sy="-100000" algn="bl" rotWithShape="0"/>
                </a:effectLst>
                <a:latin typeface="Angsana New" pitchFamily="18" charset="-34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D85E7-25CD-47EF-B19D-98B9F94D8257}" type="slidenum">
              <a:rPr lang="th-TH" smtClean="0"/>
              <a:pPr/>
              <a:t>138</a:t>
            </a:fld>
            <a:endParaRPr lang="th-TH"/>
          </a:p>
        </p:txBody>
      </p:sp>
      <p:sp>
        <p:nvSpPr>
          <p:cNvPr id="5" name="Rectangle 4"/>
          <p:cNvSpPr/>
          <p:nvPr/>
        </p:nvSpPr>
        <p:spPr>
          <a:xfrm>
            <a:off x="107504" y="116632"/>
            <a:ext cx="8928992" cy="2448272"/>
          </a:xfrm>
          <a:prstGeom prst="rect">
            <a:avLst/>
          </a:prstGeom>
          <a:solidFill>
            <a:srgbClr val="CC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>
              <a:lnSpc>
                <a:spcPts val="2600"/>
              </a:lnSpc>
            </a:pPr>
            <a:r>
              <a:rPr lang="th-TH" sz="2200" b="1" dirty="0" smtClean="0">
                <a:solidFill>
                  <a:srgbClr val="FF0000"/>
                </a:solidFill>
                <a:latin typeface="EucrosiaUPC" pitchFamily="18" charset="-34"/>
                <a:cs typeface="EucrosiaUPC" pitchFamily="18" charset="-34"/>
              </a:rPr>
              <a:t>พ.ร.บ. ประกอบรัฐธรรมนูญว่าด้วยการป้องกันและปราบปรามการทุจริต พ.ศ. 2542 </a:t>
            </a:r>
          </a:p>
          <a:p>
            <a:pPr algn="ctr">
              <a:lnSpc>
                <a:spcPts val="2600"/>
              </a:lnSpc>
            </a:pPr>
            <a:r>
              <a:rPr lang="th-TH" sz="2200" b="1" dirty="0" smtClean="0">
                <a:solidFill>
                  <a:srgbClr val="FF0000"/>
                </a:solidFill>
                <a:latin typeface="EucrosiaUPC" pitchFamily="18" charset="-34"/>
                <a:cs typeface="EucrosiaUPC" pitchFamily="18" charset="-34"/>
              </a:rPr>
              <a:t>แก้ไขเพิ่มเติมโดย พ.ร.บ. ประกอบรัฐธรรมนูญว่าด้วยการป้องกันและปราบปรามการทุจริต</a:t>
            </a:r>
          </a:p>
          <a:p>
            <a:pPr algn="ctr">
              <a:lnSpc>
                <a:spcPts val="2600"/>
              </a:lnSpc>
            </a:pPr>
            <a:r>
              <a:rPr lang="th-TH" sz="2200" b="1" dirty="0" smtClean="0">
                <a:solidFill>
                  <a:srgbClr val="FF0000"/>
                </a:solidFill>
                <a:latin typeface="EucrosiaUPC" pitchFamily="18" charset="-34"/>
                <a:cs typeface="EucrosiaUPC" pitchFamily="18" charset="-34"/>
              </a:rPr>
              <a:t>(ฉบับที่ 2) พ.ศ. 2554</a:t>
            </a:r>
          </a:p>
          <a:p>
            <a:pPr>
              <a:lnSpc>
                <a:spcPts val="2600"/>
              </a:lnSpc>
              <a:buFont typeface="Wingdings" pitchFamily="2" charset="2"/>
              <a:buChar char="Ø"/>
            </a:pPr>
            <a:r>
              <a:rPr lang="th-TH" sz="2000" b="1" dirty="0" smtClean="0">
                <a:solidFill>
                  <a:schemeClr val="tx1"/>
                </a:solidFill>
                <a:latin typeface="EucrosiaUPC" pitchFamily="18" charset="-34"/>
                <a:cs typeface="EucrosiaUPC" pitchFamily="18" charset="-34"/>
              </a:rPr>
              <a:t> มาตรา 103/7 วรรคหนึ่ง ให้หน่วยงานของรัฐดำเนินการจัดทำข้อมูลรายละเอียดค่าใช้จ่ายเกี่ยวกับการจัดซื้อจัดจ้างโดยเฉพาะราคากลางและการคำนวณราคากลางไว้ในระบบข้อมูลทางอิเล็กทรอนิกส์ เพื่อให้ประชาชนสามารถเข้าตรวจดูได้</a:t>
            </a:r>
          </a:p>
          <a:p>
            <a:pPr>
              <a:lnSpc>
                <a:spcPts val="2600"/>
              </a:lnSpc>
              <a:buFont typeface="Wingdings" pitchFamily="2" charset="2"/>
              <a:buChar char="Ø"/>
            </a:pPr>
            <a:r>
              <a:rPr lang="th-TH" sz="2000" b="1" dirty="0" smtClean="0">
                <a:solidFill>
                  <a:schemeClr val="tx1"/>
                </a:solidFill>
                <a:latin typeface="EucrosiaUPC" pitchFamily="18" charset="-34"/>
                <a:cs typeface="EucrosiaUPC" pitchFamily="18" charset="-34"/>
              </a:rPr>
              <a:t> มาตรา 103/8 ให้คณะกรรมการ ป.ป.ช. มีหน้าที่รายงานต่อคณะรัฐมนตรีเพื่อสั่งการให้หน่วยงานของรัฐจัดทำข้อมูลเกี่ยวกับการจัดซื้อจัดจ้างตามมาตรา 103/7 วรรคหนึ่ง</a:t>
            </a:r>
            <a:endParaRPr lang="th-TH" sz="2000" b="1" dirty="0">
              <a:solidFill>
                <a:schemeClr val="tx1"/>
              </a:solidFill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79512" y="2708920"/>
            <a:ext cx="2520280" cy="3600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th-TH" sz="2200" b="1" dirty="0" smtClean="0">
                <a:solidFill>
                  <a:schemeClr val="tx1"/>
                </a:solidFill>
                <a:latin typeface="EucrosiaUPC" pitchFamily="18" charset="-34"/>
                <a:cs typeface="EucrosiaUPC" pitchFamily="18" charset="-34"/>
              </a:rPr>
              <a:t>ครม. มีมติ 12 ก.พ. 56 และเห็นชอบให้หน่วยงานของรัฐเปิดเผยราคากลาง และ</a:t>
            </a:r>
            <a:br>
              <a:rPr lang="th-TH" sz="2200" b="1" dirty="0" smtClean="0">
                <a:solidFill>
                  <a:schemeClr val="tx1"/>
                </a:solidFill>
                <a:latin typeface="EucrosiaUPC" pitchFamily="18" charset="-34"/>
                <a:cs typeface="EucrosiaUPC" pitchFamily="18" charset="-34"/>
              </a:rPr>
            </a:br>
            <a:r>
              <a:rPr lang="th-TH" sz="2200" b="1" dirty="0" smtClean="0">
                <a:solidFill>
                  <a:schemeClr val="tx1"/>
                </a:solidFill>
                <a:latin typeface="EucrosiaUPC" pitchFamily="18" charset="-34"/>
                <a:cs typeface="EucrosiaUPC" pitchFamily="18" charset="-34"/>
              </a:rPr>
              <a:t>การคำนวณราคากลางตามที่คณะกรรมการ ป.ป.ช. เสนอในการจัดซื้อจัดจ้าง </a:t>
            </a:r>
          </a:p>
          <a:p>
            <a:r>
              <a:rPr lang="th-TH" sz="2200" b="1" dirty="0" smtClean="0">
                <a:solidFill>
                  <a:schemeClr val="tx1"/>
                </a:solidFill>
                <a:latin typeface="EucrosiaUPC" pitchFamily="18" charset="-34"/>
                <a:cs typeface="EucrosiaUPC" pitchFamily="18" charset="-34"/>
              </a:rPr>
              <a:t>7 ประเภท</a:t>
            </a:r>
            <a:endParaRPr lang="th-TH" sz="2200" b="1" dirty="0">
              <a:solidFill>
                <a:schemeClr val="tx1"/>
              </a:solidFill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915816" y="2708920"/>
            <a:ext cx="2952328" cy="3600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>
              <a:lnSpc>
                <a:spcPts val="2200"/>
              </a:lnSpc>
            </a:pPr>
            <a:r>
              <a:rPr lang="th-TH" sz="2000" b="1" dirty="0" smtClean="0">
                <a:solidFill>
                  <a:srgbClr val="0000FF"/>
                </a:solidFill>
                <a:latin typeface="EucrosiaUPC" pitchFamily="18" charset="-34"/>
                <a:cs typeface="EucrosiaUPC" pitchFamily="18" charset="-34"/>
              </a:rPr>
              <a:t>1. งานก่อสร้าง</a:t>
            </a:r>
          </a:p>
          <a:p>
            <a:pPr>
              <a:lnSpc>
                <a:spcPts val="2200"/>
              </a:lnSpc>
            </a:pPr>
            <a:r>
              <a:rPr lang="th-TH" sz="2000" b="1" dirty="0" smtClean="0">
                <a:solidFill>
                  <a:srgbClr val="0000FF"/>
                </a:solidFill>
                <a:latin typeface="EucrosiaUPC" pitchFamily="18" charset="-34"/>
                <a:cs typeface="EucrosiaUPC" pitchFamily="18" charset="-34"/>
              </a:rPr>
              <a:t>2. การจ้างควบคุมงาน</a:t>
            </a:r>
          </a:p>
          <a:p>
            <a:pPr>
              <a:lnSpc>
                <a:spcPts val="2200"/>
              </a:lnSpc>
            </a:pPr>
            <a:r>
              <a:rPr lang="th-TH" sz="2000" b="1" dirty="0" smtClean="0">
                <a:solidFill>
                  <a:srgbClr val="0000FF"/>
                </a:solidFill>
                <a:latin typeface="EucrosiaUPC" pitchFamily="18" charset="-34"/>
                <a:cs typeface="EucrosiaUPC" pitchFamily="18" charset="-34"/>
              </a:rPr>
              <a:t>3. การจ้างออกแบบ</a:t>
            </a:r>
          </a:p>
          <a:p>
            <a:pPr>
              <a:lnSpc>
                <a:spcPts val="2200"/>
              </a:lnSpc>
            </a:pPr>
            <a:r>
              <a:rPr lang="th-TH" sz="2000" b="1" dirty="0" smtClean="0">
                <a:solidFill>
                  <a:srgbClr val="0000FF"/>
                </a:solidFill>
                <a:latin typeface="EucrosiaUPC" pitchFamily="18" charset="-34"/>
                <a:cs typeface="EucrosiaUPC" pitchFamily="18" charset="-34"/>
              </a:rPr>
              <a:t>4. การจ้างที่ปรึกษา</a:t>
            </a:r>
          </a:p>
          <a:p>
            <a:pPr>
              <a:lnSpc>
                <a:spcPts val="2200"/>
              </a:lnSpc>
            </a:pPr>
            <a:r>
              <a:rPr lang="th-TH" sz="2000" b="1" dirty="0" smtClean="0">
                <a:solidFill>
                  <a:srgbClr val="0000FF"/>
                </a:solidFill>
                <a:latin typeface="EucrosiaUPC" pitchFamily="18" charset="-34"/>
                <a:cs typeface="EucrosiaUPC" pitchFamily="18" charset="-34"/>
              </a:rPr>
              <a:t>6. การจ้างพัฒนาระบบคอมพิวเตอร์</a:t>
            </a:r>
          </a:p>
          <a:p>
            <a:pPr>
              <a:lnSpc>
                <a:spcPts val="2200"/>
              </a:lnSpc>
            </a:pPr>
            <a:r>
              <a:rPr lang="th-TH" sz="2000" b="1" dirty="0" smtClean="0">
                <a:solidFill>
                  <a:srgbClr val="0000FF"/>
                </a:solidFill>
                <a:latin typeface="EucrosiaUPC" pitchFamily="18" charset="-34"/>
                <a:cs typeface="EucrosiaUPC" pitchFamily="18" charset="-34"/>
              </a:rPr>
              <a:t>7. การจัดซื้อจัดจ้างที่มิใช่งานก่อสร้าง</a:t>
            </a:r>
          </a:p>
          <a:p>
            <a:endParaRPr lang="th-TH" sz="800" b="1" dirty="0" smtClean="0">
              <a:solidFill>
                <a:srgbClr val="0000FF"/>
              </a:solidFill>
              <a:latin typeface="EucrosiaUPC" pitchFamily="18" charset="-34"/>
              <a:cs typeface="EucrosiaUPC" pitchFamily="18" charset="-34"/>
            </a:endParaRPr>
          </a:p>
          <a:p>
            <a:pPr algn="ctr">
              <a:lnSpc>
                <a:spcPts val="2200"/>
              </a:lnSpc>
            </a:pPr>
            <a:r>
              <a:rPr lang="th-TH" sz="2000" b="1" dirty="0" smtClean="0">
                <a:solidFill>
                  <a:srgbClr val="0000FF"/>
                </a:solidFill>
                <a:latin typeface="EucrosiaUPC" pitchFamily="18" charset="-34"/>
                <a:cs typeface="EucrosiaUPC" pitchFamily="18" charset="-34"/>
              </a:rPr>
              <a:t>** ให้ประกาศในการจัดซื้อจัดจ้าง     ที่มีวงเงิน</a:t>
            </a:r>
            <a:r>
              <a:rPr lang="th-TH" sz="2000" b="1" u="sng" dirty="0" smtClean="0">
                <a:solidFill>
                  <a:srgbClr val="0000FF"/>
                </a:solidFill>
                <a:latin typeface="EucrosiaUPC" pitchFamily="18" charset="-34"/>
                <a:cs typeface="EucrosiaUPC" pitchFamily="18" charset="-34"/>
              </a:rPr>
              <a:t>เกินกว่า 1 แสนบาท ขึ้นไป</a:t>
            </a:r>
            <a:r>
              <a:rPr lang="th-TH" sz="2000" b="1" dirty="0" smtClean="0">
                <a:solidFill>
                  <a:srgbClr val="0000FF"/>
                </a:solidFill>
                <a:latin typeface="EucrosiaUPC" pitchFamily="18" charset="-34"/>
                <a:cs typeface="EucrosiaUPC" pitchFamily="18" charset="-34"/>
              </a:rPr>
              <a:t>   ไม่ว่าจะเป็นการจัดซื้อจัดจ้าง        ด้วยวิธีการใดๆ ก็ตาม ** </a:t>
            </a:r>
          </a:p>
          <a:p>
            <a:pPr>
              <a:lnSpc>
                <a:spcPts val="2200"/>
              </a:lnSpc>
            </a:pPr>
            <a:endParaRPr lang="th-TH" sz="2000" b="1" dirty="0">
              <a:solidFill>
                <a:srgbClr val="0000FF"/>
              </a:solidFill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084168" y="2708920"/>
            <a:ext cx="2880320" cy="3600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endParaRPr lang="th-TH" sz="2400" b="1" dirty="0">
              <a:solidFill>
                <a:schemeClr val="tx1"/>
              </a:solidFill>
              <a:latin typeface="EucrosiaUPC" pitchFamily="18" charset="-34"/>
              <a:cs typeface="EucrosiaUPC" pitchFamily="18" charset="-34"/>
            </a:endParaRPr>
          </a:p>
        </p:txBody>
      </p:sp>
      <p:pic>
        <p:nvPicPr>
          <p:cNvPr id="9" name="Picture 8" descr="โลโก้ ปปช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048275" y="2780928"/>
            <a:ext cx="1052117" cy="757524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6300192" y="3573016"/>
            <a:ext cx="2592288" cy="266429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th-TH" sz="2000" b="1" dirty="0" smtClean="0">
                <a:solidFill>
                  <a:schemeClr val="tx1"/>
                </a:solidFill>
                <a:latin typeface="EucrosiaUPC" pitchFamily="18" charset="-34"/>
                <a:cs typeface="EucrosiaUPC" pitchFamily="18" charset="-34"/>
              </a:rPr>
              <a:t>คู่มือ</a:t>
            </a:r>
          </a:p>
          <a:p>
            <a:pPr algn="ctr"/>
            <a:endParaRPr lang="th-TH" sz="1600" b="1" dirty="0" smtClean="0">
              <a:solidFill>
                <a:schemeClr val="tx1"/>
              </a:solidFill>
              <a:latin typeface="EucrosiaUPC" pitchFamily="18" charset="-34"/>
              <a:cs typeface="EucrosiaUPC" pitchFamily="18" charset="-34"/>
            </a:endParaRPr>
          </a:p>
          <a:p>
            <a:pPr algn="ctr"/>
            <a:r>
              <a:rPr lang="th-TH" sz="1400" b="1" dirty="0" smtClean="0">
                <a:solidFill>
                  <a:schemeClr val="tx1"/>
                </a:solidFill>
                <a:latin typeface="EucrosiaUPC" pitchFamily="18" charset="-34"/>
                <a:cs typeface="EucrosiaUPC" pitchFamily="18" charset="-34"/>
              </a:rPr>
              <a:t>แนวทางการเปิดเผย</a:t>
            </a:r>
          </a:p>
          <a:p>
            <a:pPr algn="ctr"/>
            <a:r>
              <a:rPr lang="th-TH" sz="1400" b="1" dirty="0" smtClean="0">
                <a:solidFill>
                  <a:schemeClr val="tx1"/>
                </a:solidFill>
                <a:latin typeface="EucrosiaUPC" pitchFamily="18" charset="-34"/>
                <a:cs typeface="EucrosiaUPC" pitchFamily="18" charset="-34"/>
              </a:rPr>
              <a:t>รายละเอียดค่าใช้จ่ายเกี่ยวกับการจัดซื้อจัดจ้าง</a:t>
            </a:r>
          </a:p>
          <a:p>
            <a:pPr algn="ctr"/>
            <a:r>
              <a:rPr lang="th-TH" sz="1400" b="1" dirty="0" smtClean="0">
                <a:solidFill>
                  <a:schemeClr val="tx1"/>
                </a:solidFill>
                <a:latin typeface="EucrosiaUPC" pitchFamily="18" charset="-34"/>
                <a:cs typeface="EucrosiaUPC" pitchFamily="18" charset="-34"/>
              </a:rPr>
              <a:t>ราคากลางและการคำนวณราคากลาง</a:t>
            </a:r>
          </a:p>
          <a:p>
            <a:pPr algn="ctr"/>
            <a:r>
              <a:rPr lang="th-TH" sz="1400" b="1" dirty="0" smtClean="0">
                <a:solidFill>
                  <a:schemeClr val="tx1"/>
                </a:solidFill>
                <a:latin typeface="EucrosiaUPC" pitchFamily="18" charset="-34"/>
                <a:cs typeface="EucrosiaUPC" pitchFamily="18" charset="-34"/>
              </a:rPr>
              <a:t>(ฉบับแก้ไขปรับปรุง)</a:t>
            </a:r>
          </a:p>
          <a:p>
            <a:pPr algn="ctr"/>
            <a:endParaRPr lang="th-TH" sz="1400" b="1" dirty="0" smtClean="0">
              <a:solidFill>
                <a:schemeClr val="tx1"/>
              </a:solidFill>
              <a:latin typeface="EucrosiaUPC" pitchFamily="18" charset="-34"/>
              <a:cs typeface="EucrosiaUPC" pitchFamily="18" charset="-34"/>
            </a:endParaRPr>
          </a:p>
          <a:p>
            <a:pPr algn="ctr"/>
            <a:endParaRPr lang="th-TH" sz="1400" b="1" dirty="0" smtClean="0">
              <a:solidFill>
                <a:schemeClr val="tx1"/>
              </a:solidFill>
              <a:latin typeface="EucrosiaUPC" pitchFamily="18" charset="-34"/>
              <a:cs typeface="EucrosiaUPC" pitchFamily="18" charset="-34"/>
            </a:endParaRPr>
          </a:p>
          <a:p>
            <a:pPr algn="ctr"/>
            <a:endParaRPr lang="th-TH" sz="1000" b="1" dirty="0" smtClean="0">
              <a:solidFill>
                <a:schemeClr val="tx1"/>
              </a:solidFill>
              <a:latin typeface="EucrosiaUPC" pitchFamily="18" charset="-34"/>
              <a:cs typeface="EucrosiaUPC" pitchFamily="18" charset="-34"/>
            </a:endParaRPr>
          </a:p>
          <a:p>
            <a:pPr algn="r"/>
            <a:r>
              <a:rPr lang="th-TH" sz="1400" b="1" dirty="0" smtClean="0">
                <a:solidFill>
                  <a:schemeClr val="tx1"/>
                </a:solidFill>
                <a:latin typeface="EucrosiaUPC" pitchFamily="18" charset="-34"/>
                <a:cs typeface="EucrosiaUPC" pitchFamily="18" charset="-34"/>
              </a:rPr>
              <a:t>ศูนย์กำกับดูแลการจัดซื้อจัดจ้างภาครัฐ</a:t>
            </a:r>
          </a:p>
          <a:p>
            <a:pPr algn="r"/>
            <a:r>
              <a:rPr lang="th-TH" sz="1400" b="1" dirty="0" smtClean="0">
                <a:solidFill>
                  <a:schemeClr val="tx1"/>
                </a:solidFill>
                <a:latin typeface="EucrosiaUPC" pitchFamily="18" charset="-34"/>
                <a:cs typeface="EucrosiaUPC" pitchFamily="18" charset="-34"/>
              </a:rPr>
              <a:t>สำนักงาน ป.ป.ช.</a:t>
            </a:r>
          </a:p>
          <a:p>
            <a:pPr algn="r"/>
            <a:r>
              <a:rPr lang="th-TH" sz="1400" b="1" dirty="0" smtClean="0">
                <a:solidFill>
                  <a:schemeClr val="tx1"/>
                </a:solidFill>
                <a:latin typeface="EucrosiaUPC" pitchFamily="18" charset="-34"/>
                <a:cs typeface="EucrosiaUPC" pitchFamily="18" charset="-34"/>
              </a:rPr>
              <a:t>เดือนธันวาคม ๒๕๕๖</a:t>
            </a:r>
          </a:p>
          <a:p>
            <a:pPr algn="ctr"/>
            <a:endParaRPr lang="th-TH" sz="2000" b="1" dirty="0">
              <a:solidFill>
                <a:schemeClr val="tx1"/>
              </a:solidFill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11" name="Right Arrow 10"/>
          <p:cNvSpPr/>
          <p:nvPr/>
        </p:nvSpPr>
        <p:spPr>
          <a:xfrm>
            <a:off x="2699792" y="4149080"/>
            <a:ext cx="216024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2" name="Right Arrow 11"/>
          <p:cNvSpPr/>
          <p:nvPr/>
        </p:nvSpPr>
        <p:spPr>
          <a:xfrm>
            <a:off x="5868144" y="4149080"/>
            <a:ext cx="216024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grpSp>
        <p:nvGrpSpPr>
          <p:cNvPr id="2" name="Group 13"/>
          <p:cNvGrpSpPr/>
          <p:nvPr/>
        </p:nvGrpSpPr>
        <p:grpSpPr>
          <a:xfrm>
            <a:off x="0" y="6237312"/>
            <a:ext cx="9144000" cy="576064"/>
            <a:chOff x="0" y="6165304"/>
            <a:chExt cx="9144000" cy="576064"/>
          </a:xfrm>
        </p:grpSpPr>
        <p:grpSp>
          <p:nvGrpSpPr>
            <p:cNvPr id="3" name="Group 10"/>
            <p:cNvGrpSpPr/>
            <p:nvPr/>
          </p:nvGrpSpPr>
          <p:grpSpPr>
            <a:xfrm>
              <a:off x="0" y="6165304"/>
              <a:ext cx="9144000" cy="576064"/>
              <a:chOff x="0" y="5877272"/>
              <a:chExt cx="9144000" cy="576064"/>
            </a:xfrm>
          </p:grpSpPr>
          <p:grpSp>
            <p:nvGrpSpPr>
              <p:cNvPr id="13" name="Group 23"/>
              <p:cNvGrpSpPr/>
              <p:nvPr/>
            </p:nvGrpSpPr>
            <p:grpSpPr>
              <a:xfrm>
                <a:off x="0" y="5877272"/>
                <a:ext cx="9144000" cy="576064"/>
                <a:chOff x="0" y="5877272"/>
                <a:chExt cx="9144000" cy="576064"/>
              </a:xfrm>
            </p:grpSpPr>
            <p:cxnSp>
              <p:nvCxnSpPr>
                <p:cNvPr id="19" name="Straight Connector 18"/>
                <p:cNvCxnSpPr/>
                <p:nvPr/>
              </p:nvCxnSpPr>
              <p:spPr>
                <a:xfrm>
                  <a:off x="0" y="6093296"/>
                  <a:ext cx="9144000" cy="72008"/>
                </a:xfrm>
                <a:prstGeom prst="line">
                  <a:avLst/>
                </a:prstGeom>
                <a:ln>
                  <a:solidFill>
                    <a:srgbClr val="008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0" name="Rectangle 19"/>
                <p:cNvSpPr/>
                <p:nvPr/>
              </p:nvSpPr>
              <p:spPr>
                <a:xfrm>
                  <a:off x="6444208" y="5877272"/>
                  <a:ext cx="2664296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Natchanon</a:t>
                  </a:r>
                  <a:r>
                    <a:rPr lang="en-US" sz="2000" b="1" dirty="0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  </a:t>
                  </a:r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Siriphongsurapa</a:t>
                  </a:r>
                  <a:endParaRPr lang="th-TH" sz="2000" b="1" dirty="0">
                    <a:solidFill>
                      <a:schemeClr val="tx1"/>
                    </a:solidFill>
                    <a:effectLst>
                      <a:innerShdw blurRad="63500" dist="50800" dir="5400000">
                        <a:prstClr val="black">
                          <a:alpha val="50000"/>
                        </a:prstClr>
                      </a:innerShdw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  <p:sp>
              <p:nvSpPr>
                <p:cNvPr id="21" name="Rectangle 20"/>
                <p:cNvSpPr/>
                <p:nvPr/>
              </p:nvSpPr>
              <p:spPr>
                <a:xfrm>
                  <a:off x="6804248" y="6165304"/>
                  <a:ext cx="2160240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smtClean="0">
                      <a:solidFill>
                        <a:srgbClr val="FF6600"/>
                      </a:solidFill>
                      <a:effectLst>
                        <a:innerShdw blurRad="114300">
                          <a:prstClr val="black"/>
                        </a:innerShdw>
                        <a:reflection blurRad="6350" stA="55000" endA="300" endPos="45500" dir="5400000" sy="-100000" algn="bl" rotWithShape="0"/>
                      </a:effectLst>
                      <a:latin typeface="Angsana New" pitchFamily="18" charset="-34"/>
                      <a:cs typeface="Angsana New" pitchFamily="18" charset="-34"/>
                    </a:rPr>
                    <a:t> C    O P Y R I G H T</a:t>
                  </a:r>
                  <a:endParaRPr lang="th-TH" sz="2000" b="1" dirty="0">
                    <a:solidFill>
                      <a:srgbClr val="FF6600"/>
                    </a:solidFill>
                    <a:effectLst>
                      <a:innerShdw blurRad="114300">
                        <a:prstClr val="black"/>
                      </a:innerShdw>
                      <a:reflection blurRad="6350" stA="55000" endA="300" endPos="45500" dir="5400000" sy="-100000" algn="bl" rotWithShape="0"/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</p:grpSp>
          <p:cxnSp>
            <p:nvCxnSpPr>
              <p:cNvPr id="18" name="Straight Connector 17"/>
              <p:cNvCxnSpPr/>
              <p:nvPr/>
            </p:nvCxnSpPr>
            <p:spPr>
              <a:xfrm>
                <a:off x="0" y="6165304"/>
                <a:ext cx="9144000" cy="72008"/>
              </a:xfrm>
              <a:prstGeom prst="line">
                <a:avLst/>
              </a:prstGeom>
              <a:ln>
                <a:solidFill>
                  <a:srgbClr val="008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6" name="Oval 15"/>
            <p:cNvSpPr/>
            <p:nvPr/>
          </p:nvSpPr>
          <p:spPr>
            <a:xfrm>
              <a:off x="7092280" y="6453336"/>
              <a:ext cx="288032" cy="288032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FF6600"/>
              </a:solidFill>
            </a:ln>
            <a:scene3d>
              <a:camera prst="orthographicFront"/>
              <a:lightRig rig="threePt" dir="t"/>
            </a:scene3d>
            <a:sp3d>
              <a:bevelT w="114300" prst="hardEdg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tx1"/>
                  </a:solidFill>
                  <a:effectLst>
                    <a:innerShdw blurRad="114300">
                      <a:prstClr val="black"/>
                    </a:innerShdw>
                    <a:reflection blurRad="6350" stA="55000" endA="300" endPos="45500" dir="5400000" sy="-100000" algn="bl" rotWithShape="0"/>
                  </a:effectLst>
                  <a:latin typeface="Angsana New" pitchFamily="18" charset="-34"/>
                </a:rPr>
                <a:t>C</a:t>
              </a:r>
              <a:endParaRPr lang="th-TH" sz="2000" b="1" dirty="0">
                <a:solidFill>
                  <a:schemeClr val="tx1"/>
                </a:solidFill>
                <a:effectLst>
                  <a:innerShdw blurRad="114300">
                    <a:prstClr val="black"/>
                  </a:innerShdw>
                  <a:reflection blurRad="6350" stA="55000" endA="300" endPos="45500" dir="5400000" sy="-100000" algn="bl" rotWithShape="0"/>
                </a:effectLst>
                <a:latin typeface="Angsana New" pitchFamily="18" charset="-34"/>
              </a:endParaRPr>
            </a:p>
          </p:txBody>
        </p:sp>
      </p:grpSp>
      <p:sp>
        <p:nvSpPr>
          <p:cNvPr id="22" name="Oval 21"/>
          <p:cNvSpPr/>
          <p:nvPr/>
        </p:nvSpPr>
        <p:spPr>
          <a:xfrm rot="19868265">
            <a:off x="3141410" y="1794278"/>
            <a:ext cx="2516544" cy="247735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6000" b="1" dirty="0" smtClean="0">
                <a:solidFill>
                  <a:srgbClr val="FF0000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EucrosiaUPC" pitchFamily="18" charset="-34"/>
                <a:cs typeface="EucrosiaUPC" pitchFamily="18" charset="-34"/>
              </a:rPr>
              <a:t>ยกเลิก</a:t>
            </a:r>
            <a:endParaRPr lang="th-TH" sz="6000" b="1" dirty="0">
              <a:solidFill>
                <a:srgbClr val="FF0000"/>
              </a:solidFill>
              <a:effectLst>
                <a:innerShdw blurRad="63500" dist="50800" dir="5400000">
                  <a:prstClr val="black">
                    <a:alpha val="50000"/>
                  </a:prstClr>
                </a:innerShdw>
              </a:effectLst>
              <a:latin typeface="EucrosiaUPC" pitchFamily="18" charset="-34"/>
              <a:cs typeface="EucrosiaUPC" pitchFamily="18" charset="-34"/>
            </a:endParaRPr>
          </a:p>
        </p:txBody>
      </p:sp>
      <p:cxnSp>
        <p:nvCxnSpPr>
          <p:cNvPr id="23" name="Straight Connector 22"/>
          <p:cNvCxnSpPr/>
          <p:nvPr/>
        </p:nvCxnSpPr>
        <p:spPr>
          <a:xfrm>
            <a:off x="107504" y="116632"/>
            <a:ext cx="8856984" cy="6192688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V="1">
            <a:off x="179512" y="116632"/>
            <a:ext cx="8856984" cy="6192688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D85E7-25CD-47EF-B19D-98B9F94D8257}" type="slidenum">
              <a:rPr lang="th-TH" smtClean="0"/>
              <a:pPr/>
              <a:t>139</a:t>
            </a:fld>
            <a:endParaRPr lang="th-TH"/>
          </a:p>
        </p:txBody>
      </p:sp>
      <p:grpSp>
        <p:nvGrpSpPr>
          <p:cNvPr id="5" name="Group 13"/>
          <p:cNvGrpSpPr/>
          <p:nvPr/>
        </p:nvGrpSpPr>
        <p:grpSpPr>
          <a:xfrm>
            <a:off x="0" y="6237312"/>
            <a:ext cx="9144000" cy="576064"/>
            <a:chOff x="0" y="6165304"/>
            <a:chExt cx="9144000" cy="576064"/>
          </a:xfrm>
        </p:grpSpPr>
        <p:grpSp>
          <p:nvGrpSpPr>
            <p:cNvPr id="6" name="Group 10"/>
            <p:cNvGrpSpPr/>
            <p:nvPr/>
          </p:nvGrpSpPr>
          <p:grpSpPr>
            <a:xfrm>
              <a:off x="0" y="6165304"/>
              <a:ext cx="9144000" cy="576064"/>
              <a:chOff x="0" y="5877272"/>
              <a:chExt cx="9144000" cy="576064"/>
            </a:xfrm>
          </p:grpSpPr>
          <p:grpSp>
            <p:nvGrpSpPr>
              <p:cNvPr id="8" name="Group 23"/>
              <p:cNvGrpSpPr/>
              <p:nvPr/>
            </p:nvGrpSpPr>
            <p:grpSpPr>
              <a:xfrm>
                <a:off x="0" y="5877272"/>
                <a:ext cx="9144000" cy="576064"/>
                <a:chOff x="0" y="5877272"/>
                <a:chExt cx="9144000" cy="576064"/>
              </a:xfrm>
            </p:grpSpPr>
            <p:cxnSp>
              <p:nvCxnSpPr>
                <p:cNvPr id="10" name="Straight Connector 18"/>
                <p:cNvCxnSpPr/>
                <p:nvPr/>
              </p:nvCxnSpPr>
              <p:spPr>
                <a:xfrm>
                  <a:off x="0" y="6093296"/>
                  <a:ext cx="9144000" cy="72008"/>
                </a:xfrm>
                <a:prstGeom prst="line">
                  <a:avLst/>
                </a:prstGeom>
                <a:ln>
                  <a:solidFill>
                    <a:srgbClr val="008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1" name="Rectangle 19"/>
                <p:cNvSpPr/>
                <p:nvPr/>
              </p:nvSpPr>
              <p:spPr>
                <a:xfrm>
                  <a:off x="6444208" y="5877272"/>
                  <a:ext cx="2664296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Natchanon</a:t>
                  </a:r>
                  <a:r>
                    <a:rPr lang="en-US" sz="2000" b="1" dirty="0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  </a:t>
                  </a:r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Siriphongsurapa</a:t>
                  </a:r>
                  <a:endParaRPr lang="th-TH" sz="2000" b="1" dirty="0">
                    <a:solidFill>
                      <a:schemeClr val="tx1"/>
                    </a:solidFill>
                    <a:effectLst>
                      <a:innerShdw blurRad="63500" dist="50800" dir="5400000">
                        <a:prstClr val="black">
                          <a:alpha val="50000"/>
                        </a:prstClr>
                      </a:innerShdw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  <p:sp>
              <p:nvSpPr>
                <p:cNvPr id="12" name="Rectangle 20"/>
                <p:cNvSpPr/>
                <p:nvPr/>
              </p:nvSpPr>
              <p:spPr>
                <a:xfrm>
                  <a:off x="6804248" y="6165304"/>
                  <a:ext cx="2160240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smtClean="0">
                      <a:solidFill>
                        <a:srgbClr val="FF6600"/>
                      </a:solidFill>
                      <a:effectLst>
                        <a:innerShdw blurRad="114300">
                          <a:prstClr val="black"/>
                        </a:innerShdw>
                        <a:reflection blurRad="6350" stA="55000" endA="300" endPos="45500" dir="5400000" sy="-100000" algn="bl" rotWithShape="0"/>
                      </a:effectLst>
                      <a:latin typeface="Angsana New" pitchFamily="18" charset="-34"/>
                      <a:cs typeface="Angsana New" pitchFamily="18" charset="-34"/>
                    </a:rPr>
                    <a:t> C    O P Y R I G H T</a:t>
                  </a:r>
                  <a:endParaRPr lang="th-TH" sz="2000" b="1" dirty="0">
                    <a:solidFill>
                      <a:srgbClr val="FF6600"/>
                    </a:solidFill>
                    <a:effectLst>
                      <a:innerShdw blurRad="114300">
                        <a:prstClr val="black"/>
                      </a:innerShdw>
                      <a:reflection blurRad="6350" stA="55000" endA="300" endPos="45500" dir="5400000" sy="-100000" algn="bl" rotWithShape="0"/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</p:grpSp>
          <p:cxnSp>
            <p:nvCxnSpPr>
              <p:cNvPr id="9" name="Straight Connector 17"/>
              <p:cNvCxnSpPr/>
              <p:nvPr/>
            </p:nvCxnSpPr>
            <p:spPr>
              <a:xfrm>
                <a:off x="0" y="6165304"/>
                <a:ext cx="9144000" cy="72008"/>
              </a:xfrm>
              <a:prstGeom prst="line">
                <a:avLst/>
              </a:prstGeom>
              <a:ln>
                <a:solidFill>
                  <a:srgbClr val="008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" name="Oval 15"/>
            <p:cNvSpPr/>
            <p:nvPr/>
          </p:nvSpPr>
          <p:spPr>
            <a:xfrm>
              <a:off x="7092280" y="6453336"/>
              <a:ext cx="288032" cy="288032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FF6600"/>
              </a:solidFill>
            </a:ln>
            <a:scene3d>
              <a:camera prst="orthographicFront"/>
              <a:lightRig rig="threePt" dir="t"/>
            </a:scene3d>
            <a:sp3d>
              <a:bevelT w="114300" prst="hardEdg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tx1"/>
                  </a:solidFill>
                  <a:effectLst>
                    <a:innerShdw blurRad="114300">
                      <a:prstClr val="black"/>
                    </a:innerShdw>
                    <a:reflection blurRad="6350" stA="55000" endA="300" endPos="45500" dir="5400000" sy="-100000" algn="bl" rotWithShape="0"/>
                  </a:effectLst>
                  <a:latin typeface="Angsana New" pitchFamily="18" charset="-34"/>
                </a:rPr>
                <a:t>C</a:t>
              </a:r>
              <a:endParaRPr lang="th-TH" sz="2000" b="1" dirty="0">
                <a:solidFill>
                  <a:schemeClr val="tx1"/>
                </a:solidFill>
                <a:effectLst>
                  <a:innerShdw blurRad="114300">
                    <a:prstClr val="black"/>
                  </a:innerShdw>
                  <a:reflection blurRad="6350" stA="55000" endA="300" endPos="45500" dir="5400000" sy="-100000" algn="bl" rotWithShape="0"/>
                </a:effectLst>
                <a:latin typeface="Angsana New" pitchFamily="18" charset="-34"/>
              </a:endParaRPr>
            </a:p>
          </p:txBody>
        </p:sp>
      </p:grpSp>
      <p:pic>
        <p:nvPicPr>
          <p:cNvPr id="13" name="รูปภาพ 12" descr="206-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9552" y="548680"/>
            <a:ext cx="8182866" cy="5280620"/>
          </a:xfrm>
          <a:prstGeom prst="rect">
            <a:avLst/>
          </a:prstGeom>
        </p:spPr>
      </p:pic>
    </p:spTree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D85E7-25CD-47EF-B19D-98B9F94D8257}" type="slidenum">
              <a:rPr lang="th-TH" smtClean="0"/>
              <a:pPr/>
              <a:t>140</a:t>
            </a:fld>
            <a:endParaRPr lang="th-TH"/>
          </a:p>
        </p:txBody>
      </p:sp>
      <p:grpSp>
        <p:nvGrpSpPr>
          <p:cNvPr id="2" name="Group 13"/>
          <p:cNvGrpSpPr/>
          <p:nvPr/>
        </p:nvGrpSpPr>
        <p:grpSpPr>
          <a:xfrm>
            <a:off x="0" y="6237312"/>
            <a:ext cx="9144000" cy="576064"/>
            <a:chOff x="0" y="6165304"/>
            <a:chExt cx="9144000" cy="576064"/>
          </a:xfrm>
        </p:grpSpPr>
        <p:grpSp>
          <p:nvGrpSpPr>
            <p:cNvPr id="3" name="Group 10"/>
            <p:cNvGrpSpPr/>
            <p:nvPr/>
          </p:nvGrpSpPr>
          <p:grpSpPr>
            <a:xfrm>
              <a:off x="0" y="6165304"/>
              <a:ext cx="9144000" cy="576064"/>
              <a:chOff x="0" y="5877272"/>
              <a:chExt cx="9144000" cy="576064"/>
            </a:xfrm>
          </p:grpSpPr>
          <p:grpSp>
            <p:nvGrpSpPr>
              <p:cNvPr id="5" name="Group 23"/>
              <p:cNvGrpSpPr/>
              <p:nvPr/>
            </p:nvGrpSpPr>
            <p:grpSpPr>
              <a:xfrm>
                <a:off x="0" y="5877272"/>
                <a:ext cx="9144000" cy="576064"/>
                <a:chOff x="0" y="5877272"/>
                <a:chExt cx="9144000" cy="576064"/>
              </a:xfrm>
            </p:grpSpPr>
            <p:cxnSp>
              <p:nvCxnSpPr>
                <p:cNvPr id="10" name="Straight Connector 18"/>
                <p:cNvCxnSpPr/>
                <p:nvPr/>
              </p:nvCxnSpPr>
              <p:spPr>
                <a:xfrm>
                  <a:off x="0" y="6093296"/>
                  <a:ext cx="9144000" cy="72008"/>
                </a:xfrm>
                <a:prstGeom prst="line">
                  <a:avLst/>
                </a:prstGeom>
                <a:ln>
                  <a:solidFill>
                    <a:srgbClr val="008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1" name="Rectangle 19"/>
                <p:cNvSpPr/>
                <p:nvPr/>
              </p:nvSpPr>
              <p:spPr>
                <a:xfrm>
                  <a:off x="6444208" y="5877272"/>
                  <a:ext cx="2664296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Natchanon</a:t>
                  </a:r>
                  <a:r>
                    <a:rPr lang="en-US" sz="2000" b="1" dirty="0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  </a:t>
                  </a:r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Siriphongsurapa</a:t>
                  </a:r>
                  <a:endParaRPr lang="th-TH" sz="2000" b="1" dirty="0">
                    <a:solidFill>
                      <a:schemeClr val="tx1"/>
                    </a:solidFill>
                    <a:effectLst>
                      <a:innerShdw blurRad="63500" dist="50800" dir="5400000">
                        <a:prstClr val="black">
                          <a:alpha val="50000"/>
                        </a:prstClr>
                      </a:innerShdw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  <p:sp>
              <p:nvSpPr>
                <p:cNvPr id="12" name="Rectangle 20"/>
                <p:cNvSpPr/>
                <p:nvPr/>
              </p:nvSpPr>
              <p:spPr>
                <a:xfrm>
                  <a:off x="6804248" y="6165304"/>
                  <a:ext cx="2160240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smtClean="0">
                      <a:solidFill>
                        <a:srgbClr val="FF6600"/>
                      </a:solidFill>
                      <a:effectLst>
                        <a:innerShdw blurRad="114300">
                          <a:prstClr val="black"/>
                        </a:innerShdw>
                        <a:reflection blurRad="6350" stA="55000" endA="300" endPos="45500" dir="5400000" sy="-100000" algn="bl" rotWithShape="0"/>
                      </a:effectLst>
                      <a:latin typeface="Angsana New" pitchFamily="18" charset="-34"/>
                      <a:cs typeface="Angsana New" pitchFamily="18" charset="-34"/>
                    </a:rPr>
                    <a:t> C    O P Y R I G H T</a:t>
                  </a:r>
                  <a:endParaRPr lang="th-TH" sz="2000" b="1" dirty="0">
                    <a:solidFill>
                      <a:srgbClr val="FF6600"/>
                    </a:solidFill>
                    <a:effectLst>
                      <a:innerShdw blurRad="114300">
                        <a:prstClr val="black"/>
                      </a:innerShdw>
                      <a:reflection blurRad="6350" stA="55000" endA="300" endPos="45500" dir="5400000" sy="-100000" algn="bl" rotWithShape="0"/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</p:grpSp>
          <p:cxnSp>
            <p:nvCxnSpPr>
              <p:cNvPr id="9" name="Straight Connector 17"/>
              <p:cNvCxnSpPr/>
              <p:nvPr/>
            </p:nvCxnSpPr>
            <p:spPr>
              <a:xfrm>
                <a:off x="0" y="6165304"/>
                <a:ext cx="9144000" cy="72008"/>
              </a:xfrm>
              <a:prstGeom prst="line">
                <a:avLst/>
              </a:prstGeom>
              <a:ln>
                <a:solidFill>
                  <a:srgbClr val="008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" name="Oval 15"/>
            <p:cNvSpPr/>
            <p:nvPr/>
          </p:nvSpPr>
          <p:spPr>
            <a:xfrm>
              <a:off x="7092280" y="6453336"/>
              <a:ext cx="288032" cy="288032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FF6600"/>
              </a:solidFill>
            </a:ln>
            <a:scene3d>
              <a:camera prst="orthographicFront"/>
              <a:lightRig rig="threePt" dir="t"/>
            </a:scene3d>
            <a:sp3d>
              <a:bevelT w="114300" prst="hardEdg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tx1"/>
                  </a:solidFill>
                  <a:effectLst>
                    <a:innerShdw blurRad="114300">
                      <a:prstClr val="black"/>
                    </a:innerShdw>
                    <a:reflection blurRad="6350" stA="55000" endA="300" endPos="45500" dir="5400000" sy="-100000" algn="bl" rotWithShape="0"/>
                  </a:effectLst>
                  <a:latin typeface="Angsana New" pitchFamily="18" charset="-34"/>
                </a:rPr>
                <a:t>C</a:t>
              </a:r>
              <a:endParaRPr lang="th-TH" sz="2000" b="1" dirty="0">
                <a:solidFill>
                  <a:schemeClr val="tx1"/>
                </a:solidFill>
                <a:effectLst>
                  <a:innerShdw blurRad="114300">
                    <a:prstClr val="black"/>
                  </a:innerShdw>
                  <a:reflection blurRad="6350" stA="55000" endA="300" endPos="45500" dir="5400000" sy="-100000" algn="bl" rotWithShape="0"/>
                </a:effectLst>
                <a:latin typeface="Angsana New" pitchFamily="18" charset="-34"/>
              </a:endParaRPr>
            </a:p>
          </p:txBody>
        </p:sp>
      </p:grpSp>
      <p:pic>
        <p:nvPicPr>
          <p:cNvPr id="13" name="รูปภาพ 12" descr="206-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34909" y="404664"/>
            <a:ext cx="7725523" cy="5700290"/>
          </a:xfrm>
          <a:prstGeom prst="rect">
            <a:avLst/>
          </a:prstGeom>
        </p:spPr>
      </p:pic>
    </p:spTree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Elbow Connector 4"/>
          <p:cNvCxnSpPr/>
          <p:nvPr/>
        </p:nvCxnSpPr>
        <p:spPr>
          <a:xfrm flipV="1">
            <a:off x="0" y="620688"/>
            <a:ext cx="9144000" cy="288032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Elbow Connector 6"/>
          <p:cNvCxnSpPr/>
          <p:nvPr/>
        </p:nvCxnSpPr>
        <p:spPr>
          <a:xfrm flipV="1">
            <a:off x="0" y="692696"/>
            <a:ext cx="9144000" cy="288032"/>
          </a:xfrm>
          <a:prstGeom prst="bentConnector3">
            <a:avLst>
              <a:gd name="adj1" fmla="val 48229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Elbow Connector 9"/>
          <p:cNvCxnSpPr/>
          <p:nvPr/>
        </p:nvCxnSpPr>
        <p:spPr>
          <a:xfrm>
            <a:off x="179512" y="0"/>
            <a:ext cx="8964488" cy="6669360"/>
          </a:xfrm>
          <a:prstGeom prst="bentConnector3">
            <a:avLst>
              <a:gd name="adj1" fmla="val -683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4" name="Group 7"/>
          <p:cNvGrpSpPr/>
          <p:nvPr/>
        </p:nvGrpSpPr>
        <p:grpSpPr>
          <a:xfrm>
            <a:off x="0" y="6237312"/>
            <a:ext cx="9144000" cy="576064"/>
            <a:chOff x="0" y="6165304"/>
            <a:chExt cx="9144000" cy="576064"/>
          </a:xfrm>
        </p:grpSpPr>
        <p:grpSp>
          <p:nvGrpSpPr>
            <p:cNvPr id="6" name="Group 10"/>
            <p:cNvGrpSpPr/>
            <p:nvPr/>
          </p:nvGrpSpPr>
          <p:grpSpPr>
            <a:xfrm>
              <a:off x="0" y="6165304"/>
              <a:ext cx="9144000" cy="576064"/>
              <a:chOff x="0" y="5877272"/>
              <a:chExt cx="9144000" cy="576064"/>
            </a:xfrm>
          </p:grpSpPr>
          <p:grpSp>
            <p:nvGrpSpPr>
              <p:cNvPr id="8" name="Group 23"/>
              <p:cNvGrpSpPr/>
              <p:nvPr/>
            </p:nvGrpSpPr>
            <p:grpSpPr>
              <a:xfrm>
                <a:off x="0" y="5877272"/>
                <a:ext cx="9144000" cy="576064"/>
                <a:chOff x="0" y="5877272"/>
                <a:chExt cx="9144000" cy="576064"/>
              </a:xfrm>
            </p:grpSpPr>
            <p:cxnSp>
              <p:nvCxnSpPr>
                <p:cNvPr id="15" name="Straight Connector 14"/>
                <p:cNvCxnSpPr/>
                <p:nvPr/>
              </p:nvCxnSpPr>
              <p:spPr>
                <a:xfrm>
                  <a:off x="0" y="6093296"/>
                  <a:ext cx="9144000" cy="72008"/>
                </a:xfrm>
                <a:prstGeom prst="line">
                  <a:avLst/>
                </a:prstGeom>
                <a:ln>
                  <a:solidFill>
                    <a:srgbClr val="008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6" name="Rectangle 15"/>
                <p:cNvSpPr/>
                <p:nvPr/>
              </p:nvSpPr>
              <p:spPr>
                <a:xfrm>
                  <a:off x="6444208" y="5877272"/>
                  <a:ext cx="2664296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Natchanon</a:t>
                  </a:r>
                  <a:r>
                    <a:rPr lang="en-US" sz="2000" b="1" dirty="0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  </a:t>
                  </a:r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Siriphongsurapa</a:t>
                  </a:r>
                  <a:endParaRPr lang="th-TH" sz="2000" b="1" dirty="0">
                    <a:solidFill>
                      <a:schemeClr val="tx1"/>
                    </a:solidFill>
                    <a:effectLst>
                      <a:innerShdw blurRad="63500" dist="50800" dir="5400000">
                        <a:prstClr val="black">
                          <a:alpha val="50000"/>
                        </a:prstClr>
                      </a:innerShdw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  <p:sp>
              <p:nvSpPr>
                <p:cNvPr id="17" name="Rectangle 16"/>
                <p:cNvSpPr/>
                <p:nvPr/>
              </p:nvSpPr>
              <p:spPr>
                <a:xfrm>
                  <a:off x="6804248" y="6165304"/>
                  <a:ext cx="2160240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smtClean="0">
                      <a:solidFill>
                        <a:srgbClr val="FF6600"/>
                      </a:solidFill>
                      <a:effectLst>
                        <a:innerShdw blurRad="114300">
                          <a:prstClr val="black"/>
                        </a:innerShdw>
                        <a:reflection blurRad="6350" stA="55000" endA="300" endPos="45500" dir="5400000" sy="-100000" algn="bl" rotWithShape="0"/>
                      </a:effectLst>
                      <a:latin typeface="Angsana New" pitchFamily="18" charset="-34"/>
                      <a:cs typeface="Angsana New" pitchFamily="18" charset="-34"/>
                    </a:rPr>
                    <a:t> C    O P Y R I G H T</a:t>
                  </a:r>
                  <a:endParaRPr lang="th-TH" sz="2000" b="1" dirty="0">
                    <a:solidFill>
                      <a:srgbClr val="FF6600"/>
                    </a:solidFill>
                    <a:effectLst>
                      <a:innerShdw blurRad="114300">
                        <a:prstClr val="black"/>
                      </a:innerShdw>
                      <a:reflection blurRad="6350" stA="55000" endA="300" endPos="45500" dir="5400000" sy="-100000" algn="bl" rotWithShape="0"/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</p:grpSp>
          <p:cxnSp>
            <p:nvCxnSpPr>
              <p:cNvPr id="14" name="Straight Connector 13"/>
              <p:cNvCxnSpPr/>
              <p:nvPr/>
            </p:nvCxnSpPr>
            <p:spPr>
              <a:xfrm>
                <a:off x="0" y="6165304"/>
                <a:ext cx="9144000" cy="72008"/>
              </a:xfrm>
              <a:prstGeom prst="line">
                <a:avLst/>
              </a:prstGeom>
              <a:ln>
                <a:solidFill>
                  <a:srgbClr val="008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1" name="Oval 10"/>
            <p:cNvSpPr/>
            <p:nvPr/>
          </p:nvSpPr>
          <p:spPr>
            <a:xfrm>
              <a:off x="7092280" y="6453336"/>
              <a:ext cx="288032" cy="288032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FF6600"/>
              </a:solidFill>
            </a:ln>
            <a:scene3d>
              <a:camera prst="orthographicFront"/>
              <a:lightRig rig="threePt" dir="t"/>
            </a:scene3d>
            <a:sp3d>
              <a:bevelT w="114300" prst="hardEdg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tx1"/>
                  </a:solidFill>
                  <a:effectLst>
                    <a:innerShdw blurRad="114300">
                      <a:prstClr val="black"/>
                    </a:innerShdw>
                    <a:reflection blurRad="6350" stA="55000" endA="300" endPos="45500" dir="5400000" sy="-100000" algn="bl" rotWithShape="0"/>
                  </a:effectLst>
                  <a:latin typeface="Angsana New" pitchFamily="18" charset="-34"/>
                </a:rPr>
                <a:t>C</a:t>
              </a:r>
              <a:endParaRPr lang="th-TH" sz="2000" b="1" dirty="0">
                <a:solidFill>
                  <a:schemeClr val="tx1"/>
                </a:solidFill>
                <a:effectLst>
                  <a:innerShdw blurRad="114300">
                    <a:prstClr val="black"/>
                  </a:innerShdw>
                  <a:reflection blurRad="6350" stA="55000" endA="300" endPos="45500" dir="5400000" sy="-100000" algn="bl" rotWithShape="0"/>
                </a:effectLst>
                <a:latin typeface="Angsana New" pitchFamily="18" charset="-34"/>
              </a:endParaRPr>
            </a:p>
          </p:txBody>
        </p:sp>
      </p:grpSp>
      <p:sp>
        <p:nvSpPr>
          <p:cNvPr id="20" name="มนมุมสี่เหลี่ยมด้านเดียวกัน 11"/>
          <p:cNvSpPr/>
          <p:nvPr/>
        </p:nvSpPr>
        <p:spPr>
          <a:xfrm>
            <a:off x="395536" y="1124744"/>
            <a:ext cx="3280448" cy="576064"/>
          </a:xfrm>
          <a:prstGeom prst="round2SameRect">
            <a:avLst/>
          </a:prstGeom>
          <a:solidFill>
            <a:srgbClr val="CCFF3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b="1" dirty="0" smtClean="0">
                <a:solidFill>
                  <a:schemeClr val="tx1"/>
                </a:solidFill>
                <a:latin typeface="EucrosiaUPC" pitchFamily="18" charset="-34"/>
                <a:cs typeface="EucrosiaUPC" pitchFamily="18" charset="-34"/>
              </a:rPr>
              <a:t>การซื้อ การเช่า</a:t>
            </a:r>
            <a:r>
              <a:rPr lang="en-US" b="1" dirty="0" smtClean="0">
                <a:solidFill>
                  <a:schemeClr val="tx1"/>
                </a:solidFill>
                <a:latin typeface="EucrosiaUPC" pitchFamily="18" charset="-34"/>
                <a:cs typeface="EucrosiaUPC" pitchFamily="18" charset="-34"/>
              </a:rPr>
              <a:t> : </a:t>
            </a:r>
            <a:r>
              <a:rPr lang="th-TH" b="1" dirty="0" smtClean="0">
                <a:solidFill>
                  <a:schemeClr val="tx1"/>
                </a:solidFill>
                <a:latin typeface="EucrosiaUPC" pitchFamily="18" charset="-34"/>
                <a:cs typeface="EucrosiaUPC" pitchFamily="18" charset="-34"/>
              </a:rPr>
              <a:t> </a:t>
            </a:r>
          </a:p>
        </p:txBody>
      </p:sp>
      <p:sp>
        <p:nvSpPr>
          <p:cNvPr id="21" name="สี่เหลี่ยมผืนผ้า 13"/>
          <p:cNvSpPr/>
          <p:nvPr/>
        </p:nvSpPr>
        <p:spPr>
          <a:xfrm>
            <a:off x="395536" y="1772816"/>
            <a:ext cx="3280448" cy="504056"/>
          </a:xfrm>
          <a:prstGeom prst="rect">
            <a:avLst/>
          </a:prstGeom>
          <a:solidFill>
            <a:srgbClr val="00CCF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b="1" dirty="0" smtClean="0">
                <a:solidFill>
                  <a:schemeClr val="tx1"/>
                </a:solidFill>
                <a:latin typeface="EucrosiaUPC" pitchFamily="18" charset="-34"/>
                <a:cs typeface="EucrosiaUPC" pitchFamily="18" charset="-34"/>
              </a:rPr>
              <a:t>การจ้างที่ไม่ใช่งานก่อสร้าง </a:t>
            </a:r>
            <a:r>
              <a:rPr lang="en-US" b="1" dirty="0" smtClean="0">
                <a:solidFill>
                  <a:schemeClr val="tx1"/>
                </a:solidFill>
                <a:latin typeface="EucrosiaUPC" pitchFamily="18" charset="-34"/>
                <a:cs typeface="EucrosiaUPC" pitchFamily="18" charset="-34"/>
              </a:rPr>
              <a:t>:</a:t>
            </a:r>
            <a:endParaRPr lang="th-TH" b="1" dirty="0" smtClean="0">
              <a:solidFill>
                <a:schemeClr val="tx1"/>
              </a:solidFill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26" name="มนมุมสี่เหลี่ยมด้านเดียวกัน 11"/>
          <p:cNvSpPr/>
          <p:nvPr/>
        </p:nvSpPr>
        <p:spPr>
          <a:xfrm>
            <a:off x="3707904" y="1124744"/>
            <a:ext cx="5152656" cy="576064"/>
          </a:xfrm>
          <a:prstGeom prst="round2SameRect">
            <a:avLst/>
          </a:prstGeom>
          <a:ln w="127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th-TH" sz="2000" b="1" dirty="0" smtClean="0">
                <a:solidFill>
                  <a:schemeClr val="tx1"/>
                </a:solidFill>
                <a:latin typeface="EucrosiaUPC" pitchFamily="18" charset="-34"/>
                <a:cs typeface="EucrosiaUPC" pitchFamily="18" charset="-34"/>
              </a:rPr>
              <a:t>เมื่อผู้มีอำนาจได้เห็นชอบหรืออนุมัติรายละเอียดคุณลักษณะเฉพาะ </a:t>
            </a:r>
          </a:p>
        </p:txBody>
      </p:sp>
      <p:sp>
        <p:nvSpPr>
          <p:cNvPr id="27" name="สี่เหลี่ยมผืนผ้า 13"/>
          <p:cNvSpPr/>
          <p:nvPr/>
        </p:nvSpPr>
        <p:spPr>
          <a:xfrm>
            <a:off x="3707904" y="1772816"/>
            <a:ext cx="5152656" cy="504056"/>
          </a:xfrm>
          <a:prstGeom prst="rect">
            <a:avLst/>
          </a:prstGeom>
          <a:ln w="1270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th-TH" sz="2000" b="1" dirty="0" smtClean="0">
                <a:solidFill>
                  <a:schemeClr val="tx1"/>
                </a:solidFill>
                <a:latin typeface="EucrosiaUPC" pitchFamily="18" charset="-34"/>
                <a:cs typeface="EucrosiaUPC" pitchFamily="18" charset="-34"/>
              </a:rPr>
              <a:t>เมื่อผู้มีอำนาจได้เห็นชอบหรืออนุมัติขอบเขตของงาน</a:t>
            </a:r>
          </a:p>
        </p:txBody>
      </p:sp>
      <p:sp>
        <p:nvSpPr>
          <p:cNvPr id="36" name="สี่เหลี่ยมผืนผ้า 13"/>
          <p:cNvSpPr/>
          <p:nvPr/>
        </p:nvSpPr>
        <p:spPr>
          <a:xfrm>
            <a:off x="3707904" y="2348880"/>
            <a:ext cx="5152656" cy="1728192"/>
          </a:xfrm>
          <a:prstGeom prst="rect">
            <a:avLst/>
          </a:prstGeom>
          <a:ln w="127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buFont typeface="Arial" pitchFamily="34" charset="0"/>
              <a:buChar char="•"/>
            </a:pPr>
            <a:r>
              <a:rPr lang="th-TH" sz="1800" b="1" dirty="0" smtClean="0">
                <a:solidFill>
                  <a:schemeClr val="tx1"/>
                </a:solidFill>
                <a:latin typeface="EucrosiaUPC" pitchFamily="18" charset="-34"/>
                <a:cs typeface="EucrosiaUPC" pitchFamily="18" charset="-34"/>
              </a:rPr>
              <a:t> หน่วยงานของรัฐออกแบบเอง ให้จัดทำราคากลางเมื่อผู้มีอำนาจได้เห็นชอบหรืออนุมัติแบบรูปรายการก่อสร้าง</a:t>
            </a:r>
          </a:p>
          <a:p>
            <a:pPr>
              <a:buFont typeface="Arial" pitchFamily="34" charset="0"/>
              <a:buChar char="•"/>
            </a:pPr>
            <a:r>
              <a:rPr lang="th-TH" sz="1800" b="1" dirty="0" smtClean="0">
                <a:solidFill>
                  <a:schemeClr val="tx1"/>
                </a:solidFill>
                <a:latin typeface="EucrosiaUPC" pitchFamily="18" charset="-34"/>
                <a:cs typeface="EucrosiaUPC" pitchFamily="18" charset="-34"/>
              </a:rPr>
              <a:t> กรณีขอความร่วมมือหน่วยงานของรัฐอื่นออกแบบให้ ให้จัดทำราคากลางเมื่อได้รับมอบแบบรูปรายการก่อสร้าง</a:t>
            </a:r>
          </a:p>
          <a:p>
            <a:pPr>
              <a:buFont typeface="Arial" pitchFamily="34" charset="0"/>
              <a:buChar char="•"/>
            </a:pPr>
            <a:r>
              <a:rPr lang="th-TH" sz="1800" b="1" dirty="0" smtClean="0">
                <a:solidFill>
                  <a:schemeClr val="tx1"/>
                </a:solidFill>
                <a:latin typeface="EucrosiaUPC" pitchFamily="18" charset="-34"/>
                <a:cs typeface="EucrosiaUPC" pitchFamily="18" charset="-34"/>
              </a:rPr>
              <a:t> กรณีจ้างออกแบบ ให้จัดทำเมื่อหน่วยงานของรัฐ (คณะกรรมการตรวจรับ) ได้รับมอบแบบรูปรายการก่อสร้าง</a:t>
            </a:r>
            <a:endParaRPr lang="th-TH" sz="1800" b="1" dirty="0">
              <a:solidFill>
                <a:schemeClr val="tx1"/>
              </a:solidFill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37" name="สี่เหลี่ยมผืนผ้า 13"/>
          <p:cNvSpPr/>
          <p:nvPr/>
        </p:nvSpPr>
        <p:spPr>
          <a:xfrm>
            <a:off x="395536" y="2348880"/>
            <a:ext cx="3280448" cy="1728192"/>
          </a:xfrm>
          <a:prstGeom prst="rect">
            <a:avLst/>
          </a:prstGeom>
          <a:solidFill>
            <a:srgbClr val="FFC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000" b="1" dirty="0" smtClean="0">
                <a:solidFill>
                  <a:schemeClr val="tx1"/>
                </a:solidFill>
                <a:latin typeface="EucrosiaUPC" pitchFamily="18" charset="-34"/>
                <a:cs typeface="EucrosiaUPC" pitchFamily="18" charset="-34"/>
              </a:rPr>
              <a:t>การจ้างก่อสร้าง </a:t>
            </a:r>
            <a:r>
              <a:rPr lang="en-US" sz="3000" b="1" dirty="0" smtClean="0">
                <a:solidFill>
                  <a:schemeClr val="tx1"/>
                </a:solidFill>
                <a:latin typeface="EucrosiaUPC" pitchFamily="18" charset="-34"/>
                <a:cs typeface="EucrosiaUPC" pitchFamily="18" charset="-34"/>
              </a:rPr>
              <a:t>:</a:t>
            </a:r>
            <a:endParaRPr lang="th-TH" sz="3000" b="1" dirty="0" smtClean="0">
              <a:solidFill>
                <a:schemeClr val="tx1"/>
              </a:solidFill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323528" y="44624"/>
            <a:ext cx="8640960" cy="720080"/>
          </a:xfrm>
        </p:spPr>
        <p:txBody>
          <a:bodyPr>
            <a:noAutofit/>
          </a:bodyPr>
          <a:lstStyle/>
          <a:p>
            <a:pPr>
              <a:buFont typeface="Courier New" pitchFamily="49" charset="0"/>
              <a:buChar char="o"/>
            </a:pPr>
            <a:r>
              <a:rPr lang="th-TH" sz="4000" b="1" dirty="0" smtClean="0">
                <a:solidFill>
                  <a:srgbClr val="FF0000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  <a:reflection blurRad="6350" stA="55000" endA="300" endPos="45500" dir="5400000" sy="-100000" algn="bl" rotWithShape="0"/>
                </a:effectLst>
                <a:latin typeface="EucrosiaUPC" pitchFamily="18" charset="-34"/>
                <a:cs typeface="EucrosiaUPC" pitchFamily="18" charset="-34"/>
              </a:rPr>
              <a:t> ราคากลาง จะจัดทำเมื่อใด ?</a:t>
            </a:r>
            <a:endParaRPr lang="th-TH" sz="4000" b="1" dirty="0">
              <a:solidFill>
                <a:srgbClr val="FF0000"/>
              </a:solidFill>
              <a:effectLst>
                <a:innerShdw blurRad="63500" dist="50800" dir="5400000">
                  <a:prstClr val="black">
                    <a:alpha val="50000"/>
                  </a:prstClr>
                </a:innerShdw>
                <a:reflection blurRad="6350" stA="55000" endA="300" endPos="45500" dir="5400000" sy="-100000" algn="bl" rotWithShape="0"/>
              </a:effectLst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38" name="สี่เหลี่ยมผืนผ้า 13"/>
          <p:cNvSpPr/>
          <p:nvPr/>
        </p:nvSpPr>
        <p:spPr>
          <a:xfrm>
            <a:off x="395536" y="4149080"/>
            <a:ext cx="3280448" cy="79208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3000"/>
              </a:lnSpc>
            </a:pPr>
            <a:r>
              <a:rPr lang="th-TH" b="1" dirty="0" smtClean="0">
                <a:solidFill>
                  <a:schemeClr val="tx1"/>
                </a:solidFill>
                <a:latin typeface="EucrosiaUPC" pitchFamily="18" charset="-34"/>
                <a:cs typeface="EucrosiaUPC" pitchFamily="18" charset="-34"/>
              </a:rPr>
              <a:t>การจ้างออกแบบหรือควบคุมงานก่อสร้าง </a:t>
            </a:r>
            <a:r>
              <a:rPr lang="en-US" b="1" dirty="0" smtClean="0">
                <a:solidFill>
                  <a:schemeClr val="tx1"/>
                </a:solidFill>
                <a:latin typeface="EucrosiaUPC" pitchFamily="18" charset="-34"/>
                <a:cs typeface="EucrosiaUPC" pitchFamily="18" charset="-34"/>
              </a:rPr>
              <a:t>:</a:t>
            </a:r>
            <a:endParaRPr lang="th-TH" b="1" dirty="0" smtClean="0">
              <a:solidFill>
                <a:schemeClr val="tx1"/>
              </a:solidFill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39" name="สี่เหลี่ยมผืนผ้า 13"/>
          <p:cNvSpPr/>
          <p:nvPr/>
        </p:nvSpPr>
        <p:spPr>
          <a:xfrm>
            <a:off x="3707904" y="4149080"/>
            <a:ext cx="5152656" cy="792088"/>
          </a:xfrm>
          <a:prstGeom prst="rect">
            <a:avLst/>
          </a:prstGeom>
          <a:ln w="12700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th-TH" sz="2000" b="1" dirty="0" smtClean="0">
                <a:solidFill>
                  <a:schemeClr val="tx1"/>
                </a:solidFill>
                <a:latin typeface="EucrosiaUPC" pitchFamily="18" charset="-34"/>
                <a:cs typeface="EucrosiaUPC" pitchFamily="18" charset="-34"/>
              </a:rPr>
              <a:t>เมื่อผู้มีอำนาจได้เห็นชอบหรืออนุมัติขอบเขตของงานจ้างออกแบบหรือควบคุมงานก่อสร้าง</a:t>
            </a:r>
          </a:p>
        </p:txBody>
      </p:sp>
      <p:sp>
        <p:nvSpPr>
          <p:cNvPr id="40" name="สี่เหลี่ยมผืนผ้า 13"/>
          <p:cNvSpPr/>
          <p:nvPr/>
        </p:nvSpPr>
        <p:spPr>
          <a:xfrm>
            <a:off x="395536" y="5589240"/>
            <a:ext cx="3280448" cy="57606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b="1" dirty="0" smtClean="0">
                <a:solidFill>
                  <a:schemeClr val="tx1"/>
                </a:solidFill>
                <a:latin typeface="EucrosiaUPC" pitchFamily="18" charset="-34"/>
                <a:cs typeface="EucrosiaUPC" pitchFamily="18" charset="-34"/>
              </a:rPr>
              <a:t>การแลกเปลี่ยน </a:t>
            </a:r>
            <a:r>
              <a:rPr lang="en-US" b="1" dirty="0" smtClean="0">
                <a:solidFill>
                  <a:schemeClr val="tx1"/>
                </a:solidFill>
                <a:latin typeface="EucrosiaUPC" pitchFamily="18" charset="-34"/>
                <a:cs typeface="EucrosiaUPC" pitchFamily="18" charset="-34"/>
              </a:rPr>
              <a:t>:</a:t>
            </a:r>
            <a:endParaRPr lang="th-TH" b="1" dirty="0" smtClean="0">
              <a:solidFill>
                <a:schemeClr val="tx1"/>
              </a:solidFill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41" name="สี่เหลี่ยมผืนผ้า 13"/>
          <p:cNvSpPr/>
          <p:nvPr/>
        </p:nvSpPr>
        <p:spPr>
          <a:xfrm>
            <a:off x="395536" y="5013176"/>
            <a:ext cx="3280448" cy="432048"/>
          </a:xfrm>
          <a:prstGeom prst="rect">
            <a:avLst/>
          </a:prstGeom>
          <a:solidFill>
            <a:srgbClr val="CCFFCC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b="1" dirty="0" smtClean="0">
                <a:solidFill>
                  <a:schemeClr val="tx1"/>
                </a:solidFill>
                <a:latin typeface="EucrosiaUPC" pitchFamily="18" charset="-34"/>
                <a:cs typeface="EucrosiaUPC" pitchFamily="18" charset="-34"/>
              </a:rPr>
              <a:t>การจ้างที่ปรึกษา </a:t>
            </a:r>
            <a:r>
              <a:rPr lang="en-US" b="1" dirty="0" smtClean="0">
                <a:solidFill>
                  <a:schemeClr val="tx1"/>
                </a:solidFill>
                <a:latin typeface="EucrosiaUPC" pitchFamily="18" charset="-34"/>
                <a:cs typeface="EucrosiaUPC" pitchFamily="18" charset="-34"/>
              </a:rPr>
              <a:t>:</a:t>
            </a:r>
            <a:endParaRPr lang="th-TH" b="1" dirty="0" smtClean="0">
              <a:solidFill>
                <a:schemeClr val="tx1"/>
              </a:solidFill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42" name="สี่เหลี่ยมผืนผ้า 13"/>
          <p:cNvSpPr/>
          <p:nvPr/>
        </p:nvSpPr>
        <p:spPr>
          <a:xfrm>
            <a:off x="3707904" y="5013176"/>
            <a:ext cx="5152656" cy="432048"/>
          </a:xfrm>
          <a:prstGeom prst="rect">
            <a:avLst/>
          </a:prstGeom>
          <a:ln w="12700">
            <a:solidFill>
              <a:srgbClr val="00B05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th-TH" sz="2000" b="1" dirty="0" smtClean="0">
                <a:solidFill>
                  <a:schemeClr val="tx1"/>
                </a:solidFill>
                <a:latin typeface="EucrosiaUPC" pitchFamily="18" charset="-34"/>
                <a:cs typeface="EucrosiaUPC" pitchFamily="18" charset="-34"/>
              </a:rPr>
              <a:t>เมื่อผู้มีอำนาจได้เห็นชอบหรืออนุมัติขอบเขตของงานจ้างที่ปรึกษา</a:t>
            </a:r>
          </a:p>
        </p:txBody>
      </p:sp>
      <p:sp>
        <p:nvSpPr>
          <p:cNvPr id="43" name="สี่เหลี่ยมผืนผ้า 13"/>
          <p:cNvSpPr/>
          <p:nvPr/>
        </p:nvSpPr>
        <p:spPr>
          <a:xfrm>
            <a:off x="3707904" y="5589240"/>
            <a:ext cx="5152656" cy="576064"/>
          </a:xfrm>
          <a:prstGeom prst="rect">
            <a:avLst/>
          </a:prstGeom>
          <a:ln w="127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th-TH" sz="2000" b="1" dirty="0" smtClean="0">
                <a:solidFill>
                  <a:schemeClr val="tx1"/>
                </a:solidFill>
                <a:latin typeface="EucrosiaUPC" pitchFamily="18" charset="-34"/>
                <a:cs typeface="EucrosiaUPC" pitchFamily="18" charset="-34"/>
              </a:rPr>
              <a:t>เมื่อผู้มีอำนาจได้เห็นชอบหรืออนุมัติรายละเอียดของพัสดุที่จะนำไปแลกเปลี่ยน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 descr="ราคากลาง-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1560" y="1952609"/>
            <a:ext cx="7992889" cy="4356711"/>
          </a:xfrm>
          <a:prstGeom prst="rect">
            <a:avLst/>
          </a:prstGeom>
        </p:spPr>
      </p:pic>
      <p:cxnSp>
        <p:nvCxnSpPr>
          <p:cNvPr id="5" name="Elbow Connector 4"/>
          <p:cNvCxnSpPr/>
          <p:nvPr/>
        </p:nvCxnSpPr>
        <p:spPr>
          <a:xfrm flipV="1">
            <a:off x="0" y="620688"/>
            <a:ext cx="9144000" cy="288032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Elbow Connector 6"/>
          <p:cNvCxnSpPr/>
          <p:nvPr/>
        </p:nvCxnSpPr>
        <p:spPr>
          <a:xfrm flipV="1">
            <a:off x="0" y="692696"/>
            <a:ext cx="9144000" cy="288032"/>
          </a:xfrm>
          <a:prstGeom prst="bentConnector3">
            <a:avLst>
              <a:gd name="adj1" fmla="val 48229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Elbow Connector 9"/>
          <p:cNvCxnSpPr/>
          <p:nvPr/>
        </p:nvCxnSpPr>
        <p:spPr>
          <a:xfrm>
            <a:off x="179512" y="0"/>
            <a:ext cx="8964488" cy="6669360"/>
          </a:xfrm>
          <a:prstGeom prst="bentConnector3">
            <a:avLst>
              <a:gd name="adj1" fmla="val -683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3" name="Group 7"/>
          <p:cNvGrpSpPr/>
          <p:nvPr/>
        </p:nvGrpSpPr>
        <p:grpSpPr>
          <a:xfrm>
            <a:off x="0" y="6237312"/>
            <a:ext cx="9144000" cy="576064"/>
            <a:chOff x="0" y="6165304"/>
            <a:chExt cx="9144000" cy="576064"/>
          </a:xfrm>
        </p:grpSpPr>
        <p:grpSp>
          <p:nvGrpSpPr>
            <p:cNvPr id="4" name="Group 10"/>
            <p:cNvGrpSpPr/>
            <p:nvPr/>
          </p:nvGrpSpPr>
          <p:grpSpPr>
            <a:xfrm>
              <a:off x="0" y="6165304"/>
              <a:ext cx="9144000" cy="576064"/>
              <a:chOff x="0" y="5877272"/>
              <a:chExt cx="9144000" cy="576064"/>
            </a:xfrm>
          </p:grpSpPr>
          <p:grpSp>
            <p:nvGrpSpPr>
              <p:cNvPr id="6" name="Group 23"/>
              <p:cNvGrpSpPr/>
              <p:nvPr/>
            </p:nvGrpSpPr>
            <p:grpSpPr>
              <a:xfrm>
                <a:off x="0" y="5877272"/>
                <a:ext cx="9144000" cy="576064"/>
                <a:chOff x="0" y="5877272"/>
                <a:chExt cx="9144000" cy="576064"/>
              </a:xfrm>
            </p:grpSpPr>
            <p:cxnSp>
              <p:nvCxnSpPr>
                <p:cNvPr id="15" name="Straight Connector 14"/>
                <p:cNvCxnSpPr/>
                <p:nvPr/>
              </p:nvCxnSpPr>
              <p:spPr>
                <a:xfrm>
                  <a:off x="0" y="6093296"/>
                  <a:ext cx="9144000" cy="72008"/>
                </a:xfrm>
                <a:prstGeom prst="line">
                  <a:avLst/>
                </a:prstGeom>
                <a:ln>
                  <a:solidFill>
                    <a:srgbClr val="008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6" name="Rectangle 15"/>
                <p:cNvSpPr/>
                <p:nvPr/>
              </p:nvSpPr>
              <p:spPr>
                <a:xfrm>
                  <a:off x="6444208" y="5877272"/>
                  <a:ext cx="2664296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Natchanon</a:t>
                  </a:r>
                  <a:r>
                    <a:rPr lang="en-US" sz="2000" b="1" dirty="0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  </a:t>
                  </a:r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Siriphongsurapa</a:t>
                  </a:r>
                  <a:endParaRPr lang="th-TH" sz="2000" b="1" dirty="0">
                    <a:solidFill>
                      <a:schemeClr val="tx1"/>
                    </a:solidFill>
                    <a:effectLst>
                      <a:innerShdw blurRad="63500" dist="50800" dir="5400000">
                        <a:prstClr val="black">
                          <a:alpha val="50000"/>
                        </a:prstClr>
                      </a:innerShdw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  <p:sp>
              <p:nvSpPr>
                <p:cNvPr id="17" name="Rectangle 16"/>
                <p:cNvSpPr/>
                <p:nvPr/>
              </p:nvSpPr>
              <p:spPr>
                <a:xfrm>
                  <a:off x="6804248" y="6165304"/>
                  <a:ext cx="2160240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smtClean="0">
                      <a:solidFill>
                        <a:srgbClr val="FF6600"/>
                      </a:solidFill>
                      <a:effectLst>
                        <a:innerShdw blurRad="114300">
                          <a:prstClr val="black"/>
                        </a:innerShdw>
                        <a:reflection blurRad="6350" stA="55000" endA="300" endPos="45500" dir="5400000" sy="-100000" algn="bl" rotWithShape="0"/>
                      </a:effectLst>
                      <a:latin typeface="Angsana New" pitchFamily="18" charset="-34"/>
                      <a:cs typeface="Angsana New" pitchFamily="18" charset="-34"/>
                    </a:rPr>
                    <a:t> C    O P Y R I G H T</a:t>
                  </a:r>
                  <a:endParaRPr lang="th-TH" sz="2000" b="1" dirty="0">
                    <a:solidFill>
                      <a:srgbClr val="FF6600"/>
                    </a:solidFill>
                    <a:effectLst>
                      <a:innerShdw blurRad="114300">
                        <a:prstClr val="black"/>
                      </a:innerShdw>
                      <a:reflection blurRad="6350" stA="55000" endA="300" endPos="45500" dir="5400000" sy="-100000" algn="bl" rotWithShape="0"/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</p:grpSp>
          <p:cxnSp>
            <p:nvCxnSpPr>
              <p:cNvPr id="14" name="Straight Connector 13"/>
              <p:cNvCxnSpPr/>
              <p:nvPr/>
            </p:nvCxnSpPr>
            <p:spPr>
              <a:xfrm>
                <a:off x="0" y="6165304"/>
                <a:ext cx="9144000" cy="72008"/>
              </a:xfrm>
              <a:prstGeom prst="line">
                <a:avLst/>
              </a:prstGeom>
              <a:ln>
                <a:solidFill>
                  <a:srgbClr val="008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1" name="Oval 10"/>
            <p:cNvSpPr/>
            <p:nvPr/>
          </p:nvSpPr>
          <p:spPr>
            <a:xfrm>
              <a:off x="7092280" y="6453336"/>
              <a:ext cx="288032" cy="288032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FF6600"/>
              </a:solidFill>
            </a:ln>
            <a:scene3d>
              <a:camera prst="orthographicFront"/>
              <a:lightRig rig="threePt" dir="t"/>
            </a:scene3d>
            <a:sp3d>
              <a:bevelT w="114300" prst="hardEdg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tx1"/>
                  </a:solidFill>
                  <a:effectLst>
                    <a:innerShdw blurRad="114300">
                      <a:prstClr val="black"/>
                    </a:innerShdw>
                    <a:reflection blurRad="6350" stA="55000" endA="300" endPos="45500" dir="5400000" sy="-100000" algn="bl" rotWithShape="0"/>
                  </a:effectLst>
                  <a:latin typeface="Angsana New" pitchFamily="18" charset="-34"/>
                </a:rPr>
                <a:t>C</a:t>
              </a:r>
              <a:endParaRPr lang="th-TH" sz="2000" b="1" dirty="0">
                <a:solidFill>
                  <a:schemeClr val="tx1"/>
                </a:solidFill>
                <a:effectLst>
                  <a:innerShdw blurRad="114300">
                    <a:prstClr val="black"/>
                  </a:innerShdw>
                  <a:reflection blurRad="6350" stA="55000" endA="300" endPos="45500" dir="5400000" sy="-100000" algn="bl" rotWithShape="0"/>
                </a:effectLst>
                <a:latin typeface="Angsana New" pitchFamily="18" charset="-34"/>
              </a:endParaRPr>
            </a:p>
          </p:txBody>
        </p:sp>
      </p:grpSp>
      <p:sp>
        <p:nvSpPr>
          <p:cNvPr id="27" name="สี่เหลี่ยมผืนผ้า 13"/>
          <p:cNvSpPr/>
          <p:nvPr/>
        </p:nvSpPr>
        <p:spPr>
          <a:xfrm>
            <a:off x="3707904" y="1124744"/>
            <a:ext cx="5152656" cy="504056"/>
          </a:xfrm>
          <a:prstGeom prst="rect">
            <a:avLst/>
          </a:prstGeom>
          <a:ln w="127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3200" b="1" dirty="0" smtClean="0">
                <a:solidFill>
                  <a:srgbClr val="FF6600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EucrosiaUPC" pitchFamily="18" charset="-34"/>
                <a:cs typeface="EucrosiaUPC" pitchFamily="18" charset="-34"/>
              </a:rPr>
              <a:t>คณะกรรมการกำหนดราคากลาง</a:t>
            </a:r>
          </a:p>
        </p:txBody>
      </p:sp>
      <p:sp>
        <p:nvSpPr>
          <p:cNvPr id="37" name="สี่เหลี่ยมผืนผ้า 13"/>
          <p:cNvSpPr/>
          <p:nvPr/>
        </p:nvSpPr>
        <p:spPr>
          <a:xfrm>
            <a:off x="395536" y="1124744"/>
            <a:ext cx="3280448" cy="504056"/>
          </a:xfrm>
          <a:prstGeom prst="rect">
            <a:avLst/>
          </a:prstGeom>
          <a:solidFill>
            <a:srgbClr val="FFC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b="1" dirty="0" smtClean="0">
                <a:solidFill>
                  <a:schemeClr val="tx1"/>
                </a:solidFill>
                <a:latin typeface="EucrosiaUPC" pitchFamily="18" charset="-34"/>
                <a:cs typeface="EucrosiaUPC" pitchFamily="18" charset="-34"/>
              </a:rPr>
              <a:t>การจ้างก่อสร้าง </a:t>
            </a:r>
            <a:r>
              <a:rPr lang="en-US" sz="3200" b="1" dirty="0" smtClean="0">
                <a:solidFill>
                  <a:schemeClr val="tx1"/>
                </a:solidFill>
                <a:latin typeface="EucrosiaUPC" pitchFamily="18" charset="-34"/>
                <a:cs typeface="EucrosiaUPC" pitchFamily="18" charset="-34"/>
              </a:rPr>
              <a:t>:</a:t>
            </a:r>
            <a:endParaRPr lang="th-TH" sz="3200" b="1" dirty="0" smtClean="0">
              <a:solidFill>
                <a:schemeClr val="tx1"/>
              </a:solidFill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323528" y="44624"/>
            <a:ext cx="8640960" cy="720080"/>
          </a:xfrm>
        </p:spPr>
        <p:txBody>
          <a:bodyPr>
            <a:noAutofit/>
          </a:bodyPr>
          <a:lstStyle/>
          <a:p>
            <a:pPr>
              <a:buFont typeface="Courier New" pitchFamily="49" charset="0"/>
              <a:buChar char="o"/>
            </a:pPr>
            <a:r>
              <a:rPr lang="th-TH" sz="4000" b="1" dirty="0" smtClean="0">
                <a:solidFill>
                  <a:srgbClr val="FF0000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  <a:reflection blurRad="6350" stA="55000" endA="300" endPos="45500" dir="5400000" sy="-100000" algn="bl" rotWithShape="0"/>
                </a:effectLst>
                <a:latin typeface="EucrosiaUPC" pitchFamily="18" charset="-34"/>
                <a:cs typeface="EucrosiaUPC" pitchFamily="18" charset="-34"/>
              </a:rPr>
              <a:t> ผู้มีหน้าที่จัดทำราคากลาง ?</a:t>
            </a:r>
            <a:endParaRPr lang="th-TH" sz="4000" b="1" dirty="0">
              <a:solidFill>
                <a:srgbClr val="FF0000"/>
              </a:solidFill>
              <a:effectLst>
                <a:innerShdw blurRad="63500" dist="50800" dir="5400000">
                  <a:prstClr val="black">
                    <a:alpha val="50000"/>
                  </a:prstClr>
                </a:innerShdw>
                <a:reflection blurRad="6350" stA="55000" endA="300" endPos="45500" dir="5400000" sy="-100000" algn="bl" rotWithShape="0"/>
              </a:effectLst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611560" y="1628800"/>
            <a:ext cx="820891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buFont typeface="Arial" pitchFamily="34" charset="0"/>
              <a:buChar char="•"/>
            </a:pPr>
            <a:r>
              <a:rPr lang="th-TH" sz="2400" b="1" dirty="0" smtClean="0">
                <a:solidFill>
                  <a:srgbClr val="0000FF"/>
                </a:solidFill>
                <a:latin typeface="EucrosiaUPC" pitchFamily="18" charset="-34"/>
                <a:ea typeface="Times New Roman"/>
                <a:cs typeface="EucrosiaUPC" pitchFamily="18" charset="-34"/>
              </a:rPr>
              <a:t> แนวทาง วิธีปฏิบัติ และรายละเอียดประกอบการถอดแบบคำนวณราคากลางงานก่อสร้าง </a:t>
            </a:r>
            <a:endParaRPr lang="en-US" sz="2400" dirty="0">
              <a:solidFill>
                <a:srgbClr val="0000FF"/>
              </a:solidFill>
              <a:latin typeface="EucrosiaUPC" pitchFamily="18" charset="-34"/>
              <a:ea typeface="Times New Roman"/>
              <a:cs typeface="EucrosiaUPC" pitchFamily="18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 descr="ราคากลาง-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528" y="3789040"/>
            <a:ext cx="8280920" cy="2638784"/>
          </a:xfrm>
          <a:prstGeom prst="rect">
            <a:avLst/>
          </a:prstGeom>
        </p:spPr>
      </p:pic>
      <p:cxnSp>
        <p:nvCxnSpPr>
          <p:cNvPr id="5" name="Elbow Connector 4"/>
          <p:cNvCxnSpPr/>
          <p:nvPr/>
        </p:nvCxnSpPr>
        <p:spPr>
          <a:xfrm flipV="1">
            <a:off x="0" y="620688"/>
            <a:ext cx="9144000" cy="288032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Elbow Connector 6"/>
          <p:cNvCxnSpPr/>
          <p:nvPr/>
        </p:nvCxnSpPr>
        <p:spPr>
          <a:xfrm flipV="1">
            <a:off x="0" y="692696"/>
            <a:ext cx="9144000" cy="288032"/>
          </a:xfrm>
          <a:prstGeom prst="bentConnector3">
            <a:avLst>
              <a:gd name="adj1" fmla="val 48229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Elbow Connector 9"/>
          <p:cNvCxnSpPr/>
          <p:nvPr/>
        </p:nvCxnSpPr>
        <p:spPr>
          <a:xfrm>
            <a:off x="179512" y="0"/>
            <a:ext cx="8964488" cy="6669360"/>
          </a:xfrm>
          <a:prstGeom prst="bentConnector3">
            <a:avLst>
              <a:gd name="adj1" fmla="val -683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3" name="Group 7"/>
          <p:cNvGrpSpPr/>
          <p:nvPr/>
        </p:nvGrpSpPr>
        <p:grpSpPr>
          <a:xfrm>
            <a:off x="0" y="6237312"/>
            <a:ext cx="9144000" cy="576064"/>
            <a:chOff x="0" y="6165304"/>
            <a:chExt cx="9144000" cy="576064"/>
          </a:xfrm>
        </p:grpSpPr>
        <p:grpSp>
          <p:nvGrpSpPr>
            <p:cNvPr id="4" name="Group 10"/>
            <p:cNvGrpSpPr/>
            <p:nvPr/>
          </p:nvGrpSpPr>
          <p:grpSpPr>
            <a:xfrm>
              <a:off x="0" y="6165304"/>
              <a:ext cx="9144000" cy="576064"/>
              <a:chOff x="0" y="5877272"/>
              <a:chExt cx="9144000" cy="576064"/>
            </a:xfrm>
          </p:grpSpPr>
          <p:grpSp>
            <p:nvGrpSpPr>
              <p:cNvPr id="6" name="Group 23"/>
              <p:cNvGrpSpPr/>
              <p:nvPr/>
            </p:nvGrpSpPr>
            <p:grpSpPr>
              <a:xfrm>
                <a:off x="0" y="5877272"/>
                <a:ext cx="9144000" cy="576064"/>
                <a:chOff x="0" y="5877272"/>
                <a:chExt cx="9144000" cy="576064"/>
              </a:xfrm>
            </p:grpSpPr>
            <p:cxnSp>
              <p:nvCxnSpPr>
                <p:cNvPr id="15" name="Straight Connector 14"/>
                <p:cNvCxnSpPr/>
                <p:nvPr/>
              </p:nvCxnSpPr>
              <p:spPr>
                <a:xfrm>
                  <a:off x="0" y="6093296"/>
                  <a:ext cx="9144000" cy="72008"/>
                </a:xfrm>
                <a:prstGeom prst="line">
                  <a:avLst/>
                </a:prstGeom>
                <a:ln>
                  <a:solidFill>
                    <a:srgbClr val="008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6" name="Rectangle 15"/>
                <p:cNvSpPr/>
                <p:nvPr/>
              </p:nvSpPr>
              <p:spPr>
                <a:xfrm>
                  <a:off x="6444208" y="5877272"/>
                  <a:ext cx="2664296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Natchanon</a:t>
                  </a:r>
                  <a:r>
                    <a:rPr lang="en-US" sz="2000" b="1" dirty="0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  </a:t>
                  </a:r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Siriphongsurapa</a:t>
                  </a:r>
                  <a:endParaRPr lang="th-TH" sz="2000" b="1" dirty="0">
                    <a:solidFill>
                      <a:schemeClr val="tx1"/>
                    </a:solidFill>
                    <a:effectLst>
                      <a:innerShdw blurRad="63500" dist="50800" dir="5400000">
                        <a:prstClr val="black">
                          <a:alpha val="50000"/>
                        </a:prstClr>
                      </a:innerShdw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  <p:sp>
              <p:nvSpPr>
                <p:cNvPr id="17" name="Rectangle 16"/>
                <p:cNvSpPr/>
                <p:nvPr/>
              </p:nvSpPr>
              <p:spPr>
                <a:xfrm>
                  <a:off x="6804248" y="6165304"/>
                  <a:ext cx="2160240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smtClean="0">
                      <a:solidFill>
                        <a:srgbClr val="FF6600"/>
                      </a:solidFill>
                      <a:effectLst>
                        <a:innerShdw blurRad="114300">
                          <a:prstClr val="black"/>
                        </a:innerShdw>
                        <a:reflection blurRad="6350" stA="55000" endA="300" endPos="45500" dir="5400000" sy="-100000" algn="bl" rotWithShape="0"/>
                      </a:effectLst>
                      <a:latin typeface="Angsana New" pitchFamily="18" charset="-34"/>
                      <a:cs typeface="Angsana New" pitchFamily="18" charset="-34"/>
                    </a:rPr>
                    <a:t> C    O P Y R I G H T</a:t>
                  </a:r>
                  <a:endParaRPr lang="th-TH" sz="2000" b="1" dirty="0">
                    <a:solidFill>
                      <a:srgbClr val="FF6600"/>
                    </a:solidFill>
                    <a:effectLst>
                      <a:innerShdw blurRad="114300">
                        <a:prstClr val="black"/>
                      </a:innerShdw>
                      <a:reflection blurRad="6350" stA="55000" endA="300" endPos="45500" dir="5400000" sy="-100000" algn="bl" rotWithShape="0"/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</p:grpSp>
          <p:cxnSp>
            <p:nvCxnSpPr>
              <p:cNvPr id="14" name="Straight Connector 13"/>
              <p:cNvCxnSpPr/>
              <p:nvPr/>
            </p:nvCxnSpPr>
            <p:spPr>
              <a:xfrm>
                <a:off x="0" y="6165304"/>
                <a:ext cx="9144000" cy="72008"/>
              </a:xfrm>
              <a:prstGeom prst="line">
                <a:avLst/>
              </a:prstGeom>
              <a:ln>
                <a:solidFill>
                  <a:srgbClr val="008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1" name="Oval 10"/>
            <p:cNvSpPr/>
            <p:nvPr/>
          </p:nvSpPr>
          <p:spPr>
            <a:xfrm>
              <a:off x="7092280" y="6453336"/>
              <a:ext cx="288032" cy="288032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FF6600"/>
              </a:solidFill>
            </a:ln>
            <a:scene3d>
              <a:camera prst="orthographicFront"/>
              <a:lightRig rig="threePt" dir="t"/>
            </a:scene3d>
            <a:sp3d>
              <a:bevelT w="114300" prst="hardEdg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tx1"/>
                  </a:solidFill>
                  <a:effectLst>
                    <a:innerShdw blurRad="114300">
                      <a:prstClr val="black"/>
                    </a:innerShdw>
                    <a:reflection blurRad="6350" stA="55000" endA="300" endPos="45500" dir="5400000" sy="-100000" algn="bl" rotWithShape="0"/>
                  </a:effectLst>
                  <a:latin typeface="Angsana New" pitchFamily="18" charset="-34"/>
                </a:rPr>
                <a:t>C</a:t>
              </a:r>
              <a:endParaRPr lang="th-TH" sz="2000" b="1" dirty="0">
                <a:solidFill>
                  <a:schemeClr val="tx1"/>
                </a:solidFill>
                <a:effectLst>
                  <a:innerShdw blurRad="114300">
                    <a:prstClr val="black"/>
                  </a:innerShdw>
                  <a:reflection blurRad="6350" stA="55000" endA="300" endPos="45500" dir="5400000" sy="-100000" algn="bl" rotWithShape="0"/>
                </a:effectLst>
                <a:latin typeface="Angsana New" pitchFamily="18" charset="-34"/>
              </a:endParaRPr>
            </a:p>
          </p:txBody>
        </p:sp>
      </p:grpSp>
      <p:sp>
        <p:nvSpPr>
          <p:cNvPr id="27" name="สี่เหลี่ยมผืนผ้า 13"/>
          <p:cNvSpPr/>
          <p:nvPr/>
        </p:nvSpPr>
        <p:spPr>
          <a:xfrm>
            <a:off x="3707904" y="1124744"/>
            <a:ext cx="5152656" cy="504056"/>
          </a:xfrm>
          <a:prstGeom prst="rect">
            <a:avLst/>
          </a:prstGeom>
          <a:ln w="127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3200" b="1" dirty="0" smtClean="0">
                <a:solidFill>
                  <a:srgbClr val="FF6600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EucrosiaUPC" pitchFamily="18" charset="-34"/>
                <a:cs typeface="EucrosiaUPC" pitchFamily="18" charset="-34"/>
              </a:rPr>
              <a:t>คณะกรรมการกำหนดราคากลาง</a:t>
            </a:r>
          </a:p>
        </p:txBody>
      </p:sp>
      <p:sp>
        <p:nvSpPr>
          <p:cNvPr id="37" name="สี่เหลี่ยมผืนผ้า 13"/>
          <p:cNvSpPr/>
          <p:nvPr/>
        </p:nvSpPr>
        <p:spPr>
          <a:xfrm>
            <a:off x="395536" y="1124744"/>
            <a:ext cx="3280448" cy="504056"/>
          </a:xfrm>
          <a:prstGeom prst="rect">
            <a:avLst/>
          </a:prstGeom>
          <a:solidFill>
            <a:srgbClr val="FFC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b="1" dirty="0" smtClean="0">
                <a:solidFill>
                  <a:schemeClr val="tx1"/>
                </a:solidFill>
                <a:latin typeface="EucrosiaUPC" pitchFamily="18" charset="-34"/>
                <a:cs typeface="EucrosiaUPC" pitchFamily="18" charset="-34"/>
              </a:rPr>
              <a:t>การจ้างก่อสร้าง </a:t>
            </a:r>
            <a:r>
              <a:rPr lang="en-US" sz="3200" b="1" dirty="0" smtClean="0">
                <a:solidFill>
                  <a:schemeClr val="tx1"/>
                </a:solidFill>
                <a:latin typeface="EucrosiaUPC" pitchFamily="18" charset="-34"/>
                <a:cs typeface="EucrosiaUPC" pitchFamily="18" charset="-34"/>
              </a:rPr>
              <a:t>:</a:t>
            </a:r>
            <a:endParaRPr lang="th-TH" sz="3200" b="1" dirty="0" smtClean="0">
              <a:solidFill>
                <a:schemeClr val="tx1"/>
              </a:solidFill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323528" y="44624"/>
            <a:ext cx="8640960" cy="720080"/>
          </a:xfrm>
        </p:spPr>
        <p:txBody>
          <a:bodyPr>
            <a:noAutofit/>
          </a:bodyPr>
          <a:lstStyle/>
          <a:p>
            <a:pPr>
              <a:buFont typeface="Courier New" pitchFamily="49" charset="0"/>
              <a:buChar char="o"/>
            </a:pPr>
            <a:r>
              <a:rPr lang="th-TH" sz="4000" b="1" dirty="0" smtClean="0">
                <a:solidFill>
                  <a:srgbClr val="FF0000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  <a:reflection blurRad="6350" stA="55000" endA="300" endPos="45500" dir="5400000" sy="-100000" algn="bl" rotWithShape="0"/>
                </a:effectLst>
                <a:latin typeface="EucrosiaUPC" pitchFamily="18" charset="-34"/>
                <a:cs typeface="EucrosiaUPC" pitchFamily="18" charset="-34"/>
              </a:rPr>
              <a:t> ผู้มีหน้าที่จัดทำราคากลาง ?</a:t>
            </a:r>
            <a:endParaRPr lang="th-TH" sz="4000" b="1" dirty="0">
              <a:solidFill>
                <a:srgbClr val="FF0000"/>
              </a:solidFill>
              <a:effectLst>
                <a:innerShdw blurRad="63500" dist="50800" dir="5400000">
                  <a:prstClr val="black">
                    <a:alpha val="50000"/>
                  </a:prstClr>
                </a:innerShdw>
                <a:reflection blurRad="6350" stA="55000" endA="300" endPos="45500" dir="5400000" sy="-100000" algn="bl" rotWithShape="0"/>
              </a:effectLst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611560" y="1628800"/>
            <a:ext cx="820891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buFont typeface="Arial" pitchFamily="34" charset="0"/>
              <a:buChar char="•"/>
            </a:pPr>
            <a:r>
              <a:rPr lang="th-TH" sz="2400" b="1" dirty="0" smtClean="0">
                <a:solidFill>
                  <a:srgbClr val="0000FF"/>
                </a:solidFill>
                <a:latin typeface="EucrosiaUPC" pitchFamily="18" charset="-34"/>
                <a:ea typeface="Times New Roman"/>
                <a:cs typeface="EucrosiaUPC" pitchFamily="18" charset="-34"/>
              </a:rPr>
              <a:t> แนวทาง วิธีปฏิบัติ และรายละเอียดประกอบการถอดแบบคำนวณราคากลางงานก่อสร้าง </a:t>
            </a:r>
            <a:endParaRPr lang="en-US" sz="2400" dirty="0">
              <a:solidFill>
                <a:srgbClr val="0000FF"/>
              </a:solidFill>
              <a:latin typeface="EucrosiaUPC" pitchFamily="18" charset="-34"/>
              <a:ea typeface="Times New Roman"/>
              <a:cs typeface="EucrosiaUPC" pitchFamily="18" charset="-34"/>
            </a:endParaRPr>
          </a:p>
        </p:txBody>
      </p:sp>
      <p:pic>
        <p:nvPicPr>
          <p:cNvPr id="18" name="Picture 17" descr="ราคากลาง-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5536" y="1988840"/>
            <a:ext cx="8352928" cy="186691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Elbow Connector 4"/>
          <p:cNvCxnSpPr/>
          <p:nvPr/>
        </p:nvCxnSpPr>
        <p:spPr>
          <a:xfrm flipV="1">
            <a:off x="0" y="620688"/>
            <a:ext cx="9144000" cy="288032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Elbow Connector 6"/>
          <p:cNvCxnSpPr/>
          <p:nvPr/>
        </p:nvCxnSpPr>
        <p:spPr>
          <a:xfrm flipV="1">
            <a:off x="0" y="692696"/>
            <a:ext cx="9144000" cy="288032"/>
          </a:xfrm>
          <a:prstGeom prst="bentConnector3">
            <a:avLst>
              <a:gd name="adj1" fmla="val 48229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Elbow Connector 9"/>
          <p:cNvCxnSpPr/>
          <p:nvPr/>
        </p:nvCxnSpPr>
        <p:spPr>
          <a:xfrm>
            <a:off x="179512" y="0"/>
            <a:ext cx="8964488" cy="6669360"/>
          </a:xfrm>
          <a:prstGeom prst="bentConnector3">
            <a:avLst>
              <a:gd name="adj1" fmla="val -683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3" name="Group 7"/>
          <p:cNvGrpSpPr/>
          <p:nvPr/>
        </p:nvGrpSpPr>
        <p:grpSpPr>
          <a:xfrm>
            <a:off x="0" y="6237312"/>
            <a:ext cx="9144000" cy="576064"/>
            <a:chOff x="0" y="6165304"/>
            <a:chExt cx="9144000" cy="576064"/>
          </a:xfrm>
        </p:grpSpPr>
        <p:grpSp>
          <p:nvGrpSpPr>
            <p:cNvPr id="4" name="Group 10"/>
            <p:cNvGrpSpPr/>
            <p:nvPr/>
          </p:nvGrpSpPr>
          <p:grpSpPr>
            <a:xfrm>
              <a:off x="0" y="6165304"/>
              <a:ext cx="9144000" cy="576064"/>
              <a:chOff x="0" y="5877272"/>
              <a:chExt cx="9144000" cy="576064"/>
            </a:xfrm>
          </p:grpSpPr>
          <p:grpSp>
            <p:nvGrpSpPr>
              <p:cNvPr id="6" name="Group 23"/>
              <p:cNvGrpSpPr/>
              <p:nvPr/>
            </p:nvGrpSpPr>
            <p:grpSpPr>
              <a:xfrm>
                <a:off x="0" y="5877272"/>
                <a:ext cx="9144000" cy="576064"/>
                <a:chOff x="0" y="5877272"/>
                <a:chExt cx="9144000" cy="576064"/>
              </a:xfrm>
            </p:grpSpPr>
            <p:cxnSp>
              <p:nvCxnSpPr>
                <p:cNvPr id="15" name="Straight Connector 14"/>
                <p:cNvCxnSpPr/>
                <p:nvPr/>
              </p:nvCxnSpPr>
              <p:spPr>
                <a:xfrm>
                  <a:off x="0" y="6093296"/>
                  <a:ext cx="9144000" cy="72008"/>
                </a:xfrm>
                <a:prstGeom prst="line">
                  <a:avLst/>
                </a:prstGeom>
                <a:ln>
                  <a:solidFill>
                    <a:srgbClr val="008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6" name="Rectangle 15"/>
                <p:cNvSpPr/>
                <p:nvPr/>
              </p:nvSpPr>
              <p:spPr>
                <a:xfrm>
                  <a:off x="6444208" y="5877272"/>
                  <a:ext cx="2664296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Natchanon</a:t>
                  </a:r>
                  <a:r>
                    <a:rPr lang="en-US" sz="2000" b="1" dirty="0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  </a:t>
                  </a:r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Siriphongsurapa</a:t>
                  </a:r>
                  <a:endParaRPr lang="th-TH" sz="2000" b="1" dirty="0">
                    <a:solidFill>
                      <a:schemeClr val="tx1"/>
                    </a:solidFill>
                    <a:effectLst>
                      <a:innerShdw blurRad="63500" dist="50800" dir="5400000">
                        <a:prstClr val="black">
                          <a:alpha val="50000"/>
                        </a:prstClr>
                      </a:innerShdw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  <p:sp>
              <p:nvSpPr>
                <p:cNvPr id="17" name="Rectangle 16"/>
                <p:cNvSpPr/>
                <p:nvPr/>
              </p:nvSpPr>
              <p:spPr>
                <a:xfrm>
                  <a:off x="6804248" y="6165304"/>
                  <a:ext cx="2160240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smtClean="0">
                      <a:solidFill>
                        <a:srgbClr val="FF6600"/>
                      </a:solidFill>
                      <a:effectLst>
                        <a:innerShdw blurRad="114300">
                          <a:prstClr val="black"/>
                        </a:innerShdw>
                        <a:reflection blurRad="6350" stA="55000" endA="300" endPos="45500" dir="5400000" sy="-100000" algn="bl" rotWithShape="0"/>
                      </a:effectLst>
                      <a:latin typeface="Angsana New" pitchFamily="18" charset="-34"/>
                      <a:cs typeface="Angsana New" pitchFamily="18" charset="-34"/>
                    </a:rPr>
                    <a:t> C    O P Y R I G H T</a:t>
                  </a:r>
                  <a:endParaRPr lang="th-TH" sz="2000" b="1" dirty="0">
                    <a:solidFill>
                      <a:srgbClr val="FF6600"/>
                    </a:solidFill>
                    <a:effectLst>
                      <a:innerShdw blurRad="114300">
                        <a:prstClr val="black"/>
                      </a:innerShdw>
                      <a:reflection blurRad="6350" stA="55000" endA="300" endPos="45500" dir="5400000" sy="-100000" algn="bl" rotWithShape="0"/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</p:grpSp>
          <p:cxnSp>
            <p:nvCxnSpPr>
              <p:cNvPr id="14" name="Straight Connector 13"/>
              <p:cNvCxnSpPr/>
              <p:nvPr/>
            </p:nvCxnSpPr>
            <p:spPr>
              <a:xfrm>
                <a:off x="0" y="6165304"/>
                <a:ext cx="9144000" cy="72008"/>
              </a:xfrm>
              <a:prstGeom prst="line">
                <a:avLst/>
              </a:prstGeom>
              <a:ln>
                <a:solidFill>
                  <a:srgbClr val="008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1" name="Oval 10"/>
            <p:cNvSpPr/>
            <p:nvPr/>
          </p:nvSpPr>
          <p:spPr>
            <a:xfrm>
              <a:off x="7092280" y="6453336"/>
              <a:ext cx="288032" cy="288032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FF6600"/>
              </a:solidFill>
            </a:ln>
            <a:scene3d>
              <a:camera prst="orthographicFront"/>
              <a:lightRig rig="threePt" dir="t"/>
            </a:scene3d>
            <a:sp3d>
              <a:bevelT w="114300" prst="hardEdg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tx1"/>
                  </a:solidFill>
                  <a:effectLst>
                    <a:innerShdw blurRad="114300">
                      <a:prstClr val="black"/>
                    </a:innerShdw>
                    <a:reflection blurRad="6350" stA="55000" endA="300" endPos="45500" dir="5400000" sy="-100000" algn="bl" rotWithShape="0"/>
                  </a:effectLst>
                  <a:latin typeface="Angsana New" pitchFamily="18" charset="-34"/>
                </a:rPr>
                <a:t>C</a:t>
              </a:r>
              <a:endParaRPr lang="th-TH" sz="2000" b="1" dirty="0">
                <a:solidFill>
                  <a:schemeClr val="tx1"/>
                </a:solidFill>
                <a:effectLst>
                  <a:innerShdw blurRad="114300">
                    <a:prstClr val="black"/>
                  </a:innerShdw>
                  <a:reflection blurRad="6350" stA="55000" endA="300" endPos="45500" dir="5400000" sy="-100000" algn="bl" rotWithShape="0"/>
                </a:effectLst>
                <a:latin typeface="Angsana New" pitchFamily="18" charset="-34"/>
              </a:endParaRPr>
            </a:p>
          </p:txBody>
        </p:sp>
      </p:grpSp>
      <p:sp>
        <p:nvSpPr>
          <p:cNvPr id="27" name="สี่เหลี่ยมผืนผ้า 13"/>
          <p:cNvSpPr/>
          <p:nvPr/>
        </p:nvSpPr>
        <p:spPr>
          <a:xfrm>
            <a:off x="3707904" y="1196752"/>
            <a:ext cx="5152656" cy="504056"/>
          </a:xfrm>
          <a:prstGeom prst="rect">
            <a:avLst/>
          </a:prstGeom>
          <a:ln w="127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3200" b="1" dirty="0" smtClean="0">
                <a:solidFill>
                  <a:srgbClr val="FF6600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EucrosiaUPC" pitchFamily="18" charset="-34"/>
                <a:cs typeface="EucrosiaUPC" pitchFamily="18" charset="-34"/>
              </a:rPr>
              <a:t>คณะกรรมการกำหนดราคากลาง</a:t>
            </a:r>
          </a:p>
        </p:txBody>
      </p:sp>
      <p:sp>
        <p:nvSpPr>
          <p:cNvPr id="37" name="สี่เหลี่ยมผืนผ้า 13"/>
          <p:cNvSpPr/>
          <p:nvPr/>
        </p:nvSpPr>
        <p:spPr>
          <a:xfrm>
            <a:off x="395536" y="1196752"/>
            <a:ext cx="3280448" cy="504056"/>
          </a:xfrm>
          <a:prstGeom prst="rect">
            <a:avLst/>
          </a:prstGeom>
          <a:solidFill>
            <a:srgbClr val="FFC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b="1" dirty="0" smtClean="0">
                <a:solidFill>
                  <a:schemeClr val="tx1"/>
                </a:solidFill>
                <a:latin typeface="EucrosiaUPC" pitchFamily="18" charset="-34"/>
                <a:cs typeface="EucrosiaUPC" pitchFamily="18" charset="-34"/>
              </a:rPr>
              <a:t>การจ้างก่อสร้าง </a:t>
            </a:r>
            <a:r>
              <a:rPr lang="en-US" sz="3200" b="1" dirty="0" smtClean="0">
                <a:solidFill>
                  <a:schemeClr val="tx1"/>
                </a:solidFill>
                <a:latin typeface="EucrosiaUPC" pitchFamily="18" charset="-34"/>
                <a:cs typeface="EucrosiaUPC" pitchFamily="18" charset="-34"/>
              </a:rPr>
              <a:t>:</a:t>
            </a:r>
            <a:endParaRPr lang="th-TH" sz="3200" b="1" dirty="0" smtClean="0">
              <a:solidFill>
                <a:schemeClr val="tx1"/>
              </a:solidFill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323528" y="44624"/>
            <a:ext cx="8640960" cy="720080"/>
          </a:xfrm>
        </p:spPr>
        <p:txBody>
          <a:bodyPr>
            <a:noAutofit/>
          </a:bodyPr>
          <a:lstStyle/>
          <a:p>
            <a:pPr>
              <a:buFont typeface="Courier New" pitchFamily="49" charset="0"/>
              <a:buChar char="o"/>
            </a:pPr>
            <a:r>
              <a:rPr lang="th-TH" sz="4000" b="1" dirty="0" smtClean="0">
                <a:solidFill>
                  <a:srgbClr val="FF0000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  <a:reflection blurRad="6350" stA="55000" endA="300" endPos="45500" dir="5400000" sy="-100000" algn="bl" rotWithShape="0"/>
                </a:effectLst>
                <a:latin typeface="EucrosiaUPC" pitchFamily="18" charset="-34"/>
                <a:cs typeface="EucrosiaUPC" pitchFamily="18" charset="-34"/>
              </a:rPr>
              <a:t> ผู้มีหน้าที่จัดทำราคากลาง ?</a:t>
            </a:r>
            <a:endParaRPr lang="th-TH" sz="4000" b="1" dirty="0">
              <a:solidFill>
                <a:srgbClr val="FF0000"/>
              </a:solidFill>
              <a:effectLst>
                <a:innerShdw blurRad="63500" dist="50800" dir="5400000">
                  <a:prstClr val="black">
                    <a:alpha val="50000"/>
                  </a:prstClr>
                </a:innerShdw>
                <a:reflection blurRad="6350" stA="55000" endA="300" endPos="45500" dir="5400000" sy="-100000" algn="bl" rotWithShape="0"/>
              </a:effectLst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611560" y="1844824"/>
            <a:ext cx="820891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buFont typeface="Arial" pitchFamily="34" charset="0"/>
              <a:buChar char="•"/>
            </a:pPr>
            <a:r>
              <a:rPr lang="th-TH" sz="2400" b="1" dirty="0" smtClean="0">
                <a:solidFill>
                  <a:srgbClr val="0000FF"/>
                </a:solidFill>
                <a:latin typeface="EucrosiaUPC" pitchFamily="18" charset="-34"/>
                <a:ea typeface="Times New Roman"/>
                <a:cs typeface="EucrosiaUPC" pitchFamily="18" charset="-34"/>
              </a:rPr>
              <a:t> แนวทาง วิธีปฏิบัติ และรายละเอียดประกอบการถอดแบบคำนวณราคากลางงานก่อสร้าง </a:t>
            </a:r>
            <a:endParaRPr lang="en-US" sz="2400" dirty="0">
              <a:solidFill>
                <a:srgbClr val="0000FF"/>
              </a:solidFill>
              <a:latin typeface="EucrosiaUPC" pitchFamily="18" charset="-34"/>
              <a:ea typeface="Times New Roman"/>
              <a:cs typeface="EucrosiaUPC" pitchFamily="18" charset="-34"/>
            </a:endParaRPr>
          </a:p>
        </p:txBody>
      </p:sp>
      <p:pic>
        <p:nvPicPr>
          <p:cNvPr id="20" name="Picture 19" descr="ราคากลาง-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20" y="2682200"/>
            <a:ext cx="8568952" cy="2694639"/>
          </a:xfrm>
          <a:prstGeom prst="rect">
            <a:avLst/>
          </a:prstGeom>
        </p:spPr>
      </p:pic>
      <p:cxnSp>
        <p:nvCxnSpPr>
          <p:cNvPr id="22" name="Straight Connector 21"/>
          <p:cNvCxnSpPr/>
          <p:nvPr/>
        </p:nvCxnSpPr>
        <p:spPr>
          <a:xfrm>
            <a:off x="1619672" y="5373216"/>
            <a:ext cx="3744416" cy="0"/>
          </a:xfrm>
          <a:prstGeom prst="line">
            <a:avLst/>
          </a:prstGeom>
          <a:ln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สี่เหลี่ยมผืนผ้า 13"/>
          <p:cNvSpPr/>
          <p:nvPr/>
        </p:nvSpPr>
        <p:spPr>
          <a:xfrm>
            <a:off x="3635896" y="5301208"/>
            <a:ext cx="5256584" cy="792088"/>
          </a:xfrm>
          <a:prstGeom prst="rect">
            <a:avLst/>
          </a:prstGeom>
          <a:ln w="12700">
            <a:solidFill>
              <a:srgbClr val="00990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1800" b="1" dirty="0" smtClean="0">
                <a:solidFill>
                  <a:schemeClr val="tx1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EucrosiaUPC" pitchFamily="18" charset="-34"/>
                <a:cs typeface="EucrosiaUPC" pitchFamily="18" charset="-34"/>
              </a:rPr>
              <a:t>ผู้จัดทำขอบเขตของงานหรือรายละเอียดคุณลักษณะเฉพาะของพัสดุที่จะซื้อหรือจ้าง</a:t>
            </a:r>
            <a:r>
              <a:rPr lang="th-TH" sz="1800" b="1" dirty="0" smtClean="0">
                <a:solidFill>
                  <a:schemeClr val="tx1"/>
                </a:solidFill>
                <a:latin typeface="EucrosiaUPC" pitchFamily="18" charset="-34"/>
                <a:cs typeface="EucrosiaUPC" pitchFamily="18" charset="-34"/>
              </a:rPr>
              <a:t> </a:t>
            </a:r>
            <a:r>
              <a:rPr lang="th-TH" sz="1800" b="1" dirty="0" smtClean="0">
                <a:solidFill>
                  <a:schemeClr val="tx1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EucrosiaUPC" pitchFamily="18" charset="-34"/>
                <a:cs typeface="EucrosiaUPC" pitchFamily="18" charset="-34"/>
              </a:rPr>
              <a:t>ตามระเบียบฯ ข้อ 21 หรือจะแต่งตั้งคณะกรรมการ หรือมอบหมายเจ้าหน้าที่หรือบุคคลใดบุคคลหนึ่งก็ได้</a:t>
            </a:r>
          </a:p>
        </p:txBody>
      </p:sp>
      <p:cxnSp>
        <p:nvCxnSpPr>
          <p:cNvPr id="5" name="Elbow Connector 4"/>
          <p:cNvCxnSpPr/>
          <p:nvPr/>
        </p:nvCxnSpPr>
        <p:spPr>
          <a:xfrm flipV="1">
            <a:off x="0" y="620688"/>
            <a:ext cx="9144000" cy="288032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Elbow Connector 6"/>
          <p:cNvCxnSpPr/>
          <p:nvPr/>
        </p:nvCxnSpPr>
        <p:spPr>
          <a:xfrm flipV="1">
            <a:off x="0" y="692696"/>
            <a:ext cx="9144000" cy="288032"/>
          </a:xfrm>
          <a:prstGeom prst="bentConnector3">
            <a:avLst>
              <a:gd name="adj1" fmla="val 48229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Elbow Connector 9"/>
          <p:cNvCxnSpPr/>
          <p:nvPr/>
        </p:nvCxnSpPr>
        <p:spPr>
          <a:xfrm>
            <a:off x="179512" y="0"/>
            <a:ext cx="8964488" cy="6669360"/>
          </a:xfrm>
          <a:prstGeom prst="bentConnector3">
            <a:avLst>
              <a:gd name="adj1" fmla="val -683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3" name="Group 7"/>
          <p:cNvGrpSpPr/>
          <p:nvPr/>
        </p:nvGrpSpPr>
        <p:grpSpPr>
          <a:xfrm>
            <a:off x="0" y="6237312"/>
            <a:ext cx="9144000" cy="576064"/>
            <a:chOff x="0" y="6165304"/>
            <a:chExt cx="9144000" cy="576064"/>
          </a:xfrm>
        </p:grpSpPr>
        <p:grpSp>
          <p:nvGrpSpPr>
            <p:cNvPr id="4" name="Group 10"/>
            <p:cNvGrpSpPr/>
            <p:nvPr/>
          </p:nvGrpSpPr>
          <p:grpSpPr>
            <a:xfrm>
              <a:off x="0" y="6165304"/>
              <a:ext cx="9144000" cy="576064"/>
              <a:chOff x="0" y="5877272"/>
              <a:chExt cx="9144000" cy="576064"/>
            </a:xfrm>
          </p:grpSpPr>
          <p:grpSp>
            <p:nvGrpSpPr>
              <p:cNvPr id="6" name="Group 23"/>
              <p:cNvGrpSpPr/>
              <p:nvPr/>
            </p:nvGrpSpPr>
            <p:grpSpPr>
              <a:xfrm>
                <a:off x="0" y="5877272"/>
                <a:ext cx="9144000" cy="576064"/>
                <a:chOff x="0" y="5877272"/>
                <a:chExt cx="9144000" cy="576064"/>
              </a:xfrm>
            </p:grpSpPr>
            <p:cxnSp>
              <p:nvCxnSpPr>
                <p:cNvPr id="15" name="Straight Connector 14"/>
                <p:cNvCxnSpPr/>
                <p:nvPr/>
              </p:nvCxnSpPr>
              <p:spPr>
                <a:xfrm>
                  <a:off x="0" y="6093296"/>
                  <a:ext cx="9144000" cy="72008"/>
                </a:xfrm>
                <a:prstGeom prst="line">
                  <a:avLst/>
                </a:prstGeom>
                <a:ln>
                  <a:solidFill>
                    <a:srgbClr val="008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6" name="Rectangle 15"/>
                <p:cNvSpPr/>
                <p:nvPr/>
              </p:nvSpPr>
              <p:spPr>
                <a:xfrm>
                  <a:off x="6444208" y="5877272"/>
                  <a:ext cx="2664296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Natchanon</a:t>
                  </a:r>
                  <a:r>
                    <a:rPr lang="en-US" sz="2000" b="1" dirty="0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  </a:t>
                  </a:r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Siriphongsurapa</a:t>
                  </a:r>
                  <a:endParaRPr lang="th-TH" sz="2000" b="1" dirty="0">
                    <a:solidFill>
                      <a:schemeClr val="tx1"/>
                    </a:solidFill>
                    <a:effectLst>
                      <a:innerShdw blurRad="63500" dist="50800" dir="5400000">
                        <a:prstClr val="black">
                          <a:alpha val="50000"/>
                        </a:prstClr>
                      </a:innerShdw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  <p:sp>
              <p:nvSpPr>
                <p:cNvPr id="17" name="Rectangle 16"/>
                <p:cNvSpPr/>
                <p:nvPr/>
              </p:nvSpPr>
              <p:spPr>
                <a:xfrm>
                  <a:off x="6804248" y="6165304"/>
                  <a:ext cx="2160240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smtClean="0">
                      <a:solidFill>
                        <a:srgbClr val="FF6600"/>
                      </a:solidFill>
                      <a:effectLst>
                        <a:innerShdw blurRad="114300">
                          <a:prstClr val="black"/>
                        </a:innerShdw>
                        <a:reflection blurRad="6350" stA="55000" endA="300" endPos="45500" dir="5400000" sy="-100000" algn="bl" rotWithShape="0"/>
                      </a:effectLst>
                      <a:latin typeface="Angsana New" pitchFamily="18" charset="-34"/>
                      <a:cs typeface="Angsana New" pitchFamily="18" charset="-34"/>
                    </a:rPr>
                    <a:t> C    O P Y R I G H T</a:t>
                  </a:r>
                  <a:endParaRPr lang="th-TH" sz="2000" b="1" dirty="0">
                    <a:solidFill>
                      <a:srgbClr val="FF6600"/>
                    </a:solidFill>
                    <a:effectLst>
                      <a:innerShdw blurRad="114300">
                        <a:prstClr val="black"/>
                      </a:innerShdw>
                      <a:reflection blurRad="6350" stA="55000" endA="300" endPos="45500" dir="5400000" sy="-100000" algn="bl" rotWithShape="0"/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</p:grpSp>
          <p:cxnSp>
            <p:nvCxnSpPr>
              <p:cNvPr id="14" name="Straight Connector 13"/>
              <p:cNvCxnSpPr/>
              <p:nvPr/>
            </p:nvCxnSpPr>
            <p:spPr>
              <a:xfrm>
                <a:off x="0" y="6165304"/>
                <a:ext cx="9144000" cy="72008"/>
              </a:xfrm>
              <a:prstGeom prst="line">
                <a:avLst/>
              </a:prstGeom>
              <a:ln>
                <a:solidFill>
                  <a:srgbClr val="008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1" name="Oval 10"/>
            <p:cNvSpPr/>
            <p:nvPr/>
          </p:nvSpPr>
          <p:spPr>
            <a:xfrm>
              <a:off x="7092280" y="6453336"/>
              <a:ext cx="288032" cy="288032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FF6600"/>
              </a:solidFill>
            </a:ln>
            <a:scene3d>
              <a:camera prst="orthographicFront"/>
              <a:lightRig rig="threePt" dir="t"/>
            </a:scene3d>
            <a:sp3d>
              <a:bevelT w="114300" prst="hardEdg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tx1"/>
                  </a:solidFill>
                  <a:effectLst>
                    <a:innerShdw blurRad="114300">
                      <a:prstClr val="black"/>
                    </a:innerShdw>
                    <a:reflection blurRad="6350" stA="55000" endA="300" endPos="45500" dir="5400000" sy="-100000" algn="bl" rotWithShape="0"/>
                  </a:effectLst>
                  <a:latin typeface="Angsana New" pitchFamily="18" charset="-34"/>
                </a:rPr>
                <a:t>C</a:t>
              </a:r>
              <a:endParaRPr lang="th-TH" sz="2000" b="1" dirty="0">
                <a:solidFill>
                  <a:schemeClr val="tx1"/>
                </a:solidFill>
                <a:effectLst>
                  <a:innerShdw blurRad="114300">
                    <a:prstClr val="black"/>
                  </a:innerShdw>
                  <a:reflection blurRad="6350" stA="55000" endA="300" endPos="45500" dir="5400000" sy="-100000" algn="bl" rotWithShape="0"/>
                </a:effectLst>
                <a:latin typeface="Angsana New" pitchFamily="18" charset="-34"/>
              </a:endParaRPr>
            </a:p>
          </p:txBody>
        </p:sp>
      </p:grpSp>
      <p:sp>
        <p:nvSpPr>
          <p:cNvPr id="37" name="สี่เหลี่ยมผืนผ้า 13"/>
          <p:cNvSpPr/>
          <p:nvPr/>
        </p:nvSpPr>
        <p:spPr>
          <a:xfrm>
            <a:off x="251520" y="5301208"/>
            <a:ext cx="3280448" cy="792088"/>
          </a:xfrm>
          <a:prstGeom prst="rect">
            <a:avLst/>
          </a:prstGeom>
          <a:solidFill>
            <a:srgbClr val="CCFF6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chemeClr val="tx1"/>
                </a:solidFill>
                <a:latin typeface="EucrosiaUPC" pitchFamily="18" charset="-34"/>
                <a:cs typeface="EucrosiaUPC" pitchFamily="18" charset="-34"/>
              </a:rPr>
              <a:t>การจัดซื้อจัดจ้างที่มิใช่งานก่อสร้าง </a:t>
            </a:r>
            <a:r>
              <a:rPr lang="en-US" sz="2400" b="1" dirty="0" smtClean="0">
                <a:solidFill>
                  <a:schemeClr val="tx1"/>
                </a:solidFill>
                <a:latin typeface="EucrosiaUPC" pitchFamily="18" charset="-34"/>
                <a:cs typeface="EucrosiaUPC" pitchFamily="18" charset="-34"/>
              </a:rPr>
              <a:t>:</a:t>
            </a:r>
            <a:endParaRPr lang="th-TH" sz="2400" b="1" dirty="0" smtClean="0">
              <a:solidFill>
                <a:schemeClr val="tx1"/>
              </a:solidFill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323528" y="44624"/>
            <a:ext cx="8640960" cy="720080"/>
          </a:xfrm>
        </p:spPr>
        <p:txBody>
          <a:bodyPr>
            <a:noAutofit/>
          </a:bodyPr>
          <a:lstStyle/>
          <a:p>
            <a:pPr>
              <a:buFont typeface="Courier New" pitchFamily="49" charset="0"/>
              <a:buChar char="o"/>
            </a:pPr>
            <a:r>
              <a:rPr lang="th-TH" sz="4000" b="1" dirty="0" smtClean="0">
                <a:solidFill>
                  <a:srgbClr val="FF0000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  <a:reflection blurRad="6350" stA="55000" endA="300" endPos="45500" dir="5400000" sy="-100000" algn="bl" rotWithShape="0"/>
                </a:effectLst>
                <a:latin typeface="EucrosiaUPC" pitchFamily="18" charset="-34"/>
                <a:cs typeface="EucrosiaUPC" pitchFamily="18" charset="-34"/>
              </a:rPr>
              <a:t> ผู้มีหน้าที่จัดทำราคากลาง ?</a:t>
            </a:r>
            <a:endParaRPr lang="th-TH" sz="4000" b="1" dirty="0">
              <a:solidFill>
                <a:srgbClr val="FF0000"/>
              </a:solidFill>
              <a:effectLst>
                <a:innerShdw blurRad="63500" dist="50800" dir="5400000">
                  <a:prstClr val="black">
                    <a:alpha val="50000"/>
                  </a:prstClr>
                </a:innerShdw>
                <a:reflection blurRad="6350" stA="55000" endA="300" endPos="45500" dir="5400000" sy="-100000" algn="bl" rotWithShape="0"/>
              </a:effectLst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539552" y="980728"/>
            <a:ext cx="820891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buFont typeface="Arial" pitchFamily="34" charset="0"/>
              <a:buChar char="•"/>
            </a:pPr>
            <a:r>
              <a:rPr lang="th-TH" sz="2400" b="1" dirty="0" smtClean="0">
                <a:solidFill>
                  <a:srgbClr val="0000FF"/>
                </a:solidFill>
                <a:latin typeface="EucrosiaUPC" pitchFamily="18" charset="-34"/>
                <a:ea typeface="Times New Roman"/>
                <a:cs typeface="EucrosiaUPC" pitchFamily="18" charset="-34"/>
              </a:rPr>
              <a:t> </a:t>
            </a:r>
            <a:r>
              <a:rPr lang="th-TH" sz="2400" b="1" dirty="0" smtClean="0">
                <a:solidFill>
                  <a:srgbClr val="0000FF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EucrosiaUPC" pitchFamily="18" charset="-34"/>
                <a:cs typeface="EucrosiaUPC" pitchFamily="18" charset="-34"/>
              </a:rPr>
              <a:t>คู่มือแนวทางการประกาศรายละเอียดข้อมูลราคากลาง และการคำนวณราคากลางเกี่ยวกับการจัดซื้อจัดจ้างของหน่วยงานของรัฐ (ตามหนังสือ </a:t>
            </a:r>
            <a:r>
              <a:rPr lang="th-TH" sz="2400" b="1" dirty="0" err="1" smtClean="0">
                <a:solidFill>
                  <a:srgbClr val="0000FF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EucrosiaUPC" pitchFamily="18" charset="-34"/>
                <a:cs typeface="EucrosiaUPC" pitchFamily="18" charset="-34"/>
              </a:rPr>
              <a:t>กค</a:t>
            </a:r>
            <a:r>
              <a:rPr lang="th-TH" sz="2400" b="1" dirty="0" smtClean="0">
                <a:solidFill>
                  <a:srgbClr val="0000FF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EucrosiaUPC" pitchFamily="18" charset="-34"/>
                <a:cs typeface="EucrosiaUPC" pitchFamily="18" charset="-34"/>
              </a:rPr>
              <a:t> 0433.2/ว.206 </a:t>
            </a:r>
            <a:r>
              <a:rPr lang="th-TH" sz="2400" b="1" dirty="0" err="1" smtClean="0">
                <a:solidFill>
                  <a:srgbClr val="0000FF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EucrosiaUPC" pitchFamily="18" charset="-34"/>
                <a:cs typeface="EucrosiaUPC" pitchFamily="18" charset="-34"/>
              </a:rPr>
              <a:t>ลว.</a:t>
            </a:r>
            <a:r>
              <a:rPr lang="th-TH" sz="2400" b="1" dirty="0" smtClean="0">
                <a:solidFill>
                  <a:srgbClr val="0000FF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EucrosiaUPC" pitchFamily="18" charset="-34"/>
                <a:cs typeface="EucrosiaUPC" pitchFamily="18" charset="-34"/>
              </a:rPr>
              <a:t> 1 พ.ค. 62)</a:t>
            </a:r>
            <a:endParaRPr lang="en-US" sz="2400" dirty="0">
              <a:solidFill>
                <a:srgbClr val="0000FF"/>
              </a:solidFill>
              <a:latin typeface="EucrosiaUPC" pitchFamily="18" charset="-34"/>
              <a:ea typeface="Times New Roman"/>
              <a:cs typeface="EucrosiaUPC" pitchFamily="18" charset="-34"/>
            </a:endParaRPr>
          </a:p>
        </p:txBody>
      </p:sp>
      <p:sp>
        <p:nvSpPr>
          <p:cNvPr id="19" name="สี่เหลี่ยมผืนผ้า 13"/>
          <p:cNvSpPr/>
          <p:nvPr/>
        </p:nvSpPr>
        <p:spPr>
          <a:xfrm>
            <a:off x="251520" y="4437112"/>
            <a:ext cx="3280448" cy="792088"/>
          </a:xfrm>
          <a:prstGeom prst="rect">
            <a:avLst/>
          </a:prstGeom>
          <a:solidFill>
            <a:srgbClr val="CCFF6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chemeClr val="tx1"/>
                </a:solidFill>
                <a:latin typeface="EucrosiaUPC" pitchFamily="18" charset="-34"/>
                <a:cs typeface="EucrosiaUPC" pitchFamily="18" charset="-34"/>
              </a:rPr>
              <a:t>การจ้างพัฒนาระบบคอมพิวเตอร์ </a:t>
            </a:r>
            <a:r>
              <a:rPr lang="en-US" sz="2400" b="1" dirty="0" smtClean="0">
                <a:solidFill>
                  <a:schemeClr val="tx1"/>
                </a:solidFill>
                <a:latin typeface="EucrosiaUPC" pitchFamily="18" charset="-34"/>
                <a:cs typeface="EucrosiaUPC" pitchFamily="18" charset="-34"/>
              </a:rPr>
              <a:t>:</a:t>
            </a:r>
            <a:endParaRPr lang="th-TH" sz="2400" b="1" dirty="0" smtClean="0">
              <a:solidFill>
                <a:schemeClr val="tx1"/>
              </a:solidFill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21" name="สี่เหลี่ยมผืนผ้า 13"/>
          <p:cNvSpPr/>
          <p:nvPr/>
        </p:nvSpPr>
        <p:spPr>
          <a:xfrm>
            <a:off x="251520" y="3573016"/>
            <a:ext cx="3280448" cy="792088"/>
          </a:xfrm>
          <a:prstGeom prst="rect">
            <a:avLst/>
          </a:prstGeom>
          <a:solidFill>
            <a:srgbClr val="CCFF6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chemeClr val="tx1"/>
                </a:solidFill>
                <a:latin typeface="EucrosiaUPC" pitchFamily="18" charset="-34"/>
                <a:cs typeface="EucrosiaUPC" pitchFamily="18" charset="-34"/>
              </a:rPr>
              <a:t>การจ้างที่ปรึกษา </a:t>
            </a:r>
            <a:r>
              <a:rPr lang="en-US" sz="2400" b="1" dirty="0" smtClean="0">
                <a:solidFill>
                  <a:schemeClr val="tx1"/>
                </a:solidFill>
                <a:latin typeface="EucrosiaUPC" pitchFamily="18" charset="-34"/>
                <a:cs typeface="EucrosiaUPC" pitchFamily="18" charset="-34"/>
              </a:rPr>
              <a:t>:</a:t>
            </a:r>
            <a:endParaRPr lang="th-TH" sz="2400" b="1" dirty="0" smtClean="0">
              <a:solidFill>
                <a:schemeClr val="tx1"/>
              </a:solidFill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23" name="สี่เหลี่ยมผืนผ้า 13"/>
          <p:cNvSpPr/>
          <p:nvPr/>
        </p:nvSpPr>
        <p:spPr>
          <a:xfrm>
            <a:off x="251520" y="2708920"/>
            <a:ext cx="3280448" cy="792088"/>
          </a:xfrm>
          <a:prstGeom prst="rect">
            <a:avLst/>
          </a:prstGeom>
          <a:solidFill>
            <a:srgbClr val="CCFF6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chemeClr val="tx1"/>
                </a:solidFill>
                <a:latin typeface="EucrosiaUPC" pitchFamily="18" charset="-34"/>
                <a:cs typeface="EucrosiaUPC" pitchFamily="18" charset="-34"/>
              </a:rPr>
              <a:t>การจ้างออกแบบ </a:t>
            </a:r>
            <a:r>
              <a:rPr lang="en-US" sz="2400" b="1" dirty="0" smtClean="0">
                <a:solidFill>
                  <a:schemeClr val="tx1"/>
                </a:solidFill>
                <a:latin typeface="EucrosiaUPC" pitchFamily="18" charset="-34"/>
                <a:cs typeface="EucrosiaUPC" pitchFamily="18" charset="-34"/>
              </a:rPr>
              <a:t>:</a:t>
            </a:r>
            <a:endParaRPr lang="th-TH" sz="2400" b="1" dirty="0" smtClean="0">
              <a:solidFill>
                <a:schemeClr val="tx1"/>
              </a:solidFill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24" name="สี่เหลี่ยมผืนผ้า 13"/>
          <p:cNvSpPr/>
          <p:nvPr/>
        </p:nvSpPr>
        <p:spPr>
          <a:xfrm>
            <a:off x="3635896" y="1844824"/>
            <a:ext cx="5256584" cy="792088"/>
          </a:xfrm>
          <a:prstGeom prst="rect">
            <a:avLst/>
          </a:prstGeom>
          <a:ln w="12700">
            <a:solidFill>
              <a:srgbClr val="00990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1800" b="1" dirty="0" smtClean="0">
                <a:solidFill>
                  <a:schemeClr val="tx1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EucrosiaUPC" pitchFamily="18" charset="-34"/>
                <a:cs typeface="EucrosiaUPC" pitchFamily="18" charset="-34"/>
              </a:rPr>
              <a:t>ผู้จัดทำขอบเขตของงานจ้างควบคุมงานก่อสร้างตามระเบียบฯ ข้อ 139 หรือ</a:t>
            </a:r>
          </a:p>
          <a:p>
            <a:pPr algn="ctr"/>
            <a:r>
              <a:rPr lang="th-TH" sz="1800" b="1" dirty="0" smtClean="0">
                <a:solidFill>
                  <a:schemeClr val="tx1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EucrosiaUPC" pitchFamily="18" charset="-34"/>
                <a:cs typeface="EucrosiaUPC" pitchFamily="18" charset="-34"/>
              </a:rPr>
              <a:t>จะแต่งตั้งคณะกรรมการ หรือมอบหมายเจ้าหน้าที่ หรือบุคคลใดบุคคลหนึ่งก็ได้</a:t>
            </a:r>
          </a:p>
        </p:txBody>
      </p:sp>
      <p:sp>
        <p:nvSpPr>
          <p:cNvPr id="25" name="สี่เหลี่ยมผืนผ้า 13"/>
          <p:cNvSpPr/>
          <p:nvPr/>
        </p:nvSpPr>
        <p:spPr>
          <a:xfrm>
            <a:off x="251520" y="1844824"/>
            <a:ext cx="3280448" cy="792088"/>
          </a:xfrm>
          <a:prstGeom prst="rect">
            <a:avLst/>
          </a:prstGeom>
          <a:solidFill>
            <a:srgbClr val="CCFF6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chemeClr val="tx1"/>
                </a:solidFill>
                <a:latin typeface="EucrosiaUPC" pitchFamily="18" charset="-34"/>
                <a:cs typeface="EucrosiaUPC" pitchFamily="18" charset="-34"/>
              </a:rPr>
              <a:t>การจ้างควบคุมงานก่อสร้าง </a:t>
            </a:r>
            <a:r>
              <a:rPr lang="en-US" sz="2400" b="1" dirty="0" smtClean="0">
                <a:solidFill>
                  <a:schemeClr val="tx1"/>
                </a:solidFill>
                <a:latin typeface="EucrosiaUPC" pitchFamily="18" charset="-34"/>
                <a:cs typeface="EucrosiaUPC" pitchFamily="18" charset="-34"/>
              </a:rPr>
              <a:t>:</a:t>
            </a:r>
            <a:endParaRPr lang="th-TH" sz="2400" b="1" dirty="0" smtClean="0">
              <a:solidFill>
                <a:schemeClr val="tx1"/>
              </a:solidFill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26" name="สี่เหลี่ยมผืนผ้า 13"/>
          <p:cNvSpPr/>
          <p:nvPr/>
        </p:nvSpPr>
        <p:spPr>
          <a:xfrm>
            <a:off x="3635896" y="2708920"/>
            <a:ext cx="5256584" cy="792088"/>
          </a:xfrm>
          <a:prstGeom prst="rect">
            <a:avLst/>
          </a:prstGeom>
          <a:ln w="12700">
            <a:solidFill>
              <a:srgbClr val="00990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1800" b="1" dirty="0" smtClean="0">
                <a:solidFill>
                  <a:schemeClr val="tx1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EucrosiaUPC" pitchFamily="18" charset="-34"/>
                <a:cs typeface="EucrosiaUPC" pitchFamily="18" charset="-34"/>
              </a:rPr>
              <a:t>ผู้จัดทำขอบเขตของงานจ้างออกแบบตามระเบียบฯ ข้อ 139 หรือ</a:t>
            </a:r>
          </a:p>
          <a:p>
            <a:pPr algn="ctr"/>
            <a:r>
              <a:rPr lang="th-TH" sz="1800" b="1" dirty="0" smtClean="0">
                <a:solidFill>
                  <a:schemeClr val="tx1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EucrosiaUPC" pitchFamily="18" charset="-34"/>
                <a:cs typeface="EucrosiaUPC" pitchFamily="18" charset="-34"/>
              </a:rPr>
              <a:t>จะแต่งตั้งคณะกรรมการ หรือมอบหมายเจ้าหน้าที่ หรือบุคคลใดบุคคลหนึ่งก็ได้</a:t>
            </a:r>
          </a:p>
        </p:txBody>
      </p:sp>
      <p:sp>
        <p:nvSpPr>
          <p:cNvPr id="29" name="สี่เหลี่ยมผืนผ้า 13"/>
          <p:cNvSpPr/>
          <p:nvPr/>
        </p:nvSpPr>
        <p:spPr>
          <a:xfrm>
            <a:off x="3635896" y="3573016"/>
            <a:ext cx="5256584" cy="792088"/>
          </a:xfrm>
          <a:prstGeom prst="rect">
            <a:avLst/>
          </a:prstGeom>
          <a:ln w="12700">
            <a:solidFill>
              <a:srgbClr val="00990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1800" b="1" dirty="0" smtClean="0">
                <a:solidFill>
                  <a:schemeClr val="tx1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EucrosiaUPC" pitchFamily="18" charset="-34"/>
                <a:cs typeface="EucrosiaUPC" pitchFamily="18" charset="-34"/>
              </a:rPr>
              <a:t>ผู้จัดทำขอบเขตของงานจ้างที่ปรึกษาตามระเบียบฯ ข้อ 103 หรือ</a:t>
            </a:r>
          </a:p>
          <a:p>
            <a:pPr algn="ctr"/>
            <a:r>
              <a:rPr lang="th-TH" sz="1800" b="1" dirty="0" smtClean="0">
                <a:solidFill>
                  <a:schemeClr val="tx1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EucrosiaUPC" pitchFamily="18" charset="-34"/>
                <a:cs typeface="EucrosiaUPC" pitchFamily="18" charset="-34"/>
              </a:rPr>
              <a:t>จะแต่งตั้งคณะกรรมการ หรือมอบหมายเจ้าหน้าที่ หรือบุคคลใดบุคคลหนึ่งก็ได้</a:t>
            </a:r>
          </a:p>
        </p:txBody>
      </p:sp>
      <p:sp>
        <p:nvSpPr>
          <p:cNvPr id="30" name="สี่เหลี่ยมผืนผ้า 13"/>
          <p:cNvSpPr/>
          <p:nvPr/>
        </p:nvSpPr>
        <p:spPr>
          <a:xfrm>
            <a:off x="3635896" y="4437112"/>
            <a:ext cx="5256584" cy="792088"/>
          </a:xfrm>
          <a:prstGeom prst="rect">
            <a:avLst/>
          </a:prstGeom>
          <a:ln w="12700">
            <a:solidFill>
              <a:srgbClr val="00990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1800" b="1" dirty="0" smtClean="0">
                <a:solidFill>
                  <a:schemeClr val="tx1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EucrosiaUPC" pitchFamily="18" charset="-34"/>
                <a:cs typeface="EucrosiaUPC" pitchFamily="18" charset="-34"/>
              </a:rPr>
              <a:t>ผู้จัดทำขอบเขตของงานจ้าง</a:t>
            </a:r>
            <a:r>
              <a:rPr lang="th-TH" sz="1800" b="1" dirty="0" smtClean="0">
                <a:solidFill>
                  <a:schemeClr val="tx1"/>
                </a:solidFill>
                <a:latin typeface="EucrosiaUPC" pitchFamily="18" charset="-34"/>
                <a:cs typeface="EucrosiaUPC" pitchFamily="18" charset="-34"/>
              </a:rPr>
              <a:t>พัฒนาระบบคอมพิวเตอร์ </a:t>
            </a:r>
            <a:r>
              <a:rPr lang="th-TH" sz="1800" b="1" dirty="0" smtClean="0">
                <a:solidFill>
                  <a:schemeClr val="tx1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EucrosiaUPC" pitchFamily="18" charset="-34"/>
                <a:cs typeface="EucrosiaUPC" pitchFamily="18" charset="-34"/>
              </a:rPr>
              <a:t>ตามระเบียบฯ ข้อ 21 หรือจะแต่งตั้งคณะกรรมการ หรือมอบหมายเจ้าหน้าที่</a:t>
            </a:r>
          </a:p>
          <a:p>
            <a:pPr algn="ctr"/>
            <a:r>
              <a:rPr lang="th-TH" sz="1800" b="1" dirty="0" smtClean="0">
                <a:solidFill>
                  <a:schemeClr val="tx1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EucrosiaUPC" pitchFamily="18" charset="-34"/>
                <a:cs typeface="EucrosiaUPC" pitchFamily="18" charset="-34"/>
              </a:rPr>
              <a:t>หรือบุคคลใดบุคคลหนึ่งก็ได้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soom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55576" y="2398731"/>
            <a:ext cx="2592288" cy="1894365"/>
          </a:xfrm>
          <a:prstGeom prst="rect">
            <a:avLst/>
          </a:prstGeom>
        </p:spPr>
      </p:pic>
      <p:pic>
        <p:nvPicPr>
          <p:cNvPr id="7" name="Picture 6" descr="ปักหมุด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95536" y="5301208"/>
            <a:ext cx="576064" cy="576064"/>
          </a:xfrm>
          <a:prstGeom prst="rect">
            <a:avLst/>
          </a:prstGeom>
        </p:spPr>
      </p:pic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27584" y="194364"/>
            <a:ext cx="7632848" cy="858372"/>
          </a:xfrm>
        </p:spPr>
        <p:txBody>
          <a:bodyPr>
            <a:normAutofit fontScale="90000"/>
          </a:bodyPr>
          <a:lstStyle/>
          <a:p>
            <a:r>
              <a:rPr lang="th-TH" sz="4000" b="1" dirty="0" smtClean="0">
                <a:solidFill>
                  <a:srgbClr val="0000FF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EucrosiaUPC" pitchFamily="18" charset="-34"/>
                <a:cs typeface="EucrosiaUPC" pitchFamily="18" charset="-34"/>
              </a:rPr>
              <a:t>“</a:t>
            </a:r>
            <a:r>
              <a:rPr lang="th-TH" sz="4000" b="1" dirty="0" smtClean="0">
                <a:solidFill>
                  <a:srgbClr val="0000FF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  <a:reflection blurRad="6350" stA="55000" endA="300" endPos="45500" dir="5400000" sy="-100000" algn="bl" rotWithShape="0"/>
                </a:effectLst>
                <a:latin typeface="EucrosiaUPC" pitchFamily="18" charset="-34"/>
                <a:cs typeface="EucrosiaUPC" pitchFamily="18" charset="-34"/>
              </a:rPr>
              <a:t>ราคากลาง</a:t>
            </a:r>
            <a:r>
              <a:rPr lang="th-TH" sz="4000" b="1" dirty="0" smtClean="0">
                <a:solidFill>
                  <a:srgbClr val="0000FF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EucrosiaUPC" pitchFamily="18" charset="-34"/>
                <a:cs typeface="EucrosiaUPC" pitchFamily="18" charset="-34"/>
              </a:rPr>
              <a:t>” </a:t>
            </a:r>
            <a:r>
              <a:rPr lang="th-TH" altLang="th-TH" sz="2800" b="1" dirty="0" smtClean="0">
                <a:latin typeface="EucrosiaUPC" pitchFamily="18" charset="-34"/>
                <a:cs typeface="EucrosiaUPC" pitchFamily="18" charset="-34"/>
              </a:rPr>
              <a:t>ราคาเพื่อ</a:t>
            </a:r>
            <a:r>
              <a:rPr lang="th-TH" altLang="th-TH" sz="2800" b="1" u="sng" dirty="0" smtClean="0">
                <a:solidFill>
                  <a:srgbClr val="FF0000"/>
                </a:solidFill>
                <a:latin typeface="EucrosiaUPC" pitchFamily="18" charset="-34"/>
                <a:cs typeface="EucrosiaUPC" pitchFamily="18" charset="-34"/>
              </a:rPr>
              <a:t>ใช้เป็นฐานสำหรับเปรียบเทียบราคาที่ผู้ยื่นข้อเสนอได้ยื่นเสนอไว้</a:t>
            </a:r>
            <a:r>
              <a:rPr lang="th-TH" altLang="th-TH" sz="2800" b="1" dirty="0" smtClean="0">
                <a:latin typeface="EucrosiaUPC" pitchFamily="18" charset="-34"/>
                <a:cs typeface="EucrosiaUPC" pitchFamily="18" charset="-34"/>
              </a:rPr>
              <a:t>ซึ่งสามารถจัดซื้อจัดจ้างได้จริงตามลำดับ ดังต่อไปนี้</a:t>
            </a:r>
            <a:endParaRPr lang="th-TH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ucrosiaUPC" pitchFamily="18" charset="-34"/>
              <a:cs typeface="EucrosiaUPC" pitchFamily="18" charset="-34"/>
            </a:endParaRPr>
          </a:p>
        </p:txBody>
      </p:sp>
      <p:graphicFrame>
        <p:nvGraphicFramePr>
          <p:cNvPr id="6" name="ตัวยึดเนื้อหา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53272742"/>
              </p:ext>
            </p:extLst>
          </p:nvPr>
        </p:nvGraphicFramePr>
        <p:xfrm>
          <a:off x="1547664" y="1196752"/>
          <a:ext cx="7596336" cy="43204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5" name="Rectangle 4"/>
          <p:cNvSpPr/>
          <p:nvPr/>
        </p:nvSpPr>
        <p:spPr>
          <a:xfrm>
            <a:off x="323528" y="5517232"/>
            <a:ext cx="856895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altLang="th-TH" sz="2000" b="1" i="1" dirty="0" smtClean="0"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EucrosiaUPC" pitchFamily="18" charset="-34"/>
                <a:cs typeface="EucrosiaUPC" pitchFamily="18" charset="-34"/>
              </a:rPr>
              <a:t>         </a:t>
            </a:r>
            <a:r>
              <a:rPr lang="th-TH" altLang="th-TH" sz="2000" b="1" i="1" dirty="0" smtClean="0">
                <a:solidFill>
                  <a:srgbClr val="0000FF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EucrosiaUPC" pitchFamily="18" charset="-34"/>
                <a:cs typeface="EucrosiaUPC" pitchFamily="18" charset="-34"/>
              </a:rPr>
              <a:t>กรณีที่มีราคาตาม (1) ให้ใช้ราคาตาม (1) ก่อน </a:t>
            </a:r>
            <a:r>
              <a:rPr lang="th-TH" altLang="th-TH" sz="2000" b="1" i="1" dirty="0" smtClean="0">
                <a:solidFill>
                  <a:srgbClr val="008000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EucrosiaUPC" pitchFamily="18" charset="-34"/>
                <a:cs typeface="EucrosiaUPC" pitchFamily="18" charset="-34"/>
              </a:rPr>
              <a:t>/ </a:t>
            </a:r>
            <a:r>
              <a:rPr lang="th-TH" altLang="th-TH" sz="2000" b="1" i="1" dirty="0" smtClean="0">
                <a:solidFill>
                  <a:srgbClr val="FF0000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EucrosiaUPC" pitchFamily="18" charset="-34"/>
                <a:cs typeface="EucrosiaUPC" pitchFamily="18" charset="-34"/>
              </a:rPr>
              <a:t>กรณีไม่มีราคาตาม (1) แต่มีราคาตาม (2) หรือ (3) </a:t>
            </a:r>
          </a:p>
          <a:p>
            <a:r>
              <a:rPr lang="th-TH" altLang="th-TH" sz="2000" b="1" i="1" dirty="0" smtClean="0">
                <a:solidFill>
                  <a:srgbClr val="FF0000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EucrosiaUPC" pitchFamily="18" charset="-34"/>
                <a:cs typeface="EucrosiaUPC" pitchFamily="18" charset="-34"/>
              </a:rPr>
              <a:t>ให้ใช้ราคาตาม (2) </a:t>
            </a:r>
            <a:r>
              <a:rPr lang="th-TH" altLang="th-TH" sz="2000" b="1" i="1" u="sng" dirty="0" smtClean="0">
                <a:solidFill>
                  <a:srgbClr val="FF0000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EucrosiaUPC" pitchFamily="18" charset="-34"/>
                <a:cs typeface="EucrosiaUPC" pitchFamily="18" charset="-34"/>
              </a:rPr>
              <a:t>หรือ</a:t>
            </a:r>
            <a:r>
              <a:rPr lang="th-TH" altLang="th-TH" sz="2000" b="1" i="1" dirty="0" smtClean="0">
                <a:solidFill>
                  <a:srgbClr val="FF0000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EucrosiaUPC" pitchFamily="18" charset="-34"/>
                <a:cs typeface="EucrosiaUPC" pitchFamily="18" charset="-34"/>
              </a:rPr>
              <a:t> (3)</a:t>
            </a:r>
            <a:r>
              <a:rPr lang="th-TH" altLang="th-TH" sz="2000" b="1" i="1" dirty="0" smtClean="0">
                <a:solidFill>
                  <a:srgbClr val="0000FF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EucrosiaUPC" pitchFamily="18" charset="-34"/>
                <a:cs typeface="EucrosiaUPC" pitchFamily="18" charset="-34"/>
              </a:rPr>
              <a:t> </a:t>
            </a:r>
            <a:r>
              <a:rPr lang="th-TH" altLang="th-TH" sz="2000" b="1" i="1" dirty="0" smtClean="0">
                <a:solidFill>
                  <a:srgbClr val="008000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EucrosiaUPC" pitchFamily="18" charset="-34"/>
                <a:cs typeface="EucrosiaUPC" pitchFamily="18" charset="-34"/>
              </a:rPr>
              <a:t>/ กรณีที่ไม่มีราคาตาม (1)  (2) และ (3) ให้ใช้ราคาตาม (4) (5) </a:t>
            </a:r>
            <a:r>
              <a:rPr lang="th-TH" altLang="th-TH" sz="2000" b="1" i="1" u="sng" dirty="0" smtClean="0">
                <a:solidFill>
                  <a:srgbClr val="008000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EucrosiaUPC" pitchFamily="18" charset="-34"/>
                <a:cs typeface="EucrosiaUPC" pitchFamily="18" charset="-34"/>
              </a:rPr>
              <a:t>หรือ</a:t>
            </a:r>
            <a:r>
              <a:rPr lang="th-TH" altLang="th-TH" sz="2000" b="1" i="1" dirty="0" smtClean="0">
                <a:solidFill>
                  <a:srgbClr val="008000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EucrosiaUPC" pitchFamily="18" charset="-34"/>
                <a:cs typeface="EucrosiaUPC" pitchFamily="18" charset="-34"/>
              </a:rPr>
              <a:t> (6) </a:t>
            </a:r>
          </a:p>
          <a:p>
            <a:pPr>
              <a:buFont typeface="Wingdings" pitchFamily="2" charset="2"/>
              <a:buChar char="Ø"/>
            </a:pPr>
            <a:r>
              <a:rPr lang="th-TH" altLang="th-TH" sz="2000" b="1" i="1" dirty="0" smtClean="0">
                <a:solidFill>
                  <a:srgbClr val="0000FF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EucrosiaUPC" pitchFamily="18" charset="-34"/>
                <a:cs typeface="EucrosiaUPC" pitchFamily="18" charset="-34"/>
              </a:rPr>
              <a:t> </a:t>
            </a:r>
            <a:r>
              <a:rPr lang="th-TH" altLang="th-TH" sz="2000" b="1" i="1" dirty="0" smtClean="0"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EucrosiaUPC" pitchFamily="18" charset="-34"/>
                <a:cs typeface="EucrosiaUPC" pitchFamily="18" charset="-34"/>
              </a:rPr>
              <a:t>จะใช้ราคาใดให้คำนึงถึงประโยชน์ของหน่วยงานของรัฐเป็นสำคัญ</a:t>
            </a:r>
            <a:endParaRPr lang="th-TH" sz="2000" i="1" dirty="0">
              <a:effectLst>
                <a:innerShdw blurRad="63500" dist="50800" dir="5400000">
                  <a:prstClr val="black">
                    <a:alpha val="50000"/>
                  </a:prstClr>
                </a:innerShdw>
              </a:effectLst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 bwMode="auto">
          <a:xfrm>
            <a:off x="107504" y="116632"/>
            <a:ext cx="8928992" cy="6624736"/>
          </a:xfrm>
          <a:prstGeom prst="rect">
            <a:avLst/>
          </a:prstGeom>
          <a:noFill/>
          <a:ln w="3175"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5400" b="1" i="0" u="none" strike="noStrike" kern="120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60000" endA="900" endPos="58000" dir="5400000" sy="-100000" algn="bl" rotWithShape="0"/>
              </a:effectLst>
              <a:uLnTx/>
              <a:uFillTx/>
              <a:latin typeface="EucrosiaUPC" pitchFamily="18" charset="-34"/>
              <a:ea typeface="+mn-ea"/>
              <a:cs typeface="EucrosiaUPC" pitchFamily="18" charset="-34"/>
            </a:endParaRPr>
          </a:p>
        </p:txBody>
      </p:sp>
      <p:sp>
        <p:nvSpPr>
          <p:cNvPr id="11" name="Regular Pentagon 10">
            <a:hlinkClick r:id="rId10" action="ppaction://hlinksldjump"/>
          </p:cNvPr>
          <p:cNvSpPr/>
          <p:nvPr/>
        </p:nvSpPr>
        <p:spPr>
          <a:xfrm>
            <a:off x="395536" y="1700808"/>
            <a:ext cx="1872208" cy="1296144"/>
          </a:xfrm>
          <a:prstGeom prst="pentagon">
            <a:avLst/>
          </a:prstGeom>
          <a:solidFill>
            <a:srgbClr val="FF66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2500"/>
              </a:lnSpc>
            </a:pPr>
            <a:r>
              <a:rPr lang="th-TH" b="1" dirty="0" smtClean="0">
                <a:solidFill>
                  <a:srgbClr val="CCFFFF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พ.ร.บ.</a:t>
            </a:r>
          </a:p>
          <a:p>
            <a:pPr algn="ctr">
              <a:lnSpc>
                <a:spcPts val="2500"/>
              </a:lnSpc>
            </a:pPr>
            <a:r>
              <a:rPr lang="th-TH" b="1" dirty="0" smtClean="0">
                <a:solidFill>
                  <a:srgbClr val="CCFFFF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มาตรา 4</a:t>
            </a:r>
            <a:endParaRPr lang="th-TH" sz="4000" b="1" dirty="0">
              <a:solidFill>
                <a:srgbClr val="CCFFFF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0" y="6237312"/>
            <a:ext cx="9144000" cy="576064"/>
            <a:chOff x="0" y="6165304"/>
            <a:chExt cx="9144000" cy="576064"/>
          </a:xfrm>
        </p:grpSpPr>
        <p:grpSp>
          <p:nvGrpSpPr>
            <p:cNvPr id="12" name="Group 10"/>
            <p:cNvGrpSpPr/>
            <p:nvPr/>
          </p:nvGrpSpPr>
          <p:grpSpPr>
            <a:xfrm>
              <a:off x="0" y="6165304"/>
              <a:ext cx="9144000" cy="576064"/>
              <a:chOff x="0" y="5877272"/>
              <a:chExt cx="9144000" cy="576064"/>
            </a:xfrm>
          </p:grpSpPr>
          <p:grpSp>
            <p:nvGrpSpPr>
              <p:cNvPr id="14" name="Group 23"/>
              <p:cNvGrpSpPr/>
              <p:nvPr/>
            </p:nvGrpSpPr>
            <p:grpSpPr>
              <a:xfrm>
                <a:off x="0" y="5877272"/>
                <a:ext cx="9144000" cy="576064"/>
                <a:chOff x="0" y="5877272"/>
                <a:chExt cx="9144000" cy="576064"/>
              </a:xfrm>
            </p:grpSpPr>
            <p:cxnSp>
              <p:nvCxnSpPr>
                <p:cNvPr id="16" name="Straight Connector 15"/>
                <p:cNvCxnSpPr/>
                <p:nvPr/>
              </p:nvCxnSpPr>
              <p:spPr>
                <a:xfrm>
                  <a:off x="0" y="6093296"/>
                  <a:ext cx="9144000" cy="72008"/>
                </a:xfrm>
                <a:prstGeom prst="line">
                  <a:avLst/>
                </a:prstGeom>
                <a:ln>
                  <a:solidFill>
                    <a:srgbClr val="008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7" name="Rectangle 16"/>
                <p:cNvSpPr/>
                <p:nvPr/>
              </p:nvSpPr>
              <p:spPr>
                <a:xfrm>
                  <a:off x="6444208" y="5877272"/>
                  <a:ext cx="2664296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Natchanon</a:t>
                  </a:r>
                  <a:r>
                    <a:rPr lang="en-US" sz="2000" b="1" dirty="0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  </a:t>
                  </a:r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Siriphongsurapa</a:t>
                  </a:r>
                  <a:endParaRPr lang="th-TH" sz="2000" b="1" dirty="0">
                    <a:solidFill>
                      <a:schemeClr val="tx1"/>
                    </a:solidFill>
                    <a:effectLst>
                      <a:innerShdw blurRad="63500" dist="50800" dir="5400000">
                        <a:prstClr val="black">
                          <a:alpha val="50000"/>
                        </a:prstClr>
                      </a:innerShdw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  <p:sp>
              <p:nvSpPr>
                <p:cNvPr id="18" name="Rectangle 17"/>
                <p:cNvSpPr/>
                <p:nvPr/>
              </p:nvSpPr>
              <p:spPr>
                <a:xfrm>
                  <a:off x="6804248" y="6165304"/>
                  <a:ext cx="2160240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smtClean="0">
                      <a:solidFill>
                        <a:srgbClr val="FF6600"/>
                      </a:solidFill>
                      <a:effectLst>
                        <a:innerShdw blurRad="114300">
                          <a:prstClr val="black"/>
                        </a:innerShdw>
                        <a:reflection blurRad="6350" stA="55000" endA="300" endPos="45500" dir="5400000" sy="-100000" algn="bl" rotWithShape="0"/>
                      </a:effectLst>
                      <a:latin typeface="Angsana New" pitchFamily="18" charset="-34"/>
                      <a:cs typeface="Angsana New" pitchFamily="18" charset="-34"/>
                    </a:rPr>
                    <a:t> C    O P Y R I G H T</a:t>
                  </a:r>
                  <a:endParaRPr lang="th-TH" sz="2000" b="1" dirty="0">
                    <a:solidFill>
                      <a:srgbClr val="FF6600"/>
                    </a:solidFill>
                    <a:effectLst>
                      <a:innerShdw blurRad="114300">
                        <a:prstClr val="black"/>
                      </a:innerShdw>
                      <a:reflection blurRad="6350" stA="55000" endA="300" endPos="45500" dir="5400000" sy="-100000" algn="bl" rotWithShape="0"/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</p:grpSp>
          <p:cxnSp>
            <p:nvCxnSpPr>
              <p:cNvPr id="15" name="Straight Connector 14"/>
              <p:cNvCxnSpPr/>
              <p:nvPr/>
            </p:nvCxnSpPr>
            <p:spPr>
              <a:xfrm>
                <a:off x="0" y="6165304"/>
                <a:ext cx="9144000" cy="72008"/>
              </a:xfrm>
              <a:prstGeom prst="line">
                <a:avLst/>
              </a:prstGeom>
              <a:ln>
                <a:solidFill>
                  <a:srgbClr val="008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3" name="Oval 12"/>
            <p:cNvSpPr/>
            <p:nvPr/>
          </p:nvSpPr>
          <p:spPr>
            <a:xfrm>
              <a:off x="7092280" y="6453336"/>
              <a:ext cx="288032" cy="288032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FF6600"/>
              </a:solidFill>
            </a:ln>
            <a:scene3d>
              <a:camera prst="orthographicFront"/>
              <a:lightRig rig="threePt" dir="t"/>
            </a:scene3d>
            <a:sp3d>
              <a:bevelT w="114300" prst="hardEdg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tx1"/>
                  </a:solidFill>
                  <a:effectLst>
                    <a:innerShdw blurRad="114300">
                      <a:prstClr val="black"/>
                    </a:innerShdw>
                    <a:reflection blurRad="6350" stA="55000" endA="300" endPos="45500" dir="5400000" sy="-100000" algn="bl" rotWithShape="0"/>
                  </a:effectLst>
                  <a:latin typeface="Angsana New" pitchFamily="18" charset="-34"/>
                </a:rPr>
                <a:t>C</a:t>
              </a:r>
              <a:endParaRPr lang="th-TH" sz="2000" b="1" dirty="0">
                <a:solidFill>
                  <a:schemeClr val="tx1"/>
                </a:solidFill>
                <a:effectLst>
                  <a:innerShdw blurRad="114300">
                    <a:prstClr val="black"/>
                  </a:innerShdw>
                  <a:reflection blurRad="6350" stA="55000" endA="300" endPos="45500" dir="5400000" sy="-100000" algn="bl" rotWithShape="0"/>
                </a:effectLst>
                <a:latin typeface="Angsana New" pitchFamily="18" charset="-34"/>
              </a:endParaRPr>
            </a:p>
          </p:txBody>
        </p:sp>
      </p:grpSp>
      <p:sp>
        <p:nvSpPr>
          <p:cNvPr id="19" name="Rectangle 18"/>
          <p:cNvSpPr/>
          <p:nvPr/>
        </p:nvSpPr>
        <p:spPr>
          <a:xfrm>
            <a:off x="518116" y="1052736"/>
            <a:ext cx="2901756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14350" indent="-514350"/>
            <a:r>
              <a:rPr lang="th-TH" sz="4800" b="1" dirty="0" smtClean="0">
                <a:solidFill>
                  <a:srgbClr val="FF0000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EucrosiaUPC" pitchFamily="18" charset="-34"/>
                <a:cs typeface="EucrosiaUPC" pitchFamily="18" charset="-34"/>
              </a:rPr>
              <a:t>จัดทำอย่างไร </a:t>
            </a:r>
            <a:r>
              <a:rPr lang="en-US" sz="4800" b="1" dirty="0" smtClean="0">
                <a:solidFill>
                  <a:srgbClr val="FF0000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EucrosiaUPC" pitchFamily="18" charset="-34"/>
                <a:cs typeface="EucrosiaUPC" pitchFamily="18" charset="-34"/>
              </a:rPr>
              <a:t>?</a:t>
            </a:r>
            <a:endParaRPr lang="th-TH" sz="4800" b="1" dirty="0" smtClean="0">
              <a:solidFill>
                <a:srgbClr val="FF0000"/>
              </a:solidFill>
              <a:effectLst>
                <a:innerShdw blurRad="63500" dist="50800" dir="5400000">
                  <a:prstClr val="black">
                    <a:alpha val="50000"/>
                  </a:prstClr>
                </a:innerShdw>
              </a:effectLst>
              <a:latin typeface="EucrosiaUPC" pitchFamily="18" charset="-34"/>
              <a:cs typeface="EucrosiaUPC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870561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กล่องข้อความ 2"/>
          <p:cNvSpPr txBox="1">
            <a:spLocks noChangeArrowheads="1"/>
          </p:cNvSpPr>
          <p:nvPr/>
        </p:nvSpPr>
        <p:spPr bwMode="auto">
          <a:xfrm>
            <a:off x="1563686" y="1066800"/>
            <a:ext cx="5760640" cy="711210"/>
          </a:xfrm>
          <a:prstGeom prst="rect">
            <a:avLst/>
          </a:prstGeom>
          <a:solidFill>
            <a:srgbClr val="FFCCFF"/>
          </a:solidFill>
          <a:ln w="12700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 contourW="12700"/>
        </p:spPr>
        <p:txBody>
          <a:bodyPr rot="0" vert="horz" wrap="square" lIns="91440" tIns="45720" rIns="91440" bIns="45720" anchor="ctr" anchorCtr="0">
            <a:noAutofit/>
            <a:sp3d>
              <a:contourClr>
                <a:srgbClr val="800080"/>
              </a:contourClr>
            </a:sp3d>
          </a:bodyPr>
          <a:lstStyle/>
          <a:p>
            <a:pPr algn="ctr">
              <a:spcAft>
                <a:spcPts val="0"/>
              </a:spcAft>
            </a:pPr>
            <a:r>
              <a:rPr lang="th-TH" sz="3200" b="1" dirty="0">
                <a:latin typeface="EucrosiaUPC" pitchFamily="18" charset="-34"/>
                <a:ea typeface="Times New Roman"/>
                <a:cs typeface="EucrosiaUPC" pitchFamily="18" charset="-34"/>
              </a:rPr>
              <a:t>หลักเกณฑ์การคำนวณราคากลางงานก่อสร้าง</a:t>
            </a:r>
            <a:endParaRPr lang="en-US" sz="3200" dirty="0">
              <a:latin typeface="EucrosiaUPC" pitchFamily="18" charset="-34"/>
              <a:ea typeface="Times New Roman"/>
              <a:cs typeface="EucrosiaUPC" pitchFamily="18" charset="-34"/>
            </a:endParaRPr>
          </a:p>
        </p:txBody>
      </p:sp>
      <p:sp>
        <p:nvSpPr>
          <p:cNvPr id="5" name="กล่องข้อความ 2"/>
          <p:cNvSpPr txBox="1">
            <a:spLocks noChangeArrowheads="1"/>
          </p:cNvSpPr>
          <p:nvPr/>
        </p:nvSpPr>
        <p:spPr bwMode="auto">
          <a:xfrm>
            <a:off x="4334175" y="2358446"/>
            <a:ext cx="4630313" cy="952825"/>
          </a:xfrm>
          <a:prstGeom prst="rect">
            <a:avLst/>
          </a:prstGeom>
          <a:solidFill>
            <a:srgbClr val="CCFFFF"/>
          </a:solidFill>
          <a:ln w="12700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 contourW="12700"/>
        </p:spPr>
        <p:txBody>
          <a:bodyPr rot="0" vert="horz" wrap="square" lIns="91440" tIns="45720" rIns="91440" bIns="45720" anchor="ctr" anchorCtr="0">
            <a:spAutoFit/>
            <a:sp3d>
              <a:contourClr>
                <a:schemeClr val="accent6"/>
              </a:contourClr>
            </a:sp3d>
          </a:bodyPr>
          <a:lstStyle/>
          <a:p>
            <a:pPr algn="ctr">
              <a:lnSpc>
                <a:spcPts val="2200"/>
              </a:lnSpc>
              <a:spcAft>
                <a:spcPts val="0"/>
              </a:spcAft>
            </a:pPr>
            <a:r>
              <a:rPr lang="th-TH" sz="2200" b="1" dirty="0">
                <a:effectLst/>
                <a:latin typeface="EucrosiaUPC" pitchFamily="18" charset="-34"/>
                <a:ea typeface="Times New Roman"/>
                <a:cs typeface="EucrosiaUPC" pitchFamily="18" charset="-34"/>
              </a:rPr>
              <a:t>หลักเกณฑ์การคำนวณราคา</a:t>
            </a:r>
            <a:r>
              <a:rPr lang="th-TH" sz="2200" b="1" dirty="0" smtClean="0">
                <a:effectLst/>
                <a:latin typeface="EucrosiaUPC" pitchFamily="18" charset="-34"/>
                <a:ea typeface="Times New Roman"/>
                <a:cs typeface="EucrosiaUPC" pitchFamily="18" charset="-34"/>
              </a:rPr>
              <a:t>กลางงานก่อสร้างอาคาร</a:t>
            </a:r>
            <a:r>
              <a:rPr lang="th-TH" sz="2200" b="1" dirty="0">
                <a:effectLst/>
                <a:latin typeface="EucrosiaUPC" pitchFamily="18" charset="-34"/>
                <a:ea typeface="Times New Roman"/>
                <a:cs typeface="EucrosiaUPC" pitchFamily="18" charset="-34"/>
              </a:rPr>
              <a:t/>
            </a:r>
            <a:br>
              <a:rPr lang="th-TH" sz="2200" b="1" dirty="0">
                <a:effectLst/>
                <a:latin typeface="EucrosiaUPC" pitchFamily="18" charset="-34"/>
                <a:ea typeface="Times New Roman"/>
                <a:cs typeface="EucrosiaUPC" pitchFamily="18" charset="-34"/>
              </a:rPr>
            </a:br>
            <a:r>
              <a:rPr lang="th-TH" sz="2200" b="1" dirty="0">
                <a:latin typeface="EucrosiaUPC" pitchFamily="18" charset="-34"/>
                <a:ea typeface="Times New Roman"/>
                <a:cs typeface="EucrosiaUPC" pitchFamily="18" charset="-34"/>
              </a:rPr>
              <a:t>หลักเกณฑ์การคำนวณราคากลางงาน</a:t>
            </a:r>
            <a:r>
              <a:rPr lang="th-TH" sz="2200" b="1" dirty="0" smtClean="0">
                <a:latin typeface="EucrosiaUPC" pitchFamily="18" charset="-34"/>
                <a:ea typeface="Times New Roman"/>
                <a:cs typeface="EucrosiaUPC" pitchFamily="18" charset="-34"/>
              </a:rPr>
              <a:t>ก่อสร้างทางฯ </a:t>
            </a:r>
          </a:p>
          <a:p>
            <a:pPr algn="ctr">
              <a:lnSpc>
                <a:spcPts val="2200"/>
              </a:lnSpc>
              <a:spcAft>
                <a:spcPts val="0"/>
              </a:spcAft>
            </a:pPr>
            <a:r>
              <a:rPr lang="th-TH" sz="2200" b="1" dirty="0" smtClean="0">
                <a:latin typeface="EucrosiaUPC" pitchFamily="18" charset="-34"/>
                <a:ea typeface="Times New Roman"/>
                <a:cs typeface="EucrosiaUPC" pitchFamily="18" charset="-34"/>
              </a:rPr>
              <a:t>หลักเกณฑ์</a:t>
            </a:r>
            <a:r>
              <a:rPr lang="th-TH" sz="2200" b="1" dirty="0">
                <a:latin typeface="EucrosiaUPC" pitchFamily="18" charset="-34"/>
                <a:ea typeface="Times New Roman"/>
                <a:cs typeface="EucrosiaUPC" pitchFamily="18" charset="-34"/>
              </a:rPr>
              <a:t>การคำนวณราคากลางงานก่อสร้างชลประทาน</a:t>
            </a:r>
            <a:endParaRPr lang="en-US" sz="2200" dirty="0">
              <a:effectLst/>
              <a:latin typeface="EucrosiaUPC" pitchFamily="18" charset="-34"/>
              <a:ea typeface="Times New Roman"/>
              <a:cs typeface="EucrosiaUPC" pitchFamily="18" charset="-34"/>
            </a:endParaRPr>
          </a:p>
        </p:txBody>
      </p:sp>
      <p:sp>
        <p:nvSpPr>
          <p:cNvPr id="6" name="กล่องข้อความ 2"/>
          <p:cNvSpPr txBox="1">
            <a:spLocks noChangeArrowheads="1"/>
          </p:cNvSpPr>
          <p:nvPr/>
        </p:nvSpPr>
        <p:spPr bwMode="auto">
          <a:xfrm>
            <a:off x="236280" y="2351647"/>
            <a:ext cx="3721472" cy="933337"/>
          </a:xfrm>
          <a:prstGeom prst="rect">
            <a:avLst/>
          </a:prstGeom>
          <a:solidFill>
            <a:srgbClr val="FFFF66"/>
          </a:solidFill>
          <a:ln w="12700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 contourW="12700"/>
        </p:spPr>
        <p:txBody>
          <a:bodyPr rot="0" vert="horz" wrap="square" lIns="91440" tIns="45720" rIns="91440" bIns="45720" anchor="ctr" anchorCtr="0">
            <a:noAutofit/>
            <a:sp3d extrusionH="57150">
              <a:bevelT w="57150" h="44450" prst="artDeco"/>
              <a:extrusionClr>
                <a:schemeClr val="bg1"/>
              </a:extrusionClr>
              <a:contourClr>
                <a:schemeClr val="accent6"/>
              </a:contourClr>
            </a:sp3d>
          </a:bodyPr>
          <a:lstStyle/>
          <a:p>
            <a:pPr algn="ctr">
              <a:lnSpc>
                <a:spcPts val="2200"/>
              </a:lnSpc>
              <a:spcAft>
                <a:spcPts val="0"/>
              </a:spcAft>
            </a:pPr>
            <a:r>
              <a:rPr lang="th-TH" sz="2200" b="1" dirty="0" smtClean="0">
                <a:latin typeface="EucrosiaUPC" pitchFamily="18" charset="-34"/>
                <a:ea typeface="Times New Roman"/>
                <a:cs typeface="EucrosiaUPC" pitchFamily="18" charset="-34"/>
              </a:rPr>
              <a:t>แนวทาง วิธีปฏิบัติ และรายละเอียดประกอบการถอดแบบคำนวณราคากลางงาน</a:t>
            </a:r>
            <a:r>
              <a:rPr lang="th-TH" sz="2200" b="1" dirty="0">
                <a:latin typeface="EucrosiaUPC" pitchFamily="18" charset="-34"/>
                <a:ea typeface="Times New Roman"/>
                <a:cs typeface="EucrosiaUPC" pitchFamily="18" charset="-34"/>
              </a:rPr>
              <a:t>ก่อสร้าง</a:t>
            </a:r>
            <a:endParaRPr lang="en-US" sz="2200" dirty="0">
              <a:latin typeface="EucrosiaUPC" pitchFamily="18" charset="-34"/>
              <a:ea typeface="Times New Roman"/>
              <a:cs typeface="EucrosiaUPC" pitchFamily="18" charset="-34"/>
            </a:endParaRPr>
          </a:p>
        </p:txBody>
      </p:sp>
      <p:sp>
        <p:nvSpPr>
          <p:cNvPr id="7" name="กล่องข้อความ 2"/>
          <p:cNvSpPr txBox="1">
            <a:spLocks noChangeArrowheads="1"/>
          </p:cNvSpPr>
          <p:nvPr/>
        </p:nvSpPr>
        <p:spPr bwMode="auto">
          <a:xfrm>
            <a:off x="107504" y="4329685"/>
            <a:ext cx="2232247" cy="656590"/>
          </a:xfrm>
          <a:prstGeom prst="rect">
            <a:avLst/>
          </a:prstGeom>
          <a:solidFill>
            <a:srgbClr val="CCFF99"/>
          </a:solidFill>
          <a:ln w="12700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 contourW="12700"/>
        </p:spPr>
        <p:txBody>
          <a:bodyPr rot="0" vert="horz" wrap="square" lIns="91440" tIns="45720" rIns="91440" bIns="45720" anchor="t" anchorCtr="0">
            <a:spAutoFit/>
          </a:bodyPr>
          <a:lstStyle/>
          <a:p>
            <a:pPr algn="ctr">
              <a:lnSpc>
                <a:spcPts val="2200"/>
              </a:lnSpc>
              <a:spcAft>
                <a:spcPts val="0"/>
              </a:spcAft>
            </a:pPr>
            <a:r>
              <a:rPr lang="th-TH" sz="2000" b="1" dirty="0">
                <a:latin typeface="EucrosiaUPC" pitchFamily="18" charset="-34"/>
                <a:ea typeface="Times New Roman"/>
                <a:cs typeface="EucrosiaUPC" pitchFamily="18" charset="-34"/>
              </a:rPr>
              <a:t>หลักเกณฑ์การ</a:t>
            </a:r>
            <a:r>
              <a:rPr lang="th-TH" sz="2000" b="1" dirty="0" smtClean="0">
                <a:latin typeface="EucrosiaUPC" pitchFamily="18" charset="-34"/>
                <a:ea typeface="Times New Roman"/>
                <a:cs typeface="EucrosiaUPC" pitchFamily="18" charset="-34"/>
              </a:rPr>
              <a:t>คำนวณ</a:t>
            </a:r>
          </a:p>
          <a:p>
            <a:pPr algn="ctr">
              <a:lnSpc>
                <a:spcPts val="2200"/>
              </a:lnSpc>
              <a:spcAft>
                <a:spcPts val="0"/>
              </a:spcAft>
            </a:pPr>
            <a:r>
              <a:rPr lang="th-TH" sz="2000" b="1" dirty="0" smtClean="0">
                <a:latin typeface="EucrosiaUPC" pitchFamily="18" charset="-34"/>
                <a:ea typeface="Times New Roman"/>
                <a:cs typeface="EucrosiaUPC" pitchFamily="18" charset="-34"/>
              </a:rPr>
              <a:t>ค่า</a:t>
            </a:r>
            <a:r>
              <a:rPr lang="th-TH" sz="2000" b="1" dirty="0">
                <a:latin typeface="EucrosiaUPC" pitchFamily="18" charset="-34"/>
                <a:ea typeface="Times New Roman"/>
                <a:cs typeface="EucrosiaUPC" pitchFamily="18" charset="-34"/>
              </a:rPr>
              <a:t>งานต้นทุน (</a:t>
            </a:r>
            <a:r>
              <a:rPr lang="en-US" sz="2000" b="1" dirty="0">
                <a:latin typeface="EucrosiaUPC" pitchFamily="18" charset="-34"/>
                <a:ea typeface="Times New Roman"/>
                <a:cs typeface="EucrosiaUPC" pitchFamily="18" charset="-34"/>
              </a:rPr>
              <a:t>Direct </a:t>
            </a:r>
            <a:r>
              <a:rPr lang="en-US" sz="2000" b="1" dirty="0" smtClean="0">
                <a:latin typeface="EucrosiaUPC" pitchFamily="18" charset="-34"/>
                <a:ea typeface="Times New Roman"/>
                <a:cs typeface="EucrosiaUPC" pitchFamily="18" charset="-34"/>
              </a:rPr>
              <a:t>Cost</a:t>
            </a:r>
            <a:r>
              <a:rPr lang="th-TH" sz="2000" b="1" dirty="0" smtClean="0">
                <a:latin typeface="EucrosiaUPC" pitchFamily="18" charset="-34"/>
                <a:ea typeface="Times New Roman"/>
                <a:cs typeface="EucrosiaUPC" pitchFamily="18" charset="-34"/>
              </a:rPr>
              <a:t>)</a:t>
            </a:r>
            <a:endParaRPr lang="en-US" sz="2000" dirty="0">
              <a:latin typeface="EucrosiaUPC" pitchFamily="18" charset="-34"/>
              <a:ea typeface="Times New Roman"/>
              <a:cs typeface="EucrosiaUPC" pitchFamily="18" charset="-34"/>
            </a:endParaRPr>
          </a:p>
        </p:txBody>
      </p:sp>
      <p:sp>
        <p:nvSpPr>
          <p:cNvPr id="8" name="กล่องข้อความ 2"/>
          <p:cNvSpPr txBox="1">
            <a:spLocks noChangeArrowheads="1"/>
          </p:cNvSpPr>
          <p:nvPr/>
        </p:nvSpPr>
        <p:spPr bwMode="auto">
          <a:xfrm>
            <a:off x="2445882" y="4329351"/>
            <a:ext cx="2304818" cy="656590"/>
          </a:xfrm>
          <a:prstGeom prst="rect">
            <a:avLst/>
          </a:prstGeom>
          <a:solidFill>
            <a:srgbClr val="99CCFF"/>
          </a:solidFill>
          <a:ln w="12700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 contourW="12700"/>
        </p:spPr>
        <p:txBody>
          <a:bodyPr rot="0" vert="horz" wrap="square" lIns="91440" tIns="45720" rIns="91440" bIns="45720" anchor="t" anchorCtr="0">
            <a:spAutoFit/>
          </a:bodyPr>
          <a:lstStyle/>
          <a:p>
            <a:pPr algn="ctr">
              <a:lnSpc>
                <a:spcPts val="2200"/>
              </a:lnSpc>
              <a:spcAft>
                <a:spcPts val="0"/>
              </a:spcAft>
            </a:pPr>
            <a:r>
              <a:rPr lang="th-TH" sz="2000" b="1" dirty="0">
                <a:latin typeface="EucrosiaUPC" pitchFamily="18" charset="-34"/>
                <a:ea typeface="Times New Roman"/>
                <a:cs typeface="EucrosiaUPC" pitchFamily="18" charset="-34"/>
              </a:rPr>
              <a:t>ค่าใช้จ่ายใน</a:t>
            </a:r>
            <a:r>
              <a:rPr lang="th-TH" sz="2000" b="1" dirty="0" smtClean="0">
                <a:latin typeface="EucrosiaUPC" pitchFamily="18" charset="-34"/>
                <a:ea typeface="Times New Roman"/>
                <a:cs typeface="EucrosiaUPC" pitchFamily="18" charset="-34"/>
              </a:rPr>
              <a:t>การดำเนินงาน</a:t>
            </a:r>
            <a:r>
              <a:rPr lang="th-TH" sz="2000" b="1" dirty="0">
                <a:latin typeface="EucrosiaUPC" pitchFamily="18" charset="-34"/>
                <a:ea typeface="Times New Roman"/>
                <a:cs typeface="EucrosiaUPC" pitchFamily="18" charset="-34"/>
              </a:rPr>
              <a:t>ก่อสร้าง (</a:t>
            </a:r>
            <a:r>
              <a:rPr lang="en-US" sz="2000" b="1" dirty="0">
                <a:latin typeface="EucrosiaUPC" pitchFamily="18" charset="-34"/>
                <a:ea typeface="Times New Roman"/>
                <a:cs typeface="EucrosiaUPC" pitchFamily="18" charset="-34"/>
              </a:rPr>
              <a:t>Indirect </a:t>
            </a:r>
            <a:r>
              <a:rPr lang="en-US" sz="2000" b="1" dirty="0" smtClean="0">
                <a:latin typeface="EucrosiaUPC" pitchFamily="18" charset="-34"/>
                <a:ea typeface="Times New Roman"/>
                <a:cs typeface="EucrosiaUPC" pitchFamily="18" charset="-34"/>
              </a:rPr>
              <a:t>Cost</a:t>
            </a:r>
            <a:r>
              <a:rPr lang="th-TH" sz="2000" b="1" dirty="0" smtClean="0">
                <a:latin typeface="EucrosiaUPC" pitchFamily="18" charset="-34"/>
                <a:ea typeface="Times New Roman"/>
                <a:cs typeface="EucrosiaUPC" pitchFamily="18" charset="-34"/>
              </a:rPr>
              <a:t>)</a:t>
            </a:r>
            <a:endParaRPr lang="en-US" sz="2000" dirty="0">
              <a:latin typeface="EucrosiaUPC" pitchFamily="18" charset="-34"/>
              <a:ea typeface="Times New Roman"/>
              <a:cs typeface="EucrosiaUPC" pitchFamily="18" charset="-34"/>
            </a:endParaRPr>
          </a:p>
        </p:txBody>
      </p:sp>
      <p:sp>
        <p:nvSpPr>
          <p:cNvPr id="9" name="กล่องข้อความ 2"/>
          <p:cNvSpPr txBox="1">
            <a:spLocks noChangeArrowheads="1"/>
          </p:cNvSpPr>
          <p:nvPr/>
        </p:nvSpPr>
        <p:spPr bwMode="auto">
          <a:xfrm>
            <a:off x="4860588" y="4329351"/>
            <a:ext cx="1746298" cy="656590"/>
          </a:xfrm>
          <a:prstGeom prst="rect">
            <a:avLst/>
          </a:prstGeom>
          <a:solidFill>
            <a:srgbClr val="FFCC66"/>
          </a:solidFill>
          <a:ln w="12700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 contourW="12700"/>
        </p:spPr>
        <p:txBody>
          <a:bodyPr rot="0" vert="horz" wrap="square" lIns="91440" tIns="45720" rIns="91440" bIns="45720" anchor="t" anchorCtr="0">
            <a:spAutoFit/>
          </a:bodyPr>
          <a:lstStyle/>
          <a:p>
            <a:pPr algn="ctr">
              <a:lnSpc>
                <a:spcPts val="2200"/>
              </a:lnSpc>
              <a:spcAft>
                <a:spcPts val="0"/>
              </a:spcAft>
            </a:pPr>
            <a:r>
              <a:rPr lang="th-TH" sz="2000" b="1" dirty="0">
                <a:latin typeface="EucrosiaUPC" pitchFamily="18" charset="-34"/>
                <a:ea typeface="Times New Roman"/>
                <a:cs typeface="EucrosiaUPC" pitchFamily="18" charset="-34"/>
              </a:rPr>
              <a:t>ค่าใช้จ่ายพิเศษ</a:t>
            </a:r>
            <a:br>
              <a:rPr lang="th-TH" sz="2000" b="1" dirty="0">
                <a:latin typeface="EucrosiaUPC" pitchFamily="18" charset="-34"/>
                <a:ea typeface="Times New Roman"/>
                <a:cs typeface="EucrosiaUPC" pitchFamily="18" charset="-34"/>
              </a:rPr>
            </a:br>
            <a:r>
              <a:rPr lang="th-TH" sz="2000" b="1" dirty="0">
                <a:latin typeface="EucrosiaUPC" pitchFamily="18" charset="-34"/>
                <a:ea typeface="Times New Roman"/>
                <a:cs typeface="EucrosiaUPC" pitchFamily="18" charset="-34"/>
              </a:rPr>
              <a:t>ตามข้อกำหนดฯ</a:t>
            </a:r>
            <a:endParaRPr lang="en-US" sz="2000" dirty="0">
              <a:latin typeface="EucrosiaUPC" pitchFamily="18" charset="-34"/>
              <a:ea typeface="Times New Roman"/>
              <a:cs typeface="EucrosiaUPC" pitchFamily="18" charset="-34"/>
            </a:endParaRPr>
          </a:p>
        </p:txBody>
      </p:sp>
      <p:sp>
        <p:nvSpPr>
          <p:cNvPr id="10" name="กล่องข้อความ 2"/>
          <p:cNvSpPr txBox="1">
            <a:spLocks noChangeArrowheads="1"/>
          </p:cNvSpPr>
          <p:nvPr/>
        </p:nvSpPr>
        <p:spPr bwMode="auto">
          <a:xfrm>
            <a:off x="6717725" y="4329351"/>
            <a:ext cx="2318771" cy="656590"/>
          </a:xfrm>
          <a:prstGeom prst="rect">
            <a:avLst/>
          </a:prstGeom>
          <a:solidFill>
            <a:srgbClr val="99FF99"/>
          </a:solidFill>
          <a:ln w="12700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 contourW="12700"/>
        </p:spPr>
        <p:txBody>
          <a:bodyPr rot="0" vert="horz" wrap="square" lIns="91440" tIns="45720" rIns="91440" bIns="45720" anchor="t" anchorCtr="0">
            <a:spAutoFit/>
          </a:bodyPr>
          <a:lstStyle/>
          <a:p>
            <a:pPr algn="ctr">
              <a:lnSpc>
                <a:spcPts val="2200"/>
              </a:lnSpc>
              <a:spcAft>
                <a:spcPts val="0"/>
              </a:spcAft>
            </a:pPr>
            <a:r>
              <a:rPr lang="th-TH" sz="2000" b="1" dirty="0">
                <a:latin typeface="EucrosiaUPC" pitchFamily="18" charset="-34"/>
                <a:ea typeface="Times New Roman"/>
                <a:cs typeface="EucrosiaUPC" pitchFamily="18" charset="-34"/>
              </a:rPr>
              <a:t>การสรุปค่าก่อสร้างเป็น</a:t>
            </a:r>
            <a:r>
              <a:rPr lang="th-TH" sz="2000" b="1" dirty="0" smtClean="0">
                <a:latin typeface="EucrosiaUPC" pitchFamily="18" charset="-34"/>
                <a:ea typeface="Times New Roman"/>
                <a:cs typeface="EucrosiaUPC" pitchFamily="18" charset="-34"/>
              </a:rPr>
              <a:t>ราคากลางและ</a:t>
            </a:r>
            <a:r>
              <a:rPr lang="th-TH" sz="2000" b="1" dirty="0">
                <a:latin typeface="EucrosiaUPC" pitchFamily="18" charset="-34"/>
                <a:ea typeface="Times New Roman"/>
                <a:cs typeface="EucrosiaUPC" pitchFamily="18" charset="-34"/>
              </a:rPr>
              <a:t>การจัดทำรายงาน</a:t>
            </a:r>
            <a:endParaRPr lang="en-US" sz="2000" dirty="0">
              <a:latin typeface="EucrosiaUPC" pitchFamily="18" charset="-34"/>
              <a:ea typeface="Times New Roman"/>
              <a:cs typeface="EucrosiaUPC" pitchFamily="18" charset="-34"/>
            </a:endParaRPr>
          </a:p>
        </p:txBody>
      </p:sp>
      <p:cxnSp>
        <p:nvCxnSpPr>
          <p:cNvPr id="11" name="ตัวเชื่อมต่อตรง 10"/>
          <p:cNvCxnSpPr>
            <a:cxnSpLocks/>
          </p:cNvCxnSpPr>
          <p:nvPr/>
        </p:nvCxnSpPr>
        <p:spPr>
          <a:xfrm>
            <a:off x="2145710" y="2078610"/>
            <a:ext cx="4464000" cy="0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</a:ln>
          <a:effectLst/>
        </p:spPr>
      </p:cxnSp>
      <p:cxnSp>
        <p:nvCxnSpPr>
          <p:cNvPr id="12" name="ลูกศรเชื่อมต่อแบบตรง 11"/>
          <p:cNvCxnSpPr>
            <a:cxnSpLocks/>
          </p:cNvCxnSpPr>
          <p:nvPr/>
        </p:nvCxnSpPr>
        <p:spPr>
          <a:xfrm>
            <a:off x="2160224" y="2060848"/>
            <a:ext cx="0" cy="216000"/>
          </a:xfrm>
          <a:prstGeom prst="straightConnector1">
            <a:avLst/>
          </a:prstGeom>
          <a:noFill/>
          <a:ln w="38100" cap="flat" cmpd="sng" algn="ctr">
            <a:solidFill>
              <a:schemeClr val="tx1"/>
            </a:solidFill>
            <a:prstDash val="solid"/>
            <a:headEnd type="none" w="med" len="med"/>
            <a:tailEnd type="triangle" w="med" len="med"/>
          </a:ln>
          <a:effectLst/>
        </p:spPr>
      </p:cxnSp>
      <p:cxnSp>
        <p:nvCxnSpPr>
          <p:cNvPr id="13" name="ลูกศรเชื่อมต่อแบบตรง 12"/>
          <p:cNvCxnSpPr>
            <a:cxnSpLocks/>
          </p:cNvCxnSpPr>
          <p:nvPr/>
        </p:nvCxnSpPr>
        <p:spPr>
          <a:xfrm>
            <a:off x="6588224" y="2078225"/>
            <a:ext cx="0" cy="216000"/>
          </a:xfrm>
          <a:prstGeom prst="straightConnector1">
            <a:avLst/>
          </a:prstGeom>
          <a:noFill/>
          <a:ln w="38100" cap="flat" cmpd="sng" algn="ctr">
            <a:solidFill>
              <a:schemeClr val="tx1"/>
            </a:solidFill>
            <a:prstDash val="solid"/>
            <a:headEnd type="none" w="med" len="med"/>
            <a:tailEnd type="triangle" w="med" len="med"/>
          </a:ln>
          <a:effectLst/>
        </p:spPr>
      </p:cxnSp>
      <p:cxnSp>
        <p:nvCxnSpPr>
          <p:cNvPr id="14" name="ลูกศรเชื่อมต่อแบบตรง 13"/>
          <p:cNvCxnSpPr>
            <a:cxnSpLocks/>
          </p:cNvCxnSpPr>
          <p:nvPr/>
        </p:nvCxnSpPr>
        <p:spPr>
          <a:xfrm>
            <a:off x="4428546" y="1769400"/>
            <a:ext cx="0" cy="288000"/>
          </a:xfrm>
          <a:prstGeom prst="straightConnector1">
            <a:avLst/>
          </a:prstGeom>
          <a:noFill/>
          <a:ln w="57150" cap="flat" cmpd="sng" algn="ctr">
            <a:solidFill>
              <a:schemeClr val="tx1"/>
            </a:solidFill>
            <a:prstDash val="solid"/>
            <a:headEnd type="none" w="med" len="med"/>
            <a:tailEnd type="triangle" w="med" len="med"/>
          </a:ln>
          <a:effectLst/>
        </p:spPr>
      </p:cxnSp>
      <p:cxnSp>
        <p:nvCxnSpPr>
          <p:cNvPr id="16" name="ตัวเชื่อมต่อตรง 15"/>
          <p:cNvCxnSpPr>
            <a:cxnSpLocks/>
          </p:cNvCxnSpPr>
          <p:nvPr/>
        </p:nvCxnSpPr>
        <p:spPr>
          <a:xfrm>
            <a:off x="1332344" y="4091562"/>
            <a:ext cx="6336000" cy="0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</a:ln>
          <a:effectLst/>
        </p:spPr>
      </p:cxnSp>
      <p:cxnSp>
        <p:nvCxnSpPr>
          <p:cNvPr id="20" name="ลูกศรเชื่อมต่อแบบตรง 19"/>
          <p:cNvCxnSpPr>
            <a:cxnSpLocks/>
          </p:cNvCxnSpPr>
          <p:nvPr/>
        </p:nvCxnSpPr>
        <p:spPr>
          <a:xfrm>
            <a:off x="6588224" y="3284984"/>
            <a:ext cx="0" cy="288032"/>
          </a:xfrm>
          <a:prstGeom prst="straightConnector1">
            <a:avLst/>
          </a:prstGeom>
          <a:noFill/>
          <a:ln w="38100" cap="flat" cmpd="sng" algn="ctr">
            <a:solidFill>
              <a:schemeClr val="tx1"/>
            </a:solidFill>
            <a:prstDash val="solid"/>
            <a:headEnd type="none" w="med" len="med"/>
            <a:tailEnd type="none" w="med" len="med"/>
          </a:ln>
          <a:effectLst/>
        </p:spPr>
      </p:cxnSp>
      <p:cxnSp>
        <p:nvCxnSpPr>
          <p:cNvPr id="26" name="ลูกศรเชื่อมต่อแบบตรง 25"/>
          <p:cNvCxnSpPr>
            <a:cxnSpLocks/>
          </p:cNvCxnSpPr>
          <p:nvPr/>
        </p:nvCxnSpPr>
        <p:spPr>
          <a:xfrm>
            <a:off x="3995772" y="2784678"/>
            <a:ext cx="288000" cy="0"/>
          </a:xfrm>
          <a:prstGeom prst="straightConnector1">
            <a:avLst/>
          </a:prstGeom>
          <a:noFill/>
          <a:ln w="19050" cap="flat" cmpd="sng" algn="ctr">
            <a:solidFill>
              <a:schemeClr val="tx1"/>
            </a:solidFill>
            <a:prstDash val="sysDot"/>
            <a:headEnd type="triangle" w="med" len="med"/>
            <a:tailEnd type="triangle" w="med" len="med"/>
          </a:ln>
          <a:effectLst/>
        </p:spPr>
      </p:cxnSp>
      <p:sp>
        <p:nvSpPr>
          <p:cNvPr id="27" name="Rectangle 24"/>
          <p:cNvSpPr>
            <a:spLocks noChangeArrowheads="1"/>
          </p:cNvSpPr>
          <p:nvPr/>
        </p:nvSpPr>
        <p:spPr bwMode="auto">
          <a:xfrm>
            <a:off x="107504" y="336503"/>
            <a:ext cx="8928991" cy="707886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fontAlgn="base">
              <a:lnSpc>
                <a:spcPts val="2400"/>
              </a:lnSpc>
              <a:spcBef>
                <a:spcPct val="0"/>
              </a:spcBef>
              <a:spcAft>
                <a:spcPct val="0"/>
              </a:spcAft>
            </a:pPr>
            <a:r>
              <a:rPr lang="th-TH" sz="2600" b="1" dirty="0" smtClean="0"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EucrosiaUPC" pitchFamily="18" charset="-34"/>
                <a:ea typeface="Times New Roman" pitchFamily="18" charset="0"/>
                <a:cs typeface="EucrosiaUPC" pitchFamily="18" charset="-34"/>
              </a:rPr>
              <a:t>แผนภาพแสดงโครงสร้างโดยรวมของ</a:t>
            </a:r>
            <a:r>
              <a:rPr kumimoji="0" lang="th-TH" sz="2600" b="1" i="0" u="none" strike="noStrike" cap="none" normalizeH="0" baseline="0" dirty="0" smtClean="0">
                <a:ln>
                  <a:noFill/>
                </a:ln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EucrosiaUPC" pitchFamily="18" charset="-34"/>
                <a:ea typeface="Times New Roman" pitchFamily="18" charset="0"/>
                <a:cs typeface="EucrosiaUPC" pitchFamily="18" charset="-34"/>
              </a:rPr>
              <a:t>หลักเกณฑ์การคำนวณราคากลางงานก่อสร้าง</a:t>
            </a:r>
          </a:p>
          <a:p>
            <a:pPr marR="0" lvl="0" algn="ctr" defTabSz="914400" rtl="0" eaLnBrk="1" fontAlgn="base" latinLnBrk="0" hangingPunct="1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th-TH" sz="2000" b="1" dirty="0" smtClean="0">
                <a:solidFill>
                  <a:srgbClr val="FF0000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EucrosiaUPC" pitchFamily="18" charset="-34"/>
                <a:cs typeface="EucrosiaUPC" pitchFamily="18" charset="-34"/>
              </a:rPr>
              <a:t>(ประกาศคณะกรรมการราคากลางฯ วันที่ 14 พฤศจิกายน 2560 มีผลใช้บังคับตั้งแต่ 15 พฤศจิกายน 2560)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>
                <a:innerShdw blurRad="63500" dist="50800" dir="5400000">
                  <a:prstClr val="black">
                    <a:alpha val="50000"/>
                  </a:prstClr>
                </a:innerShdw>
              </a:effectLst>
              <a:latin typeface="EucrosiaUPC" pitchFamily="18" charset="-34"/>
              <a:cs typeface="EucrosiaUPC" pitchFamily="18" charset="-34"/>
            </a:endParaRPr>
          </a:p>
        </p:txBody>
      </p:sp>
      <p:cxnSp>
        <p:nvCxnSpPr>
          <p:cNvPr id="49" name="ตัวเชื่อมต่อหักมุม 48"/>
          <p:cNvCxnSpPr/>
          <p:nvPr/>
        </p:nvCxnSpPr>
        <p:spPr>
          <a:xfrm rot="10800000" flipV="1">
            <a:off x="4334176" y="3573016"/>
            <a:ext cx="2268000" cy="283990"/>
          </a:xfrm>
          <a:prstGeom prst="bentConnector3">
            <a:avLst>
              <a:gd name="adj1" fmla="val 50000"/>
            </a:avLst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ลูกศรเชื่อมต่อแบบตรง 51"/>
          <p:cNvCxnSpPr>
            <a:cxnSpLocks/>
          </p:cNvCxnSpPr>
          <p:nvPr/>
        </p:nvCxnSpPr>
        <p:spPr>
          <a:xfrm>
            <a:off x="4355976" y="3861048"/>
            <a:ext cx="0" cy="216000"/>
          </a:xfrm>
          <a:prstGeom prst="straightConnector1">
            <a:avLst/>
          </a:prstGeom>
          <a:noFill/>
          <a:ln w="38100" cap="flat" cmpd="sng" algn="ctr">
            <a:solidFill>
              <a:schemeClr val="tx1"/>
            </a:solidFill>
            <a:prstDash val="solid"/>
            <a:headEnd type="none" w="med" len="med"/>
            <a:tailEnd type="triangle" w="med" len="med"/>
          </a:ln>
          <a:effectLst/>
        </p:spPr>
      </p:cxnSp>
      <p:cxnSp>
        <p:nvCxnSpPr>
          <p:cNvPr id="53" name="ลูกศรเชื่อมต่อแบบตรง 52"/>
          <p:cNvCxnSpPr>
            <a:cxnSpLocks/>
          </p:cNvCxnSpPr>
          <p:nvPr/>
        </p:nvCxnSpPr>
        <p:spPr>
          <a:xfrm>
            <a:off x="1345592" y="4077072"/>
            <a:ext cx="0" cy="216000"/>
          </a:xfrm>
          <a:prstGeom prst="straightConnector1">
            <a:avLst/>
          </a:prstGeom>
          <a:noFill/>
          <a:ln w="38100" cap="flat" cmpd="sng" algn="ctr">
            <a:solidFill>
              <a:schemeClr val="tx1"/>
            </a:solidFill>
            <a:prstDash val="solid"/>
            <a:headEnd type="none" w="med" len="med"/>
            <a:tailEnd type="triangle" w="med" len="med"/>
          </a:ln>
          <a:effectLst/>
        </p:spPr>
      </p:cxnSp>
      <p:cxnSp>
        <p:nvCxnSpPr>
          <p:cNvPr id="55" name="ลูกศรเชื่อมต่อแบบตรง 54"/>
          <p:cNvCxnSpPr>
            <a:cxnSpLocks/>
          </p:cNvCxnSpPr>
          <p:nvPr/>
        </p:nvCxnSpPr>
        <p:spPr>
          <a:xfrm>
            <a:off x="3563888" y="4093302"/>
            <a:ext cx="0" cy="216000"/>
          </a:xfrm>
          <a:prstGeom prst="straightConnector1">
            <a:avLst/>
          </a:prstGeom>
          <a:noFill/>
          <a:ln w="38100" cap="flat" cmpd="sng" algn="ctr">
            <a:solidFill>
              <a:schemeClr val="tx1"/>
            </a:solidFill>
            <a:prstDash val="solid"/>
            <a:headEnd type="none" w="med" len="med"/>
            <a:tailEnd type="triangle" w="med" len="med"/>
          </a:ln>
          <a:effectLst/>
        </p:spPr>
      </p:cxnSp>
      <p:cxnSp>
        <p:nvCxnSpPr>
          <p:cNvPr id="56" name="ลูกศรเชื่อมต่อแบบตรง 55"/>
          <p:cNvCxnSpPr>
            <a:cxnSpLocks/>
          </p:cNvCxnSpPr>
          <p:nvPr/>
        </p:nvCxnSpPr>
        <p:spPr>
          <a:xfrm>
            <a:off x="5724128" y="4082348"/>
            <a:ext cx="0" cy="216000"/>
          </a:xfrm>
          <a:prstGeom prst="straightConnector1">
            <a:avLst/>
          </a:prstGeom>
          <a:noFill/>
          <a:ln w="38100" cap="flat" cmpd="sng" algn="ctr">
            <a:solidFill>
              <a:schemeClr val="tx1"/>
            </a:solidFill>
            <a:prstDash val="solid"/>
            <a:headEnd type="none" w="med" len="med"/>
            <a:tailEnd type="triangle" w="med" len="med"/>
          </a:ln>
          <a:effectLst/>
        </p:spPr>
      </p:cxnSp>
      <p:cxnSp>
        <p:nvCxnSpPr>
          <p:cNvPr id="57" name="ลูกศรเชื่อมต่อแบบตรง 56"/>
          <p:cNvCxnSpPr>
            <a:cxnSpLocks/>
          </p:cNvCxnSpPr>
          <p:nvPr/>
        </p:nvCxnSpPr>
        <p:spPr>
          <a:xfrm>
            <a:off x="7653704" y="4077072"/>
            <a:ext cx="0" cy="216000"/>
          </a:xfrm>
          <a:prstGeom prst="straightConnector1">
            <a:avLst/>
          </a:prstGeom>
          <a:noFill/>
          <a:ln w="38100" cap="flat" cmpd="sng" algn="ctr">
            <a:solidFill>
              <a:schemeClr val="tx1"/>
            </a:solidFill>
            <a:prstDash val="solid"/>
            <a:headEnd type="none" w="med" len="med"/>
            <a:tailEnd type="triangle" w="med" len="med"/>
          </a:ln>
          <a:effectLst/>
        </p:spPr>
      </p:cxnSp>
      <p:sp>
        <p:nvSpPr>
          <p:cNvPr id="3" name="TextBox 2"/>
          <p:cNvSpPr txBox="1"/>
          <p:nvPr/>
        </p:nvSpPr>
        <p:spPr>
          <a:xfrm>
            <a:off x="179512" y="3337247"/>
            <a:ext cx="39020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85725" indent="-85725">
              <a:buClr>
                <a:srgbClr val="C00000"/>
              </a:buClr>
              <a:buSzPct val="65000"/>
              <a:buFont typeface="Wingdings" pitchFamily="2" charset="2"/>
              <a:buChar char="q"/>
            </a:pPr>
            <a:r>
              <a:rPr lang="th-TH" sz="1600" b="1" dirty="0">
                <a:latin typeface="EucrosiaUPC" pitchFamily="18" charset="-34"/>
                <a:ea typeface="Times New Roman"/>
                <a:cs typeface="EucrosiaUPC" pitchFamily="18" charset="-34"/>
              </a:rPr>
              <a:t> ข้อกำหนด ข้อบังคับ แนวทาง และวิธี</a:t>
            </a:r>
            <a:r>
              <a:rPr lang="th-TH" sz="1600" b="1" dirty="0" smtClean="0">
                <a:latin typeface="EucrosiaUPC" pitchFamily="18" charset="-34"/>
                <a:ea typeface="Times New Roman"/>
                <a:cs typeface="EucrosiaUPC" pitchFamily="18" charset="-34"/>
              </a:rPr>
              <a:t>ปฏิบัติฯ จำนวน 22 </a:t>
            </a:r>
            <a:r>
              <a:rPr lang="th-TH" sz="1600" b="1" dirty="0">
                <a:latin typeface="EucrosiaUPC" pitchFamily="18" charset="-34"/>
                <a:ea typeface="Times New Roman"/>
                <a:cs typeface="EucrosiaUPC" pitchFamily="18" charset="-34"/>
              </a:rPr>
              <a:t>ข้อ</a:t>
            </a:r>
            <a:endParaRPr lang="th-TH" sz="1600" b="1" dirty="0"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3549" y="5004971"/>
            <a:ext cx="2318263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80975" indent="-180975">
              <a:spcAft>
                <a:spcPts val="0"/>
              </a:spcAft>
              <a:buClr>
                <a:srgbClr val="C00000"/>
              </a:buClr>
              <a:buSzPct val="65000"/>
              <a:buFont typeface="Wingdings" pitchFamily="2" charset="2"/>
              <a:buChar char="q"/>
            </a:pPr>
            <a:r>
              <a:rPr lang="th-TH" sz="1400" b="1" dirty="0" smtClean="0">
                <a:latin typeface="EucrosiaUPC" pitchFamily="18" charset="-34"/>
                <a:ea typeface="Times New Roman"/>
                <a:cs typeface="EucrosiaUPC" pitchFamily="18" charset="-34"/>
              </a:rPr>
              <a:t>หลักเกณฑ์</a:t>
            </a:r>
            <a:r>
              <a:rPr lang="th-TH" sz="1400" b="1" dirty="0">
                <a:latin typeface="EucrosiaUPC" pitchFamily="18" charset="-34"/>
                <a:ea typeface="Times New Roman"/>
                <a:cs typeface="EucrosiaUPC" pitchFamily="18" charset="-34"/>
              </a:rPr>
              <a:t>การถอดแบบก่อสร้าง</a:t>
            </a:r>
            <a:endParaRPr lang="en-US" sz="1400" b="1" dirty="0">
              <a:latin typeface="EucrosiaUPC" pitchFamily="18" charset="-34"/>
              <a:ea typeface="Times New Roman"/>
              <a:cs typeface="EucrosiaUPC" pitchFamily="18" charset="-34"/>
            </a:endParaRPr>
          </a:p>
          <a:p>
            <a:pPr marL="180975" indent="-180975">
              <a:spcAft>
                <a:spcPts val="0"/>
              </a:spcAft>
              <a:buClr>
                <a:srgbClr val="C00000"/>
              </a:buClr>
              <a:buSzPct val="65000"/>
              <a:buFont typeface="Wingdings" pitchFamily="2" charset="2"/>
              <a:buChar char="q"/>
            </a:pPr>
            <a:r>
              <a:rPr lang="th-TH" sz="1400" b="1" dirty="0" smtClean="0">
                <a:latin typeface="EucrosiaUPC" pitchFamily="18" charset="-34"/>
                <a:ea typeface="Times New Roman"/>
                <a:cs typeface="EucrosiaUPC" pitchFamily="18" charset="-34"/>
              </a:rPr>
              <a:t>รา</a:t>
            </a:r>
            <a:r>
              <a:rPr lang="th-TH" sz="1400" b="1" dirty="0">
                <a:latin typeface="EucrosiaUPC" pitchFamily="18" charset="-34"/>
                <a:ea typeface="Times New Roman"/>
                <a:cs typeface="EucrosiaUPC" pitchFamily="18" charset="-34"/>
              </a:rPr>
              <a:t>ยะเอียดประกอบการ</a:t>
            </a:r>
            <a:r>
              <a:rPr lang="th-TH" sz="1400" b="1" dirty="0" smtClean="0">
                <a:latin typeface="EucrosiaUPC" pitchFamily="18" charset="-34"/>
                <a:ea typeface="Times New Roman"/>
                <a:cs typeface="EucrosiaUPC" pitchFamily="18" charset="-34"/>
              </a:rPr>
              <a:t>คำนวณ</a:t>
            </a:r>
            <a:br>
              <a:rPr lang="th-TH" sz="1400" b="1" dirty="0" smtClean="0">
                <a:latin typeface="EucrosiaUPC" pitchFamily="18" charset="-34"/>
                <a:ea typeface="Times New Roman"/>
                <a:cs typeface="EucrosiaUPC" pitchFamily="18" charset="-34"/>
              </a:rPr>
            </a:br>
            <a:r>
              <a:rPr lang="th-TH" sz="1400" b="1" dirty="0" smtClean="0">
                <a:latin typeface="EucrosiaUPC" pitchFamily="18" charset="-34"/>
                <a:ea typeface="Times New Roman"/>
                <a:cs typeface="EucrosiaUPC" pitchFamily="18" charset="-34"/>
              </a:rPr>
              <a:t>ราคา</a:t>
            </a:r>
            <a:r>
              <a:rPr lang="th-TH" sz="1400" b="1" dirty="0">
                <a:latin typeface="EucrosiaUPC" pitchFamily="18" charset="-34"/>
                <a:ea typeface="Times New Roman"/>
                <a:cs typeface="EucrosiaUPC" pitchFamily="18" charset="-34"/>
              </a:rPr>
              <a:t>กลางงาน</a:t>
            </a:r>
            <a:r>
              <a:rPr lang="th-TH" sz="1400" b="1" dirty="0" smtClean="0">
                <a:latin typeface="EucrosiaUPC" pitchFamily="18" charset="-34"/>
                <a:ea typeface="Times New Roman"/>
                <a:cs typeface="EucrosiaUPC" pitchFamily="18" charset="-34"/>
              </a:rPr>
              <a:t>ก่อสร้าง</a:t>
            </a:r>
          </a:p>
          <a:p>
            <a:pPr marL="180975" indent="-180975">
              <a:spcAft>
                <a:spcPts val="0"/>
              </a:spcAft>
              <a:buClr>
                <a:srgbClr val="C00000"/>
              </a:buClr>
              <a:buSzPct val="65000"/>
              <a:buFont typeface="Wingdings" pitchFamily="2" charset="2"/>
              <a:buChar char="q"/>
            </a:pPr>
            <a:r>
              <a:rPr lang="th-TH" sz="1400" b="1" dirty="0" smtClean="0">
                <a:latin typeface="EucrosiaUPC" pitchFamily="18" charset="-34"/>
                <a:ea typeface="Times New Roman"/>
                <a:cs typeface="EucrosiaUPC" pitchFamily="18" charset="-34"/>
              </a:rPr>
              <a:t>การรวมค่างานต้นทุนเป็นค่างานต้นทุน</a:t>
            </a:r>
          </a:p>
          <a:p>
            <a:pPr marL="180975" indent="-180975">
              <a:spcAft>
                <a:spcPts val="0"/>
              </a:spcAft>
              <a:buClr>
                <a:srgbClr val="C00000"/>
              </a:buClr>
              <a:buSzPct val="65000"/>
            </a:pPr>
            <a:r>
              <a:rPr lang="th-TH" sz="1400" b="1" dirty="0" smtClean="0">
                <a:latin typeface="EucrosiaUPC" pitchFamily="18" charset="-34"/>
                <a:ea typeface="Times New Roman"/>
                <a:cs typeface="EucrosiaUPC" pitchFamily="18" charset="-34"/>
              </a:rPr>
              <a:t>     รวมทั้งโครงการงานก่อสร้าง</a:t>
            </a:r>
            <a:endParaRPr lang="en-US" sz="1400" b="1" dirty="0">
              <a:latin typeface="EucrosiaUPC" pitchFamily="18" charset="-34"/>
              <a:ea typeface="Times New Roman"/>
              <a:cs typeface="EucrosiaUPC" pitchFamily="18" charset="-34"/>
            </a:endParaRPr>
          </a:p>
          <a:p>
            <a:endParaRPr lang="th-TH" sz="1400" b="1" dirty="0"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418723" y="5004971"/>
            <a:ext cx="237682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975" indent="-180975">
              <a:spcAft>
                <a:spcPts val="0"/>
              </a:spcAft>
              <a:buClr>
                <a:srgbClr val="C00000"/>
              </a:buClr>
              <a:buSzPct val="65000"/>
              <a:buFont typeface="Wingdings" pitchFamily="2" charset="2"/>
              <a:buChar char="q"/>
            </a:pPr>
            <a:r>
              <a:rPr lang="th-TH" sz="1400" b="1" dirty="0" smtClean="0">
                <a:latin typeface="EucrosiaUPC" pitchFamily="18" charset="-34"/>
                <a:ea typeface="Times New Roman"/>
                <a:cs typeface="EucrosiaUPC" pitchFamily="18" charset="-34"/>
              </a:rPr>
              <a:t>ตาราง </a:t>
            </a:r>
            <a:r>
              <a:rPr lang="en-US" sz="1400" b="1" dirty="0" smtClean="0">
                <a:latin typeface="EucrosiaUPC" pitchFamily="18" charset="-34"/>
                <a:ea typeface="Times New Roman"/>
                <a:cs typeface="EucrosiaUPC" pitchFamily="18" charset="-34"/>
              </a:rPr>
              <a:t>Factor F </a:t>
            </a:r>
            <a:r>
              <a:rPr lang="th-TH" sz="1400" b="1" dirty="0" smtClean="0">
                <a:latin typeface="EucrosiaUPC" pitchFamily="18" charset="-34"/>
                <a:ea typeface="Times New Roman"/>
                <a:cs typeface="EucrosiaUPC" pitchFamily="18" charset="-34"/>
              </a:rPr>
              <a:t>งานก่อสร้างอาคาร</a:t>
            </a:r>
            <a:endParaRPr lang="en-US" sz="1400" b="1" dirty="0">
              <a:latin typeface="EucrosiaUPC" pitchFamily="18" charset="-34"/>
              <a:ea typeface="Times New Roman"/>
              <a:cs typeface="EucrosiaUPC" pitchFamily="18" charset="-34"/>
            </a:endParaRPr>
          </a:p>
          <a:p>
            <a:pPr marL="180975" indent="-180975">
              <a:spcAft>
                <a:spcPts val="0"/>
              </a:spcAft>
              <a:buClr>
                <a:srgbClr val="C00000"/>
              </a:buClr>
              <a:buSzPct val="65000"/>
              <a:buFont typeface="Wingdings" pitchFamily="2" charset="2"/>
              <a:buChar char="q"/>
            </a:pPr>
            <a:r>
              <a:rPr lang="th-TH" sz="1400" b="1" dirty="0" smtClean="0">
                <a:latin typeface="EucrosiaUPC" pitchFamily="18" charset="-34"/>
                <a:ea typeface="Times New Roman"/>
                <a:cs typeface="EucrosiaUPC" pitchFamily="18" charset="-34"/>
              </a:rPr>
              <a:t>ตาราง </a:t>
            </a:r>
            <a:r>
              <a:rPr lang="en-US" sz="1400" b="1" dirty="0" smtClean="0">
                <a:latin typeface="EucrosiaUPC" pitchFamily="18" charset="-34"/>
                <a:ea typeface="Times New Roman"/>
                <a:cs typeface="EucrosiaUPC" pitchFamily="18" charset="-34"/>
              </a:rPr>
              <a:t>Factor F </a:t>
            </a:r>
            <a:r>
              <a:rPr lang="th-TH" sz="1400" b="1" dirty="0" smtClean="0">
                <a:latin typeface="EucrosiaUPC" pitchFamily="18" charset="-34"/>
                <a:ea typeface="Times New Roman"/>
                <a:cs typeface="EucrosiaUPC" pitchFamily="18" charset="-34"/>
              </a:rPr>
              <a:t>งานก่อสร้างทาง</a:t>
            </a:r>
          </a:p>
          <a:p>
            <a:pPr marL="180975" indent="-180975">
              <a:spcAft>
                <a:spcPts val="0"/>
              </a:spcAft>
              <a:buClr>
                <a:srgbClr val="C00000"/>
              </a:buClr>
              <a:buSzPct val="65000"/>
              <a:buFont typeface="Wingdings" pitchFamily="2" charset="2"/>
              <a:buChar char="q"/>
            </a:pPr>
            <a:r>
              <a:rPr lang="th-TH" sz="1400" b="1" dirty="0" smtClean="0">
                <a:latin typeface="EucrosiaUPC" pitchFamily="18" charset="-34"/>
                <a:ea typeface="Times New Roman"/>
                <a:cs typeface="EucrosiaUPC" pitchFamily="18" charset="-34"/>
              </a:rPr>
              <a:t>ตาราง </a:t>
            </a:r>
            <a:r>
              <a:rPr lang="en-US" sz="1400" b="1" dirty="0" smtClean="0">
                <a:latin typeface="EucrosiaUPC" pitchFamily="18" charset="-34"/>
                <a:ea typeface="Times New Roman"/>
                <a:cs typeface="EucrosiaUPC" pitchFamily="18" charset="-34"/>
              </a:rPr>
              <a:t>Factor F </a:t>
            </a:r>
            <a:r>
              <a:rPr lang="th-TH" sz="1400" b="1" dirty="0" smtClean="0">
                <a:latin typeface="EucrosiaUPC" pitchFamily="18" charset="-34"/>
                <a:ea typeface="Times New Roman"/>
                <a:cs typeface="EucrosiaUPC" pitchFamily="18" charset="-34"/>
              </a:rPr>
              <a:t>งานก่อสร้างสะพาน</a:t>
            </a:r>
            <a:br>
              <a:rPr lang="th-TH" sz="1400" b="1" dirty="0" smtClean="0">
                <a:latin typeface="EucrosiaUPC" pitchFamily="18" charset="-34"/>
                <a:ea typeface="Times New Roman"/>
                <a:cs typeface="EucrosiaUPC" pitchFamily="18" charset="-34"/>
              </a:rPr>
            </a:br>
            <a:r>
              <a:rPr lang="th-TH" sz="1400" b="1" dirty="0" smtClean="0">
                <a:latin typeface="EucrosiaUPC" pitchFamily="18" charset="-34"/>
                <a:ea typeface="Times New Roman"/>
                <a:cs typeface="EucrosiaUPC" pitchFamily="18" charset="-34"/>
              </a:rPr>
              <a:t>และท่อเหลี่ยม</a:t>
            </a:r>
          </a:p>
          <a:p>
            <a:pPr marL="180975" indent="-180975">
              <a:spcAft>
                <a:spcPts val="0"/>
              </a:spcAft>
              <a:buClr>
                <a:srgbClr val="C00000"/>
              </a:buClr>
              <a:buSzPct val="65000"/>
              <a:buFont typeface="Wingdings" pitchFamily="2" charset="2"/>
              <a:buChar char="q"/>
            </a:pPr>
            <a:r>
              <a:rPr lang="th-TH" sz="1400" b="1" dirty="0" smtClean="0">
                <a:latin typeface="EucrosiaUPC" pitchFamily="18" charset="-34"/>
                <a:ea typeface="Times New Roman"/>
                <a:cs typeface="EucrosiaUPC" pitchFamily="18" charset="-34"/>
              </a:rPr>
              <a:t>ตาราง </a:t>
            </a:r>
            <a:r>
              <a:rPr lang="en-US" sz="1400" b="1" dirty="0" smtClean="0">
                <a:latin typeface="EucrosiaUPC" pitchFamily="18" charset="-34"/>
                <a:ea typeface="Times New Roman"/>
                <a:cs typeface="EucrosiaUPC" pitchFamily="18" charset="-34"/>
              </a:rPr>
              <a:t>Factor F </a:t>
            </a:r>
            <a:r>
              <a:rPr lang="th-TH" sz="1400" b="1" dirty="0" smtClean="0">
                <a:latin typeface="EucrosiaUPC" pitchFamily="18" charset="-34"/>
                <a:ea typeface="Times New Roman"/>
                <a:cs typeface="EucrosiaUPC" pitchFamily="18" charset="-34"/>
              </a:rPr>
              <a:t>งานก่อสร้างชลประทาน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795271" y="4986275"/>
            <a:ext cx="1887055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80975" indent="-180975">
              <a:buClr>
                <a:srgbClr val="C00000"/>
              </a:buClr>
              <a:buSzPct val="65000"/>
              <a:buFont typeface="Wingdings" pitchFamily="2" charset="2"/>
              <a:buChar char="q"/>
            </a:pPr>
            <a:r>
              <a:rPr lang="th-TH" sz="1400" b="1" dirty="0" smtClean="0">
                <a:latin typeface="EucrosiaUPC" pitchFamily="18" charset="-34"/>
                <a:ea typeface="Times New Roman"/>
                <a:cs typeface="EucrosiaUPC" pitchFamily="18" charset="-34"/>
              </a:rPr>
              <a:t>หลักเกณฑ์</a:t>
            </a:r>
            <a:r>
              <a:rPr lang="th-TH" sz="1400" b="1" dirty="0">
                <a:latin typeface="EucrosiaUPC" pitchFamily="18" charset="-34"/>
                <a:ea typeface="Times New Roman"/>
                <a:cs typeface="EucrosiaUPC" pitchFamily="18" charset="-34"/>
              </a:rPr>
              <a:t>และวิธีการ</a:t>
            </a:r>
            <a:r>
              <a:rPr lang="th-TH" sz="1400" b="1" dirty="0" smtClean="0">
                <a:latin typeface="EucrosiaUPC" pitchFamily="18" charset="-34"/>
                <a:ea typeface="Times New Roman"/>
                <a:cs typeface="EucrosiaUPC" pitchFamily="18" charset="-34"/>
              </a:rPr>
              <a:t>คำนวณ</a:t>
            </a:r>
            <a:br>
              <a:rPr lang="th-TH" sz="1400" b="1" dirty="0" smtClean="0">
                <a:latin typeface="EucrosiaUPC" pitchFamily="18" charset="-34"/>
                <a:ea typeface="Times New Roman"/>
                <a:cs typeface="EucrosiaUPC" pitchFamily="18" charset="-34"/>
              </a:rPr>
            </a:br>
            <a:r>
              <a:rPr lang="th-TH" sz="1400" b="1" dirty="0" smtClean="0">
                <a:latin typeface="EucrosiaUPC" pitchFamily="18" charset="-34"/>
                <a:ea typeface="Times New Roman"/>
                <a:cs typeface="EucrosiaUPC" pitchFamily="18" charset="-34"/>
              </a:rPr>
              <a:t>ค่าใช้จ่าย</a:t>
            </a:r>
            <a:r>
              <a:rPr lang="th-TH" sz="1400" b="1" dirty="0">
                <a:latin typeface="EucrosiaUPC" pitchFamily="18" charset="-34"/>
                <a:ea typeface="Times New Roman"/>
                <a:cs typeface="EucrosiaUPC" pitchFamily="18" charset="-34"/>
              </a:rPr>
              <a:t>พิเศษตาม</a:t>
            </a:r>
            <a:r>
              <a:rPr lang="th-TH" sz="1400" b="1" dirty="0" smtClean="0">
                <a:latin typeface="EucrosiaUPC" pitchFamily="18" charset="-34"/>
                <a:ea typeface="Times New Roman"/>
                <a:cs typeface="EucrosiaUPC" pitchFamily="18" charset="-34"/>
              </a:rPr>
              <a:t>ข้อกำหนด</a:t>
            </a:r>
            <a:br>
              <a:rPr lang="th-TH" sz="1400" b="1" dirty="0" smtClean="0">
                <a:latin typeface="EucrosiaUPC" pitchFamily="18" charset="-34"/>
                <a:ea typeface="Times New Roman"/>
                <a:cs typeface="EucrosiaUPC" pitchFamily="18" charset="-34"/>
              </a:rPr>
            </a:br>
            <a:r>
              <a:rPr lang="th-TH" sz="1400" b="1" dirty="0" smtClean="0">
                <a:latin typeface="EucrosiaUPC" pitchFamily="18" charset="-34"/>
                <a:ea typeface="Times New Roman"/>
                <a:cs typeface="EucrosiaUPC" pitchFamily="18" charset="-34"/>
              </a:rPr>
              <a:t>และ</a:t>
            </a:r>
            <a:r>
              <a:rPr lang="th-TH" sz="1400" b="1" dirty="0">
                <a:latin typeface="EucrosiaUPC" pitchFamily="18" charset="-34"/>
                <a:ea typeface="Times New Roman"/>
                <a:cs typeface="EucrosiaUPC" pitchFamily="18" charset="-34"/>
              </a:rPr>
              <a:t>ค่าใช้จ่ายอื่นที่เป็นต้อง</a:t>
            </a:r>
            <a:r>
              <a:rPr lang="th-TH" sz="1400" b="1" dirty="0" smtClean="0">
                <a:latin typeface="EucrosiaUPC" pitchFamily="18" charset="-34"/>
                <a:ea typeface="Times New Roman"/>
                <a:cs typeface="EucrosiaUPC" pitchFamily="18" charset="-34"/>
              </a:rPr>
              <a:t>มี</a:t>
            </a:r>
            <a:endParaRPr lang="en-US" sz="1400" b="1" dirty="0">
              <a:latin typeface="EucrosiaUPC" pitchFamily="18" charset="-34"/>
              <a:ea typeface="Times New Roman"/>
              <a:cs typeface="EucrosiaUPC" pitchFamily="18" charset="-34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732240" y="5004971"/>
            <a:ext cx="2366353" cy="160043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7800" indent="-177800">
              <a:spcAft>
                <a:spcPts val="0"/>
              </a:spcAft>
              <a:buClr>
                <a:srgbClr val="C00000"/>
              </a:buClr>
              <a:buSzPct val="65000"/>
              <a:buFont typeface="Wingdings" pitchFamily="2" charset="2"/>
              <a:buChar char="q"/>
            </a:pPr>
            <a:r>
              <a:rPr lang="th-TH" sz="1400" b="1" dirty="0">
                <a:latin typeface="EucrosiaUPC" pitchFamily="18" charset="-34"/>
                <a:ea typeface="Times New Roman"/>
                <a:cs typeface="EucrosiaUPC" pitchFamily="18" charset="-34"/>
              </a:rPr>
              <a:t>หลักเกณฑ์และวิธีการ</a:t>
            </a:r>
            <a:r>
              <a:rPr lang="th-TH" sz="1400" b="1" dirty="0" smtClean="0">
                <a:latin typeface="EucrosiaUPC" pitchFamily="18" charset="-34"/>
                <a:ea typeface="Times New Roman"/>
                <a:cs typeface="EucrosiaUPC" pitchFamily="18" charset="-34"/>
              </a:rPr>
              <a:t>นำค่า</a:t>
            </a:r>
            <a:r>
              <a:rPr lang="th-TH" sz="1400" b="1" dirty="0">
                <a:latin typeface="EucrosiaUPC" pitchFamily="18" charset="-34"/>
                <a:ea typeface="Times New Roman"/>
                <a:cs typeface="EucrosiaUPC" pitchFamily="18" charset="-34"/>
              </a:rPr>
              <a:t>งาน</a:t>
            </a:r>
            <a:r>
              <a:rPr lang="th-TH" sz="1400" b="1" dirty="0" smtClean="0">
                <a:latin typeface="EucrosiaUPC" pitchFamily="18" charset="-34"/>
                <a:ea typeface="Times New Roman"/>
                <a:cs typeface="EucrosiaUPC" pitchFamily="18" charset="-34"/>
              </a:rPr>
              <a:t>ต้นทุน</a:t>
            </a:r>
            <a:br>
              <a:rPr lang="th-TH" sz="1400" b="1" dirty="0" smtClean="0">
                <a:latin typeface="EucrosiaUPC" pitchFamily="18" charset="-34"/>
                <a:ea typeface="Times New Roman"/>
                <a:cs typeface="EucrosiaUPC" pitchFamily="18" charset="-34"/>
              </a:rPr>
            </a:br>
            <a:r>
              <a:rPr lang="th-TH" sz="1400" b="1" dirty="0" smtClean="0">
                <a:latin typeface="EucrosiaUPC" pitchFamily="18" charset="-34"/>
                <a:ea typeface="Times New Roman"/>
                <a:cs typeface="EucrosiaUPC" pitchFamily="18" charset="-34"/>
              </a:rPr>
              <a:t>ค่าใช้จ่าย</a:t>
            </a:r>
            <a:r>
              <a:rPr lang="th-TH" sz="1400" b="1" dirty="0">
                <a:latin typeface="EucrosiaUPC" pitchFamily="18" charset="-34"/>
                <a:ea typeface="Times New Roman"/>
                <a:cs typeface="EucrosiaUPC" pitchFamily="18" charset="-34"/>
              </a:rPr>
              <a:t>ในการดำเนินงานก่อสร้าง </a:t>
            </a:r>
            <a:r>
              <a:rPr lang="th-TH" sz="1400" b="1" dirty="0" smtClean="0">
                <a:latin typeface="EucrosiaUPC" pitchFamily="18" charset="-34"/>
                <a:ea typeface="Times New Roman"/>
                <a:cs typeface="EucrosiaUPC" pitchFamily="18" charset="-34"/>
              </a:rPr>
              <a:t/>
            </a:r>
            <a:br>
              <a:rPr lang="th-TH" sz="1400" b="1" dirty="0" smtClean="0">
                <a:latin typeface="EucrosiaUPC" pitchFamily="18" charset="-34"/>
                <a:ea typeface="Times New Roman"/>
                <a:cs typeface="EucrosiaUPC" pitchFamily="18" charset="-34"/>
              </a:rPr>
            </a:br>
            <a:r>
              <a:rPr lang="th-TH" sz="1400" b="1" dirty="0" smtClean="0">
                <a:latin typeface="EucrosiaUPC" pitchFamily="18" charset="-34"/>
                <a:ea typeface="Times New Roman"/>
                <a:cs typeface="EucrosiaUPC" pitchFamily="18" charset="-34"/>
              </a:rPr>
              <a:t>ค่าใช้จ่าย</a:t>
            </a:r>
            <a:r>
              <a:rPr lang="th-TH" sz="1400" b="1" dirty="0">
                <a:latin typeface="EucrosiaUPC" pitchFamily="18" charset="-34"/>
                <a:ea typeface="Times New Roman"/>
                <a:cs typeface="EucrosiaUPC" pitchFamily="18" charset="-34"/>
              </a:rPr>
              <a:t>พิเศษฯ </a:t>
            </a:r>
            <a:r>
              <a:rPr lang="th-TH" sz="1400" b="1" dirty="0" smtClean="0">
                <a:latin typeface="EucrosiaUPC" pitchFamily="18" charset="-34"/>
                <a:ea typeface="Times New Roman"/>
                <a:cs typeface="EucrosiaUPC" pitchFamily="18" charset="-34"/>
              </a:rPr>
              <a:t>และค่าใช้จ่ายอื่น ๆ </a:t>
            </a:r>
          </a:p>
          <a:p>
            <a:pPr marL="177800" indent="-177800">
              <a:spcAft>
                <a:spcPts val="0"/>
              </a:spcAft>
              <a:buClr>
                <a:srgbClr val="C00000"/>
              </a:buClr>
              <a:buSzPct val="65000"/>
            </a:pPr>
            <a:r>
              <a:rPr lang="th-TH" sz="1400" b="1" dirty="0" smtClean="0">
                <a:latin typeface="EucrosiaUPC" pitchFamily="18" charset="-34"/>
                <a:ea typeface="Times New Roman"/>
                <a:cs typeface="EucrosiaUPC" pitchFamily="18" charset="-34"/>
              </a:rPr>
              <a:t>     มา</a:t>
            </a:r>
            <a:r>
              <a:rPr lang="th-TH" sz="1400" b="1" dirty="0">
                <a:latin typeface="EucrosiaUPC" pitchFamily="18" charset="-34"/>
                <a:ea typeface="Times New Roman"/>
                <a:cs typeface="EucrosiaUPC" pitchFamily="18" charset="-34"/>
              </a:rPr>
              <a:t>คำนวณ</a:t>
            </a:r>
            <a:r>
              <a:rPr lang="th-TH" sz="1400" b="1" dirty="0" smtClean="0">
                <a:latin typeface="EucrosiaUPC" pitchFamily="18" charset="-34"/>
                <a:ea typeface="Times New Roman"/>
                <a:cs typeface="EucrosiaUPC" pitchFamily="18" charset="-34"/>
              </a:rPr>
              <a:t>รวมกันได้เป็น</a:t>
            </a:r>
            <a:r>
              <a:rPr lang="th-TH" sz="1400" b="1" dirty="0">
                <a:latin typeface="EucrosiaUPC" pitchFamily="18" charset="-34"/>
                <a:ea typeface="Times New Roman"/>
                <a:cs typeface="EucrosiaUPC" pitchFamily="18" charset="-34"/>
              </a:rPr>
              <a:t>ราคากลา</a:t>
            </a:r>
            <a:r>
              <a:rPr lang="th-TH" sz="1400" b="1" dirty="0" smtClean="0">
                <a:latin typeface="EucrosiaUPC" pitchFamily="18" charset="-34"/>
                <a:ea typeface="Times New Roman"/>
                <a:cs typeface="EucrosiaUPC" pitchFamily="18" charset="-34"/>
              </a:rPr>
              <a:t>งงาน</a:t>
            </a:r>
          </a:p>
          <a:p>
            <a:pPr marL="177800" indent="-177800">
              <a:spcAft>
                <a:spcPts val="0"/>
              </a:spcAft>
              <a:buClr>
                <a:srgbClr val="C00000"/>
              </a:buClr>
              <a:buSzPct val="65000"/>
            </a:pPr>
            <a:r>
              <a:rPr lang="th-TH" sz="1400" b="1" dirty="0" smtClean="0">
                <a:latin typeface="EucrosiaUPC" pitchFamily="18" charset="-34"/>
                <a:ea typeface="Times New Roman"/>
                <a:cs typeface="EucrosiaUPC" pitchFamily="18" charset="-34"/>
              </a:rPr>
              <a:t>     ก่อสร้าง</a:t>
            </a:r>
            <a:endParaRPr lang="en-US" sz="1400" b="1" dirty="0">
              <a:latin typeface="EucrosiaUPC" pitchFamily="18" charset="-34"/>
              <a:ea typeface="Times New Roman"/>
              <a:cs typeface="EucrosiaUPC" pitchFamily="18" charset="-34"/>
            </a:endParaRPr>
          </a:p>
          <a:p>
            <a:pPr marL="177800" indent="-177800">
              <a:spcAft>
                <a:spcPts val="0"/>
              </a:spcAft>
              <a:buClr>
                <a:srgbClr val="C00000"/>
              </a:buClr>
              <a:buSzPct val="65000"/>
              <a:buFont typeface="Wingdings" pitchFamily="2" charset="2"/>
              <a:buChar char="q"/>
            </a:pPr>
            <a:r>
              <a:rPr lang="th-TH" sz="1400" b="1" dirty="0" smtClean="0">
                <a:latin typeface="EucrosiaUPC" pitchFamily="18" charset="-34"/>
                <a:ea typeface="Times New Roman"/>
                <a:cs typeface="EucrosiaUPC" pitchFamily="18" charset="-34"/>
              </a:rPr>
              <a:t>แบบฟอร์ม</a:t>
            </a:r>
            <a:r>
              <a:rPr lang="th-TH" sz="1400" b="1" dirty="0">
                <a:latin typeface="EucrosiaUPC" pitchFamily="18" charset="-34"/>
                <a:ea typeface="Times New Roman"/>
                <a:cs typeface="EucrosiaUPC" pitchFamily="18" charset="-34"/>
              </a:rPr>
              <a:t>และการจัดทำ</a:t>
            </a:r>
            <a:r>
              <a:rPr lang="th-TH" sz="1400" b="1" dirty="0" smtClean="0">
                <a:latin typeface="EucrosiaUPC" pitchFamily="18" charset="-34"/>
                <a:ea typeface="Times New Roman"/>
                <a:cs typeface="EucrosiaUPC" pitchFamily="18" charset="-34"/>
              </a:rPr>
              <a:t>รายงาน</a:t>
            </a:r>
          </a:p>
          <a:p>
            <a:pPr marL="177800" indent="-177800">
              <a:spcAft>
                <a:spcPts val="0"/>
              </a:spcAft>
              <a:buClr>
                <a:srgbClr val="C00000"/>
              </a:buClr>
              <a:buSzPct val="65000"/>
            </a:pPr>
            <a:r>
              <a:rPr lang="th-TH" sz="1400" b="1" dirty="0" smtClean="0">
                <a:latin typeface="EucrosiaUPC" pitchFamily="18" charset="-34"/>
                <a:ea typeface="Times New Roman"/>
                <a:cs typeface="EucrosiaUPC" pitchFamily="18" charset="-34"/>
              </a:rPr>
              <a:t>     การคำนวณ</a:t>
            </a:r>
            <a:r>
              <a:rPr lang="th-TH" sz="1400" b="1" dirty="0">
                <a:latin typeface="EucrosiaUPC" pitchFamily="18" charset="-34"/>
                <a:ea typeface="Times New Roman"/>
                <a:cs typeface="EucrosiaUPC" pitchFamily="18" charset="-34"/>
              </a:rPr>
              <a:t>ราคา</a:t>
            </a:r>
            <a:r>
              <a:rPr lang="th-TH" sz="1400" b="1" dirty="0" smtClean="0">
                <a:latin typeface="EucrosiaUPC" pitchFamily="18" charset="-34"/>
                <a:ea typeface="Times New Roman"/>
                <a:cs typeface="EucrosiaUPC" pitchFamily="18" charset="-34"/>
              </a:rPr>
              <a:t>กลางงานก่อสร้าง</a:t>
            </a:r>
            <a:endParaRPr lang="en-US" sz="1400" b="1" dirty="0">
              <a:latin typeface="EucrosiaUPC" pitchFamily="18" charset="-34"/>
              <a:ea typeface="Times New Roman"/>
              <a:cs typeface="EucrosiaUPC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846059544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D85E7-25CD-47EF-B19D-98B9F94D8257}" type="slidenum">
              <a:rPr lang="th-TH" smtClean="0"/>
              <a:pPr/>
              <a:t>148</a:t>
            </a:fld>
            <a:endParaRPr lang="th-TH"/>
          </a:p>
        </p:txBody>
      </p:sp>
      <p:grpSp>
        <p:nvGrpSpPr>
          <p:cNvPr id="5" name="Group 5"/>
          <p:cNvGrpSpPr/>
          <p:nvPr/>
        </p:nvGrpSpPr>
        <p:grpSpPr>
          <a:xfrm>
            <a:off x="0" y="6237312"/>
            <a:ext cx="9144000" cy="576064"/>
            <a:chOff x="0" y="6165304"/>
            <a:chExt cx="9144000" cy="576064"/>
          </a:xfrm>
        </p:grpSpPr>
        <p:grpSp>
          <p:nvGrpSpPr>
            <p:cNvPr id="6" name="Group 10"/>
            <p:cNvGrpSpPr/>
            <p:nvPr/>
          </p:nvGrpSpPr>
          <p:grpSpPr>
            <a:xfrm>
              <a:off x="0" y="6165304"/>
              <a:ext cx="9144000" cy="576064"/>
              <a:chOff x="0" y="5877272"/>
              <a:chExt cx="9144000" cy="576064"/>
            </a:xfrm>
          </p:grpSpPr>
          <p:grpSp>
            <p:nvGrpSpPr>
              <p:cNvPr id="8" name="Group 23"/>
              <p:cNvGrpSpPr/>
              <p:nvPr/>
            </p:nvGrpSpPr>
            <p:grpSpPr>
              <a:xfrm>
                <a:off x="0" y="5877272"/>
                <a:ext cx="9144000" cy="576064"/>
                <a:chOff x="0" y="5877272"/>
                <a:chExt cx="9144000" cy="576064"/>
              </a:xfrm>
            </p:grpSpPr>
            <p:cxnSp>
              <p:nvCxnSpPr>
                <p:cNvPr id="10" name="Straight Connector 10"/>
                <p:cNvCxnSpPr/>
                <p:nvPr/>
              </p:nvCxnSpPr>
              <p:spPr>
                <a:xfrm>
                  <a:off x="0" y="6093296"/>
                  <a:ext cx="9144000" cy="72008"/>
                </a:xfrm>
                <a:prstGeom prst="line">
                  <a:avLst/>
                </a:prstGeom>
                <a:ln>
                  <a:solidFill>
                    <a:srgbClr val="008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1" name="Rectangle 11"/>
                <p:cNvSpPr/>
                <p:nvPr/>
              </p:nvSpPr>
              <p:spPr>
                <a:xfrm>
                  <a:off x="6444208" y="5877272"/>
                  <a:ext cx="2664296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Natchanon</a:t>
                  </a:r>
                  <a:r>
                    <a:rPr lang="en-US" sz="2000" b="1" dirty="0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  </a:t>
                  </a:r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Siriphongsurapa</a:t>
                  </a:r>
                  <a:endParaRPr lang="th-TH" sz="2000" b="1" dirty="0">
                    <a:solidFill>
                      <a:schemeClr val="tx1"/>
                    </a:solidFill>
                    <a:effectLst>
                      <a:innerShdw blurRad="63500" dist="50800" dir="5400000">
                        <a:prstClr val="black">
                          <a:alpha val="50000"/>
                        </a:prstClr>
                      </a:innerShdw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  <p:sp>
              <p:nvSpPr>
                <p:cNvPr id="12" name="Rectangle 12"/>
                <p:cNvSpPr/>
                <p:nvPr/>
              </p:nvSpPr>
              <p:spPr>
                <a:xfrm>
                  <a:off x="6804248" y="6165304"/>
                  <a:ext cx="2160240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smtClean="0">
                      <a:solidFill>
                        <a:srgbClr val="FF6600"/>
                      </a:solidFill>
                      <a:effectLst>
                        <a:innerShdw blurRad="114300">
                          <a:prstClr val="black"/>
                        </a:innerShdw>
                        <a:reflection blurRad="6350" stA="55000" endA="300" endPos="45500" dir="5400000" sy="-100000" algn="bl" rotWithShape="0"/>
                      </a:effectLst>
                      <a:latin typeface="Angsana New" pitchFamily="18" charset="-34"/>
                      <a:cs typeface="Angsana New" pitchFamily="18" charset="-34"/>
                    </a:rPr>
                    <a:t> C    O P Y R I G H T</a:t>
                  </a:r>
                  <a:endParaRPr lang="th-TH" sz="2000" b="1" dirty="0">
                    <a:solidFill>
                      <a:srgbClr val="FF6600"/>
                    </a:solidFill>
                    <a:effectLst>
                      <a:innerShdw blurRad="114300">
                        <a:prstClr val="black"/>
                      </a:innerShdw>
                      <a:reflection blurRad="6350" stA="55000" endA="300" endPos="45500" dir="5400000" sy="-100000" algn="bl" rotWithShape="0"/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</p:grpSp>
          <p:cxnSp>
            <p:nvCxnSpPr>
              <p:cNvPr id="9" name="Straight Connector 9"/>
              <p:cNvCxnSpPr/>
              <p:nvPr/>
            </p:nvCxnSpPr>
            <p:spPr>
              <a:xfrm>
                <a:off x="0" y="6165304"/>
                <a:ext cx="9144000" cy="72008"/>
              </a:xfrm>
              <a:prstGeom prst="line">
                <a:avLst/>
              </a:prstGeom>
              <a:ln>
                <a:solidFill>
                  <a:srgbClr val="008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" name="Oval 7"/>
            <p:cNvSpPr/>
            <p:nvPr/>
          </p:nvSpPr>
          <p:spPr>
            <a:xfrm>
              <a:off x="7092280" y="6453336"/>
              <a:ext cx="288032" cy="288032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FF6600"/>
              </a:solidFill>
            </a:ln>
            <a:scene3d>
              <a:camera prst="orthographicFront"/>
              <a:lightRig rig="threePt" dir="t"/>
            </a:scene3d>
            <a:sp3d>
              <a:bevelT w="114300" prst="hardEdg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tx1"/>
                  </a:solidFill>
                  <a:effectLst>
                    <a:innerShdw blurRad="114300">
                      <a:prstClr val="black"/>
                    </a:innerShdw>
                    <a:reflection blurRad="6350" stA="55000" endA="300" endPos="45500" dir="5400000" sy="-100000" algn="bl" rotWithShape="0"/>
                  </a:effectLst>
                  <a:latin typeface="Angsana New" pitchFamily="18" charset="-34"/>
                </a:rPr>
                <a:t>C</a:t>
              </a:r>
              <a:endParaRPr lang="th-TH" sz="2000" b="1" dirty="0">
                <a:solidFill>
                  <a:schemeClr val="tx1"/>
                </a:solidFill>
                <a:effectLst>
                  <a:innerShdw blurRad="114300">
                    <a:prstClr val="black"/>
                  </a:innerShdw>
                  <a:reflection blurRad="6350" stA="55000" endA="300" endPos="45500" dir="5400000" sy="-100000" algn="bl" rotWithShape="0"/>
                </a:effectLst>
                <a:latin typeface="Angsana New" pitchFamily="18" charset="-34"/>
              </a:endParaRPr>
            </a:p>
          </p:txBody>
        </p:sp>
      </p:grpSp>
      <p:pic>
        <p:nvPicPr>
          <p:cNvPr id="13" name="รูปภาพ 12" descr="213-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1560" y="1628800"/>
            <a:ext cx="8102727" cy="3800804"/>
          </a:xfrm>
          <a:prstGeom prst="rect">
            <a:avLst/>
          </a:prstGeom>
        </p:spPr>
      </p:pic>
      <p:sp>
        <p:nvSpPr>
          <p:cNvPr id="15" name="สี่เหลี่ยมผืนผ้า 14"/>
          <p:cNvSpPr/>
          <p:nvPr/>
        </p:nvSpPr>
        <p:spPr>
          <a:xfrm>
            <a:off x="2411760" y="260648"/>
            <a:ext cx="4679486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 typeface="Courier New" pitchFamily="49" charset="0"/>
              <a:buChar char="o"/>
            </a:pPr>
            <a:r>
              <a:rPr lang="th-TH" sz="4800" b="1" dirty="0" smtClean="0">
                <a:solidFill>
                  <a:srgbClr val="0000FF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  <a:reflection blurRad="6350" stA="55000" endA="300" endPos="45500" dir="5400000" sy="-100000" algn="bl" rotWithShape="0"/>
                </a:effectLst>
                <a:latin typeface="EucrosiaUPC" pitchFamily="18" charset="-34"/>
                <a:ea typeface="Times New Roman" pitchFamily="18" charset="0"/>
                <a:cs typeface="EucrosiaUPC" pitchFamily="18" charset="-34"/>
              </a:rPr>
              <a:t> การจัดทำราคากลางยา</a:t>
            </a:r>
            <a:endParaRPr lang="th-TH" sz="4800" dirty="0">
              <a:solidFill>
                <a:srgbClr val="0000FF"/>
              </a:solidFill>
              <a:effectLst>
                <a:innerShdw blurRad="63500" dist="50800" dir="5400000">
                  <a:prstClr val="black">
                    <a:alpha val="50000"/>
                  </a:prstClr>
                </a:innerShdw>
                <a:reflection blurRad="6350" stA="55000" endA="300" endPos="45500" dir="5400000" sy="-100000" algn="bl" rotWithShape="0"/>
              </a:effectLst>
            </a:endParaRPr>
          </a:p>
        </p:txBody>
      </p:sp>
    </p:spTree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D85E7-25CD-47EF-B19D-98B9F94D8257}" type="slidenum">
              <a:rPr lang="th-TH" smtClean="0"/>
              <a:pPr/>
              <a:t>149</a:t>
            </a:fld>
            <a:endParaRPr lang="th-TH"/>
          </a:p>
        </p:txBody>
      </p:sp>
      <p:grpSp>
        <p:nvGrpSpPr>
          <p:cNvPr id="2" name="Group 5"/>
          <p:cNvGrpSpPr/>
          <p:nvPr/>
        </p:nvGrpSpPr>
        <p:grpSpPr>
          <a:xfrm>
            <a:off x="0" y="6237312"/>
            <a:ext cx="9144000" cy="576064"/>
            <a:chOff x="0" y="6165304"/>
            <a:chExt cx="9144000" cy="576064"/>
          </a:xfrm>
        </p:grpSpPr>
        <p:grpSp>
          <p:nvGrpSpPr>
            <p:cNvPr id="3" name="Group 10"/>
            <p:cNvGrpSpPr/>
            <p:nvPr/>
          </p:nvGrpSpPr>
          <p:grpSpPr>
            <a:xfrm>
              <a:off x="0" y="6165304"/>
              <a:ext cx="9144000" cy="576064"/>
              <a:chOff x="0" y="5877272"/>
              <a:chExt cx="9144000" cy="576064"/>
            </a:xfrm>
          </p:grpSpPr>
          <p:grpSp>
            <p:nvGrpSpPr>
              <p:cNvPr id="5" name="Group 23"/>
              <p:cNvGrpSpPr/>
              <p:nvPr/>
            </p:nvGrpSpPr>
            <p:grpSpPr>
              <a:xfrm>
                <a:off x="0" y="5877272"/>
                <a:ext cx="9144000" cy="576064"/>
                <a:chOff x="0" y="5877272"/>
                <a:chExt cx="9144000" cy="576064"/>
              </a:xfrm>
            </p:grpSpPr>
            <p:cxnSp>
              <p:nvCxnSpPr>
                <p:cNvPr id="10" name="Straight Connector 10"/>
                <p:cNvCxnSpPr/>
                <p:nvPr/>
              </p:nvCxnSpPr>
              <p:spPr>
                <a:xfrm>
                  <a:off x="0" y="6093296"/>
                  <a:ext cx="9144000" cy="72008"/>
                </a:xfrm>
                <a:prstGeom prst="line">
                  <a:avLst/>
                </a:prstGeom>
                <a:ln>
                  <a:solidFill>
                    <a:srgbClr val="008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1" name="Rectangle 11"/>
                <p:cNvSpPr/>
                <p:nvPr/>
              </p:nvSpPr>
              <p:spPr>
                <a:xfrm>
                  <a:off x="6444208" y="5877272"/>
                  <a:ext cx="2664296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Natchanon</a:t>
                  </a:r>
                  <a:r>
                    <a:rPr lang="en-US" sz="2000" b="1" dirty="0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  </a:t>
                  </a:r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Siriphongsurapa</a:t>
                  </a:r>
                  <a:endParaRPr lang="th-TH" sz="2000" b="1" dirty="0">
                    <a:solidFill>
                      <a:schemeClr val="tx1"/>
                    </a:solidFill>
                    <a:effectLst>
                      <a:innerShdw blurRad="63500" dist="50800" dir="5400000">
                        <a:prstClr val="black">
                          <a:alpha val="50000"/>
                        </a:prstClr>
                      </a:innerShdw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  <p:sp>
              <p:nvSpPr>
                <p:cNvPr id="12" name="Rectangle 12"/>
                <p:cNvSpPr/>
                <p:nvPr/>
              </p:nvSpPr>
              <p:spPr>
                <a:xfrm>
                  <a:off x="6804248" y="6165304"/>
                  <a:ext cx="2160240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smtClean="0">
                      <a:solidFill>
                        <a:srgbClr val="FF6600"/>
                      </a:solidFill>
                      <a:effectLst>
                        <a:innerShdw blurRad="114300">
                          <a:prstClr val="black"/>
                        </a:innerShdw>
                        <a:reflection blurRad="6350" stA="55000" endA="300" endPos="45500" dir="5400000" sy="-100000" algn="bl" rotWithShape="0"/>
                      </a:effectLst>
                      <a:latin typeface="Angsana New" pitchFamily="18" charset="-34"/>
                      <a:cs typeface="Angsana New" pitchFamily="18" charset="-34"/>
                    </a:rPr>
                    <a:t> C    O P Y R I G H T</a:t>
                  </a:r>
                  <a:endParaRPr lang="th-TH" sz="2000" b="1" dirty="0">
                    <a:solidFill>
                      <a:srgbClr val="FF6600"/>
                    </a:solidFill>
                    <a:effectLst>
                      <a:innerShdw blurRad="114300">
                        <a:prstClr val="black"/>
                      </a:innerShdw>
                      <a:reflection blurRad="6350" stA="55000" endA="300" endPos="45500" dir="5400000" sy="-100000" algn="bl" rotWithShape="0"/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</p:grpSp>
          <p:cxnSp>
            <p:nvCxnSpPr>
              <p:cNvPr id="9" name="Straight Connector 9"/>
              <p:cNvCxnSpPr/>
              <p:nvPr/>
            </p:nvCxnSpPr>
            <p:spPr>
              <a:xfrm>
                <a:off x="0" y="6165304"/>
                <a:ext cx="9144000" cy="72008"/>
              </a:xfrm>
              <a:prstGeom prst="line">
                <a:avLst/>
              </a:prstGeom>
              <a:ln>
                <a:solidFill>
                  <a:srgbClr val="008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" name="Oval 7"/>
            <p:cNvSpPr/>
            <p:nvPr/>
          </p:nvSpPr>
          <p:spPr>
            <a:xfrm>
              <a:off x="7092280" y="6453336"/>
              <a:ext cx="288032" cy="288032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FF6600"/>
              </a:solidFill>
            </a:ln>
            <a:scene3d>
              <a:camera prst="orthographicFront"/>
              <a:lightRig rig="threePt" dir="t"/>
            </a:scene3d>
            <a:sp3d>
              <a:bevelT w="114300" prst="hardEdg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tx1"/>
                  </a:solidFill>
                  <a:effectLst>
                    <a:innerShdw blurRad="114300">
                      <a:prstClr val="black"/>
                    </a:innerShdw>
                    <a:reflection blurRad="6350" stA="55000" endA="300" endPos="45500" dir="5400000" sy="-100000" algn="bl" rotWithShape="0"/>
                  </a:effectLst>
                  <a:latin typeface="Angsana New" pitchFamily="18" charset="-34"/>
                </a:rPr>
                <a:t>C</a:t>
              </a:r>
              <a:endParaRPr lang="th-TH" sz="2000" b="1" dirty="0">
                <a:solidFill>
                  <a:schemeClr val="tx1"/>
                </a:solidFill>
                <a:effectLst>
                  <a:innerShdw blurRad="114300">
                    <a:prstClr val="black"/>
                  </a:innerShdw>
                  <a:reflection blurRad="6350" stA="55000" endA="300" endPos="45500" dir="5400000" sy="-100000" algn="bl" rotWithShape="0"/>
                </a:effectLst>
                <a:latin typeface="Angsana New" pitchFamily="18" charset="-34"/>
              </a:endParaRPr>
            </a:p>
          </p:txBody>
        </p:sp>
      </p:grpSp>
      <p:pic>
        <p:nvPicPr>
          <p:cNvPr id="13" name="รูปภาพ 12" descr="213-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7544" y="1018297"/>
            <a:ext cx="8265267" cy="5291023"/>
          </a:xfrm>
          <a:prstGeom prst="rect">
            <a:avLst/>
          </a:prstGeom>
        </p:spPr>
      </p:pic>
      <p:sp>
        <p:nvSpPr>
          <p:cNvPr id="14" name="สี่เหลี่ยมผืนผ้า 13"/>
          <p:cNvSpPr/>
          <p:nvPr/>
        </p:nvSpPr>
        <p:spPr>
          <a:xfrm>
            <a:off x="2411760" y="116632"/>
            <a:ext cx="4679486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 typeface="Courier New" pitchFamily="49" charset="0"/>
              <a:buChar char="o"/>
            </a:pPr>
            <a:r>
              <a:rPr lang="th-TH" sz="4800" b="1" dirty="0" smtClean="0">
                <a:solidFill>
                  <a:srgbClr val="0000FF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  <a:reflection blurRad="6350" stA="55000" endA="300" endPos="45500" dir="5400000" sy="-100000" algn="bl" rotWithShape="0"/>
                </a:effectLst>
                <a:latin typeface="EucrosiaUPC" pitchFamily="18" charset="-34"/>
                <a:ea typeface="Times New Roman" pitchFamily="18" charset="0"/>
                <a:cs typeface="EucrosiaUPC" pitchFamily="18" charset="-34"/>
              </a:rPr>
              <a:t> การจัดทำราคากลางยา</a:t>
            </a:r>
            <a:endParaRPr lang="th-TH" sz="4800" dirty="0">
              <a:solidFill>
                <a:srgbClr val="0000FF"/>
              </a:solidFill>
              <a:effectLst>
                <a:innerShdw blurRad="63500" dist="50800" dir="5400000">
                  <a:prstClr val="black">
                    <a:alpha val="50000"/>
                  </a:prstClr>
                </a:innerShdw>
                <a:reflection blurRad="6350" stA="55000" endA="300" endPos="45500" dir="5400000" sy="-100000" algn="bl" rotWithShape="0"/>
              </a:effectLst>
            </a:endParaRPr>
          </a:p>
        </p:txBody>
      </p:sp>
    </p:spTree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D85E7-25CD-47EF-B19D-98B9F94D8257}" type="slidenum">
              <a:rPr lang="th-TH" smtClean="0"/>
              <a:pPr/>
              <a:t>150</a:t>
            </a:fld>
            <a:endParaRPr lang="th-TH"/>
          </a:p>
        </p:txBody>
      </p:sp>
      <p:grpSp>
        <p:nvGrpSpPr>
          <p:cNvPr id="2" name="Group 5"/>
          <p:cNvGrpSpPr/>
          <p:nvPr/>
        </p:nvGrpSpPr>
        <p:grpSpPr>
          <a:xfrm>
            <a:off x="0" y="6237312"/>
            <a:ext cx="9144000" cy="576064"/>
            <a:chOff x="0" y="6165304"/>
            <a:chExt cx="9144000" cy="576064"/>
          </a:xfrm>
        </p:grpSpPr>
        <p:grpSp>
          <p:nvGrpSpPr>
            <p:cNvPr id="3" name="Group 10"/>
            <p:cNvGrpSpPr/>
            <p:nvPr/>
          </p:nvGrpSpPr>
          <p:grpSpPr>
            <a:xfrm>
              <a:off x="0" y="6165304"/>
              <a:ext cx="9144000" cy="576064"/>
              <a:chOff x="0" y="5877272"/>
              <a:chExt cx="9144000" cy="576064"/>
            </a:xfrm>
          </p:grpSpPr>
          <p:grpSp>
            <p:nvGrpSpPr>
              <p:cNvPr id="5" name="Group 23"/>
              <p:cNvGrpSpPr/>
              <p:nvPr/>
            </p:nvGrpSpPr>
            <p:grpSpPr>
              <a:xfrm>
                <a:off x="0" y="5877272"/>
                <a:ext cx="9144000" cy="576064"/>
                <a:chOff x="0" y="5877272"/>
                <a:chExt cx="9144000" cy="576064"/>
              </a:xfrm>
            </p:grpSpPr>
            <p:cxnSp>
              <p:nvCxnSpPr>
                <p:cNvPr id="10" name="Straight Connector 10"/>
                <p:cNvCxnSpPr/>
                <p:nvPr/>
              </p:nvCxnSpPr>
              <p:spPr>
                <a:xfrm>
                  <a:off x="0" y="6093296"/>
                  <a:ext cx="9144000" cy="72008"/>
                </a:xfrm>
                <a:prstGeom prst="line">
                  <a:avLst/>
                </a:prstGeom>
                <a:ln>
                  <a:solidFill>
                    <a:srgbClr val="008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1" name="Rectangle 11"/>
                <p:cNvSpPr/>
                <p:nvPr/>
              </p:nvSpPr>
              <p:spPr>
                <a:xfrm>
                  <a:off x="6444208" y="5877272"/>
                  <a:ext cx="2664296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Natchanon</a:t>
                  </a:r>
                  <a:r>
                    <a:rPr lang="en-US" sz="2000" b="1" dirty="0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  </a:t>
                  </a:r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Siriphongsurapa</a:t>
                  </a:r>
                  <a:endParaRPr lang="th-TH" sz="2000" b="1" dirty="0">
                    <a:solidFill>
                      <a:schemeClr val="tx1"/>
                    </a:solidFill>
                    <a:effectLst>
                      <a:innerShdw blurRad="63500" dist="50800" dir="5400000">
                        <a:prstClr val="black">
                          <a:alpha val="50000"/>
                        </a:prstClr>
                      </a:innerShdw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  <p:sp>
              <p:nvSpPr>
                <p:cNvPr id="12" name="Rectangle 12"/>
                <p:cNvSpPr/>
                <p:nvPr/>
              </p:nvSpPr>
              <p:spPr>
                <a:xfrm>
                  <a:off x="6804248" y="6165304"/>
                  <a:ext cx="2160240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smtClean="0">
                      <a:solidFill>
                        <a:srgbClr val="FF6600"/>
                      </a:solidFill>
                      <a:effectLst>
                        <a:innerShdw blurRad="114300">
                          <a:prstClr val="black"/>
                        </a:innerShdw>
                        <a:reflection blurRad="6350" stA="55000" endA="300" endPos="45500" dir="5400000" sy="-100000" algn="bl" rotWithShape="0"/>
                      </a:effectLst>
                      <a:latin typeface="Angsana New" pitchFamily="18" charset="-34"/>
                      <a:cs typeface="Angsana New" pitchFamily="18" charset="-34"/>
                    </a:rPr>
                    <a:t> C    O P Y R I G H T</a:t>
                  </a:r>
                  <a:endParaRPr lang="th-TH" sz="2000" b="1" dirty="0">
                    <a:solidFill>
                      <a:srgbClr val="FF6600"/>
                    </a:solidFill>
                    <a:effectLst>
                      <a:innerShdw blurRad="114300">
                        <a:prstClr val="black"/>
                      </a:innerShdw>
                      <a:reflection blurRad="6350" stA="55000" endA="300" endPos="45500" dir="5400000" sy="-100000" algn="bl" rotWithShape="0"/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</p:grpSp>
          <p:cxnSp>
            <p:nvCxnSpPr>
              <p:cNvPr id="9" name="Straight Connector 9"/>
              <p:cNvCxnSpPr/>
              <p:nvPr/>
            </p:nvCxnSpPr>
            <p:spPr>
              <a:xfrm>
                <a:off x="0" y="6165304"/>
                <a:ext cx="9144000" cy="72008"/>
              </a:xfrm>
              <a:prstGeom prst="line">
                <a:avLst/>
              </a:prstGeom>
              <a:ln>
                <a:solidFill>
                  <a:srgbClr val="008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" name="Oval 7"/>
            <p:cNvSpPr/>
            <p:nvPr/>
          </p:nvSpPr>
          <p:spPr>
            <a:xfrm>
              <a:off x="7092280" y="6453336"/>
              <a:ext cx="288032" cy="288032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FF6600"/>
              </a:solidFill>
            </a:ln>
            <a:scene3d>
              <a:camera prst="orthographicFront"/>
              <a:lightRig rig="threePt" dir="t"/>
            </a:scene3d>
            <a:sp3d>
              <a:bevelT w="114300" prst="hardEdg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tx1"/>
                  </a:solidFill>
                  <a:effectLst>
                    <a:innerShdw blurRad="114300">
                      <a:prstClr val="black"/>
                    </a:innerShdw>
                    <a:reflection blurRad="6350" stA="55000" endA="300" endPos="45500" dir="5400000" sy="-100000" algn="bl" rotWithShape="0"/>
                  </a:effectLst>
                  <a:latin typeface="Angsana New" pitchFamily="18" charset="-34"/>
                </a:rPr>
                <a:t>C</a:t>
              </a:r>
              <a:endParaRPr lang="th-TH" sz="2000" b="1" dirty="0">
                <a:solidFill>
                  <a:schemeClr val="tx1"/>
                </a:solidFill>
                <a:effectLst>
                  <a:innerShdw blurRad="114300">
                    <a:prstClr val="black"/>
                  </a:innerShdw>
                  <a:reflection blurRad="6350" stA="55000" endA="300" endPos="45500" dir="5400000" sy="-100000" algn="bl" rotWithShape="0"/>
                </a:effectLst>
                <a:latin typeface="Angsana New" pitchFamily="18" charset="-34"/>
              </a:endParaRPr>
            </a:p>
          </p:txBody>
        </p:sp>
      </p:grpSp>
      <p:sp>
        <p:nvSpPr>
          <p:cNvPr id="13" name="สี่เหลี่ยมผืนผ้า 12"/>
          <p:cNvSpPr/>
          <p:nvPr/>
        </p:nvSpPr>
        <p:spPr>
          <a:xfrm>
            <a:off x="2411760" y="260648"/>
            <a:ext cx="4679486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 typeface="Courier New" pitchFamily="49" charset="0"/>
              <a:buChar char="o"/>
            </a:pPr>
            <a:r>
              <a:rPr lang="th-TH" sz="4800" b="1" dirty="0" smtClean="0">
                <a:solidFill>
                  <a:srgbClr val="0000FF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  <a:reflection blurRad="6350" stA="55000" endA="300" endPos="45500" dir="5400000" sy="-100000" algn="bl" rotWithShape="0"/>
                </a:effectLst>
                <a:latin typeface="EucrosiaUPC" pitchFamily="18" charset="-34"/>
                <a:ea typeface="Times New Roman" pitchFamily="18" charset="0"/>
                <a:cs typeface="EucrosiaUPC" pitchFamily="18" charset="-34"/>
              </a:rPr>
              <a:t> การจัดทำราคากลางยา</a:t>
            </a:r>
            <a:endParaRPr lang="th-TH" sz="4800" dirty="0">
              <a:solidFill>
                <a:srgbClr val="0000FF"/>
              </a:solidFill>
              <a:effectLst>
                <a:innerShdw blurRad="63500" dist="50800" dir="5400000">
                  <a:prstClr val="black">
                    <a:alpha val="50000"/>
                  </a:prstClr>
                </a:innerShdw>
                <a:reflection blurRad="6350" stA="55000" endA="300" endPos="45500" dir="5400000" sy="-100000" algn="bl" rotWithShape="0"/>
              </a:effectLst>
            </a:endParaRPr>
          </a:p>
        </p:txBody>
      </p:sp>
      <p:pic>
        <p:nvPicPr>
          <p:cNvPr id="14" name="รูปภาพ 13" descr="213-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528" y="1234059"/>
            <a:ext cx="8444039" cy="2187408"/>
          </a:xfrm>
          <a:prstGeom prst="rect">
            <a:avLst/>
          </a:prstGeom>
        </p:spPr>
      </p:pic>
      <p:pic>
        <p:nvPicPr>
          <p:cNvPr id="15" name="รูปภาพ 14" descr="213-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3528" y="3387794"/>
            <a:ext cx="8424936" cy="1801911"/>
          </a:xfrm>
          <a:prstGeom prst="rect">
            <a:avLst/>
          </a:prstGeom>
        </p:spPr>
      </p:pic>
    </p:spTree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5"/>
          <p:cNvGrpSpPr/>
          <p:nvPr/>
        </p:nvGrpSpPr>
        <p:grpSpPr>
          <a:xfrm>
            <a:off x="0" y="6237312"/>
            <a:ext cx="9144000" cy="576064"/>
            <a:chOff x="0" y="6165304"/>
            <a:chExt cx="9144000" cy="576064"/>
          </a:xfrm>
        </p:grpSpPr>
        <p:grpSp>
          <p:nvGrpSpPr>
            <p:cNvPr id="3" name="Group 10"/>
            <p:cNvGrpSpPr/>
            <p:nvPr/>
          </p:nvGrpSpPr>
          <p:grpSpPr>
            <a:xfrm>
              <a:off x="0" y="6165304"/>
              <a:ext cx="9144000" cy="576064"/>
              <a:chOff x="0" y="5877272"/>
              <a:chExt cx="9144000" cy="576064"/>
            </a:xfrm>
          </p:grpSpPr>
          <p:grpSp>
            <p:nvGrpSpPr>
              <p:cNvPr id="6" name="Group 23"/>
              <p:cNvGrpSpPr/>
              <p:nvPr/>
            </p:nvGrpSpPr>
            <p:grpSpPr>
              <a:xfrm>
                <a:off x="0" y="5877272"/>
                <a:ext cx="9144000" cy="576064"/>
                <a:chOff x="0" y="5877272"/>
                <a:chExt cx="9144000" cy="576064"/>
              </a:xfrm>
            </p:grpSpPr>
            <p:cxnSp>
              <p:nvCxnSpPr>
                <p:cNvPr id="11" name="Straight Connector 10"/>
                <p:cNvCxnSpPr/>
                <p:nvPr/>
              </p:nvCxnSpPr>
              <p:spPr>
                <a:xfrm>
                  <a:off x="0" y="6093296"/>
                  <a:ext cx="9144000" cy="72008"/>
                </a:xfrm>
                <a:prstGeom prst="line">
                  <a:avLst/>
                </a:prstGeom>
                <a:ln>
                  <a:solidFill>
                    <a:srgbClr val="008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2" name="Rectangle 11"/>
                <p:cNvSpPr/>
                <p:nvPr/>
              </p:nvSpPr>
              <p:spPr>
                <a:xfrm>
                  <a:off x="6444208" y="5877272"/>
                  <a:ext cx="2664296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Natchanon</a:t>
                  </a:r>
                  <a:r>
                    <a:rPr lang="en-US" sz="2000" b="1" dirty="0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  </a:t>
                  </a:r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Siriphongsurapa</a:t>
                  </a:r>
                  <a:endParaRPr lang="th-TH" sz="2000" b="1" dirty="0">
                    <a:solidFill>
                      <a:schemeClr val="tx1"/>
                    </a:solidFill>
                    <a:effectLst>
                      <a:innerShdw blurRad="63500" dist="50800" dir="5400000">
                        <a:prstClr val="black">
                          <a:alpha val="50000"/>
                        </a:prstClr>
                      </a:innerShdw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  <p:sp>
              <p:nvSpPr>
                <p:cNvPr id="13" name="Rectangle 12"/>
                <p:cNvSpPr/>
                <p:nvPr/>
              </p:nvSpPr>
              <p:spPr>
                <a:xfrm>
                  <a:off x="6804248" y="6165304"/>
                  <a:ext cx="2160240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smtClean="0">
                      <a:solidFill>
                        <a:srgbClr val="FF6600"/>
                      </a:solidFill>
                      <a:effectLst>
                        <a:innerShdw blurRad="114300">
                          <a:prstClr val="black"/>
                        </a:innerShdw>
                        <a:reflection blurRad="6350" stA="55000" endA="300" endPos="45500" dir="5400000" sy="-100000" algn="bl" rotWithShape="0"/>
                      </a:effectLst>
                      <a:latin typeface="Angsana New" pitchFamily="18" charset="-34"/>
                      <a:cs typeface="Angsana New" pitchFamily="18" charset="-34"/>
                    </a:rPr>
                    <a:t> C    O P Y R I G H T</a:t>
                  </a:r>
                  <a:endParaRPr lang="th-TH" sz="2000" b="1" dirty="0">
                    <a:solidFill>
                      <a:srgbClr val="FF6600"/>
                    </a:solidFill>
                    <a:effectLst>
                      <a:innerShdw blurRad="114300">
                        <a:prstClr val="black"/>
                      </a:innerShdw>
                      <a:reflection blurRad="6350" stA="55000" endA="300" endPos="45500" dir="5400000" sy="-100000" algn="bl" rotWithShape="0"/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</p:grpSp>
          <p:cxnSp>
            <p:nvCxnSpPr>
              <p:cNvPr id="10" name="Straight Connector 9"/>
              <p:cNvCxnSpPr/>
              <p:nvPr/>
            </p:nvCxnSpPr>
            <p:spPr>
              <a:xfrm>
                <a:off x="0" y="6165304"/>
                <a:ext cx="9144000" cy="72008"/>
              </a:xfrm>
              <a:prstGeom prst="line">
                <a:avLst/>
              </a:prstGeom>
              <a:ln>
                <a:solidFill>
                  <a:srgbClr val="008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" name="Oval 7"/>
            <p:cNvSpPr/>
            <p:nvPr/>
          </p:nvSpPr>
          <p:spPr>
            <a:xfrm>
              <a:off x="7092280" y="6453336"/>
              <a:ext cx="288032" cy="288032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FF6600"/>
              </a:solidFill>
            </a:ln>
            <a:scene3d>
              <a:camera prst="orthographicFront"/>
              <a:lightRig rig="threePt" dir="t"/>
            </a:scene3d>
            <a:sp3d>
              <a:bevelT w="114300" prst="hardEdg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tx1"/>
                  </a:solidFill>
                  <a:effectLst>
                    <a:innerShdw blurRad="114300">
                      <a:prstClr val="black"/>
                    </a:innerShdw>
                    <a:reflection blurRad="6350" stA="55000" endA="300" endPos="45500" dir="5400000" sy="-100000" algn="bl" rotWithShape="0"/>
                  </a:effectLst>
                  <a:latin typeface="Angsana New" pitchFamily="18" charset="-34"/>
                </a:rPr>
                <a:t>C</a:t>
              </a:r>
              <a:endParaRPr lang="th-TH" sz="2000" b="1" dirty="0">
                <a:solidFill>
                  <a:schemeClr val="tx1"/>
                </a:solidFill>
                <a:effectLst>
                  <a:innerShdw blurRad="114300">
                    <a:prstClr val="black"/>
                  </a:innerShdw>
                  <a:reflection blurRad="6350" stA="55000" endA="300" endPos="45500" dir="5400000" sy="-100000" algn="bl" rotWithShape="0"/>
                </a:effectLst>
                <a:latin typeface="Angsana New" pitchFamily="18" charset="-34"/>
              </a:endParaRPr>
            </a:p>
          </p:txBody>
        </p:sp>
      </p:grpSp>
      <p:pic>
        <p:nvPicPr>
          <p:cNvPr id="15" name="รูปภาพ 14" descr="206-1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162300" y="2852737"/>
            <a:ext cx="2819400" cy="1152525"/>
          </a:xfrm>
          <a:prstGeom prst="rect">
            <a:avLst/>
          </a:prstGeom>
        </p:spPr>
      </p:pic>
      <p:pic>
        <p:nvPicPr>
          <p:cNvPr id="18" name="รูปภาพ 17" descr="206-1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59632" y="1268760"/>
            <a:ext cx="7096125" cy="3238500"/>
          </a:xfrm>
          <a:prstGeom prst="rect">
            <a:avLst/>
          </a:prstGeom>
        </p:spPr>
      </p:pic>
      <p:pic>
        <p:nvPicPr>
          <p:cNvPr id="19" name="รูปภาพ 18" descr="206-16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211960" y="4917529"/>
            <a:ext cx="4695825" cy="1247775"/>
          </a:xfrm>
          <a:prstGeom prst="rect">
            <a:avLst/>
          </a:prstGeom>
        </p:spPr>
      </p:pic>
      <p:pic>
        <p:nvPicPr>
          <p:cNvPr id="20" name="รูปภาพ 19" descr="206-1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03848" y="116632"/>
            <a:ext cx="2819400" cy="11525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รูปภาพ 18" descr="206-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5536" y="188640"/>
            <a:ext cx="8466906" cy="6202286"/>
          </a:xfrm>
          <a:prstGeom prst="rect">
            <a:avLst/>
          </a:prstGeom>
        </p:spPr>
      </p:pic>
      <p:grpSp>
        <p:nvGrpSpPr>
          <p:cNvPr id="2" name="Group 5"/>
          <p:cNvGrpSpPr/>
          <p:nvPr/>
        </p:nvGrpSpPr>
        <p:grpSpPr>
          <a:xfrm>
            <a:off x="0" y="6237312"/>
            <a:ext cx="9144000" cy="576064"/>
            <a:chOff x="0" y="6165304"/>
            <a:chExt cx="9144000" cy="576064"/>
          </a:xfrm>
        </p:grpSpPr>
        <p:grpSp>
          <p:nvGrpSpPr>
            <p:cNvPr id="3" name="Group 10"/>
            <p:cNvGrpSpPr/>
            <p:nvPr/>
          </p:nvGrpSpPr>
          <p:grpSpPr>
            <a:xfrm>
              <a:off x="0" y="6165304"/>
              <a:ext cx="9144000" cy="576064"/>
              <a:chOff x="0" y="5877272"/>
              <a:chExt cx="9144000" cy="576064"/>
            </a:xfrm>
          </p:grpSpPr>
          <p:grpSp>
            <p:nvGrpSpPr>
              <p:cNvPr id="4" name="Group 23"/>
              <p:cNvGrpSpPr/>
              <p:nvPr/>
            </p:nvGrpSpPr>
            <p:grpSpPr>
              <a:xfrm>
                <a:off x="0" y="5877272"/>
                <a:ext cx="9144000" cy="576064"/>
                <a:chOff x="0" y="5877272"/>
                <a:chExt cx="9144000" cy="576064"/>
              </a:xfrm>
            </p:grpSpPr>
            <p:cxnSp>
              <p:nvCxnSpPr>
                <p:cNvPr id="11" name="Straight Connector 10"/>
                <p:cNvCxnSpPr/>
                <p:nvPr/>
              </p:nvCxnSpPr>
              <p:spPr>
                <a:xfrm>
                  <a:off x="0" y="6093296"/>
                  <a:ext cx="9144000" cy="72008"/>
                </a:xfrm>
                <a:prstGeom prst="line">
                  <a:avLst/>
                </a:prstGeom>
                <a:ln>
                  <a:solidFill>
                    <a:srgbClr val="008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2" name="Rectangle 11"/>
                <p:cNvSpPr/>
                <p:nvPr/>
              </p:nvSpPr>
              <p:spPr>
                <a:xfrm>
                  <a:off x="6444208" y="5877272"/>
                  <a:ext cx="2664296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Natchanon</a:t>
                  </a:r>
                  <a:r>
                    <a:rPr lang="en-US" sz="2000" b="1" dirty="0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  </a:t>
                  </a:r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Siriphongsurapa</a:t>
                  </a:r>
                  <a:endParaRPr lang="th-TH" sz="2000" b="1" dirty="0">
                    <a:solidFill>
                      <a:schemeClr val="tx1"/>
                    </a:solidFill>
                    <a:effectLst>
                      <a:innerShdw blurRad="63500" dist="50800" dir="5400000">
                        <a:prstClr val="black">
                          <a:alpha val="50000"/>
                        </a:prstClr>
                      </a:innerShdw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  <p:sp>
              <p:nvSpPr>
                <p:cNvPr id="13" name="Rectangle 12"/>
                <p:cNvSpPr/>
                <p:nvPr/>
              </p:nvSpPr>
              <p:spPr>
                <a:xfrm>
                  <a:off x="6804248" y="6165304"/>
                  <a:ext cx="2160240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smtClean="0">
                      <a:solidFill>
                        <a:srgbClr val="FF6600"/>
                      </a:solidFill>
                      <a:effectLst>
                        <a:innerShdw blurRad="114300">
                          <a:prstClr val="black"/>
                        </a:innerShdw>
                        <a:reflection blurRad="6350" stA="55000" endA="300" endPos="45500" dir="5400000" sy="-100000" algn="bl" rotWithShape="0"/>
                      </a:effectLst>
                      <a:latin typeface="Angsana New" pitchFamily="18" charset="-34"/>
                      <a:cs typeface="Angsana New" pitchFamily="18" charset="-34"/>
                    </a:rPr>
                    <a:t> C    O P Y R I G H T</a:t>
                  </a:r>
                  <a:endParaRPr lang="th-TH" sz="2000" b="1" dirty="0">
                    <a:solidFill>
                      <a:srgbClr val="FF6600"/>
                    </a:solidFill>
                    <a:effectLst>
                      <a:innerShdw blurRad="114300">
                        <a:prstClr val="black"/>
                      </a:innerShdw>
                      <a:reflection blurRad="6350" stA="55000" endA="300" endPos="45500" dir="5400000" sy="-100000" algn="bl" rotWithShape="0"/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</p:grpSp>
          <p:cxnSp>
            <p:nvCxnSpPr>
              <p:cNvPr id="10" name="Straight Connector 9"/>
              <p:cNvCxnSpPr/>
              <p:nvPr/>
            </p:nvCxnSpPr>
            <p:spPr>
              <a:xfrm>
                <a:off x="0" y="6165304"/>
                <a:ext cx="9144000" cy="72008"/>
              </a:xfrm>
              <a:prstGeom prst="line">
                <a:avLst/>
              </a:prstGeom>
              <a:ln>
                <a:solidFill>
                  <a:srgbClr val="008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" name="Oval 7"/>
            <p:cNvSpPr/>
            <p:nvPr/>
          </p:nvSpPr>
          <p:spPr>
            <a:xfrm>
              <a:off x="7092280" y="6453336"/>
              <a:ext cx="288032" cy="288032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FF6600"/>
              </a:solidFill>
            </a:ln>
            <a:scene3d>
              <a:camera prst="orthographicFront"/>
              <a:lightRig rig="threePt" dir="t"/>
            </a:scene3d>
            <a:sp3d>
              <a:bevelT w="114300" prst="hardEdg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tx1"/>
                  </a:solidFill>
                  <a:effectLst>
                    <a:innerShdw blurRad="114300">
                      <a:prstClr val="black"/>
                    </a:innerShdw>
                    <a:reflection blurRad="6350" stA="55000" endA="300" endPos="45500" dir="5400000" sy="-100000" algn="bl" rotWithShape="0"/>
                  </a:effectLst>
                  <a:latin typeface="Angsana New" pitchFamily="18" charset="-34"/>
                </a:rPr>
                <a:t>C</a:t>
              </a:r>
              <a:endParaRPr lang="th-TH" sz="2000" b="1" dirty="0">
                <a:solidFill>
                  <a:schemeClr val="tx1"/>
                </a:solidFill>
                <a:effectLst>
                  <a:innerShdw blurRad="114300">
                    <a:prstClr val="black"/>
                  </a:innerShdw>
                  <a:reflection blurRad="6350" stA="55000" endA="300" endPos="45500" dir="5400000" sy="-100000" algn="bl" rotWithShape="0"/>
                </a:effectLst>
                <a:latin typeface="Angsana New" pitchFamily="18" charset="-34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รูปภาพ 17" descr="206-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9075" y="207987"/>
            <a:ext cx="8705850" cy="6029325"/>
          </a:xfrm>
          <a:prstGeom prst="rect">
            <a:avLst/>
          </a:prstGeom>
        </p:spPr>
      </p:pic>
      <p:grpSp>
        <p:nvGrpSpPr>
          <p:cNvPr id="2" name="Group 5"/>
          <p:cNvGrpSpPr/>
          <p:nvPr/>
        </p:nvGrpSpPr>
        <p:grpSpPr>
          <a:xfrm>
            <a:off x="0" y="6237312"/>
            <a:ext cx="9144000" cy="576064"/>
            <a:chOff x="0" y="6165304"/>
            <a:chExt cx="9144000" cy="576064"/>
          </a:xfrm>
        </p:grpSpPr>
        <p:grpSp>
          <p:nvGrpSpPr>
            <p:cNvPr id="3" name="Group 10"/>
            <p:cNvGrpSpPr/>
            <p:nvPr/>
          </p:nvGrpSpPr>
          <p:grpSpPr>
            <a:xfrm>
              <a:off x="0" y="6165304"/>
              <a:ext cx="9144000" cy="576064"/>
              <a:chOff x="0" y="5877272"/>
              <a:chExt cx="9144000" cy="576064"/>
            </a:xfrm>
          </p:grpSpPr>
          <p:grpSp>
            <p:nvGrpSpPr>
              <p:cNvPr id="4" name="Group 23"/>
              <p:cNvGrpSpPr/>
              <p:nvPr/>
            </p:nvGrpSpPr>
            <p:grpSpPr>
              <a:xfrm>
                <a:off x="0" y="5877272"/>
                <a:ext cx="9144000" cy="576064"/>
                <a:chOff x="0" y="5877272"/>
                <a:chExt cx="9144000" cy="576064"/>
              </a:xfrm>
            </p:grpSpPr>
            <p:cxnSp>
              <p:nvCxnSpPr>
                <p:cNvPr id="11" name="Straight Connector 10"/>
                <p:cNvCxnSpPr/>
                <p:nvPr/>
              </p:nvCxnSpPr>
              <p:spPr>
                <a:xfrm>
                  <a:off x="0" y="6093296"/>
                  <a:ext cx="9144000" cy="72008"/>
                </a:xfrm>
                <a:prstGeom prst="line">
                  <a:avLst/>
                </a:prstGeom>
                <a:ln>
                  <a:solidFill>
                    <a:srgbClr val="008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2" name="Rectangle 11"/>
                <p:cNvSpPr/>
                <p:nvPr/>
              </p:nvSpPr>
              <p:spPr>
                <a:xfrm>
                  <a:off x="6444208" y="5877272"/>
                  <a:ext cx="2664296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Natchanon</a:t>
                  </a:r>
                  <a:r>
                    <a:rPr lang="en-US" sz="2000" b="1" dirty="0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  </a:t>
                  </a:r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Siriphongsurapa</a:t>
                  </a:r>
                  <a:endParaRPr lang="th-TH" sz="2000" b="1" dirty="0">
                    <a:solidFill>
                      <a:schemeClr val="tx1"/>
                    </a:solidFill>
                    <a:effectLst>
                      <a:innerShdw blurRad="63500" dist="50800" dir="5400000">
                        <a:prstClr val="black">
                          <a:alpha val="50000"/>
                        </a:prstClr>
                      </a:innerShdw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  <p:sp>
              <p:nvSpPr>
                <p:cNvPr id="13" name="Rectangle 12"/>
                <p:cNvSpPr/>
                <p:nvPr/>
              </p:nvSpPr>
              <p:spPr>
                <a:xfrm>
                  <a:off x="6804248" y="6165304"/>
                  <a:ext cx="2160240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smtClean="0">
                      <a:solidFill>
                        <a:srgbClr val="FF6600"/>
                      </a:solidFill>
                      <a:effectLst>
                        <a:innerShdw blurRad="114300">
                          <a:prstClr val="black"/>
                        </a:innerShdw>
                        <a:reflection blurRad="6350" stA="55000" endA="300" endPos="45500" dir="5400000" sy="-100000" algn="bl" rotWithShape="0"/>
                      </a:effectLst>
                      <a:latin typeface="Angsana New" pitchFamily="18" charset="-34"/>
                      <a:cs typeface="Angsana New" pitchFamily="18" charset="-34"/>
                    </a:rPr>
                    <a:t> C    O P Y R I G H T</a:t>
                  </a:r>
                  <a:endParaRPr lang="th-TH" sz="2000" b="1" dirty="0">
                    <a:solidFill>
                      <a:srgbClr val="FF6600"/>
                    </a:solidFill>
                    <a:effectLst>
                      <a:innerShdw blurRad="114300">
                        <a:prstClr val="black"/>
                      </a:innerShdw>
                      <a:reflection blurRad="6350" stA="55000" endA="300" endPos="45500" dir="5400000" sy="-100000" algn="bl" rotWithShape="0"/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</p:grpSp>
          <p:cxnSp>
            <p:nvCxnSpPr>
              <p:cNvPr id="10" name="Straight Connector 9"/>
              <p:cNvCxnSpPr/>
              <p:nvPr/>
            </p:nvCxnSpPr>
            <p:spPr>
              <a:xfrm>
                <a:off x="0" y="6165304"/>
                <a:ext cx="9144000" cy="72008"/>
              </a:xfrm>
              <a:prstGeom prst="line">
                <a:avLst/>
              </a:prstGeom>
              <a:ln>
                <a:solidFill>
                  <a:srgbClr val="008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" name="Oval 7"/>
            <p:cNvSpPr/>
            <p:nvPr/>
          </p:nvSpPr>
          <p:spPr>
            <a:xfrm>
              <a:off x="7092280" y="6453336"/>
              <a:ext cx="288032" cy="288032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FF6600"/>
              </a:solidFill>
            </a:ln>
            <a:scene3d>
              <a:camera prst="orthographicFront"/>
              <a:lightRig rig="threePt" dir="t"/>
            </a:scene3d>
            <a:sp3d>
              <a:bevelT w="114300" prst="hardEdg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tx1"/>
                  </a:solidFill>
                  <a:effectLst>
                    <a:innerShdw blurRad="114300">
                      <a:prstClr val="black"/>
                    </a:innerShdw>
                    <a:reflection blurRad="6350" stA="55000" endA="300" endPos="45500" dir="5400000" sy="-100000" algn="bl" rotWithShape="0"/>
                  </a:effectLst>
                  <a:latin typeface="Angsana New" pitchFamily="18" charset="-34"/>
                </a:rPr>
                <a:t>C</a:t>
              </a:r>
              <a:endParaRPr lang="th-TH" sz="2000" b="1" dirty="0">
                <a:solidFill>
                  <a:schemeClr val="tx1"/>
                </a:solidFill>
                <a:effectLst>
                  <a:innerShdw blurRad="114300">
                    <a:prstClr val="black"/>
                  </a:innerShdw>
                  <a:reflection blurRad="6350" stA="55000" endA="300" endPos="45500" dir="5400000" sy="-100000" algn="bl" rotWithShape="0"/>
                </a:effectLst>
                <a:latin typeface="Angsana New" pitchFamily="18" charset="-34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5"/>
          <p:cNvGrpSpPr/>
          <p:nvPr/>
        </p:nvGrpSpPr>
        <p:grpSpPr>
          <a:xfrm>
            <a:off x="0" y="6237312"/>
            <a:ext cx="9144000" cy="576064"/>
            <a:chOff x="0" y="6165304"/>
            <a:chExt cx="9144000" cy="576064"/>
          </a:xfrm>
        </p:grpSpPr>
        <p:grpSp>
          <p:nvGrpSpPr>
            <p:cNvPr id="3" name="Group 10"/>
            <p:cNvGrpSpPr/>
            <p:nvPr/>
          </p:nvGrpSpPr>
          <p:grpSpPr>
            <a:xfrm>
              <a:off x="0" y="6165304"/>
              <a:ext cx="9144000" cy="576064"/>
              <a:chOff x="0" y="5877272"/>
              <a:chExt cx="9144000" cy="576064"/>
            </a:xfrm>
          </p:grpSpPr>
          <p:grpSp>
            <p:nvGrpSpPr>
              <p:cNvPr id="4" name="Group 23"/>
              <p:cNvGrpSpPr/>
              <p:nvPr/>
            </p:nvGrpSpPr>
            <p:grpSpPr>
              <a:xfrm>
                <a:off x="0" y="5877272"/>
                <a:ext cx="9144000" cy="576064"/>
                <a:chOff x="0" y="5877272"/>
                <a:chExt cx="9144000" cy="576064"/>
              </a:xfrm>
            </p:grpSpPr>
            <p:cxnSp>
              <p:nvCxnSpPr>
                <p:cNvPr id="11" name="Straight Connector 10"/>
                <p:cNvCxnSpPr/>
                <p:nvPr/>
              </p:nvCxnSpPr>
              <p:spPr>
                <a:xfrm>
                  <a:off x="0" y="6093296"/>
                  <a:ext cx="9144000" cy="72008"/>
                </a:xfrm>
                <a:prstGeom prst="line">
                  <a:avLst/>
                </a:prstGeom>
                <a:ln>
                  <a:solidFill>
                    <a:srgbClr val="008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2" name="Rectangle 11"/>
                <p:cNvSpPr/>
                <p:nvPr/>
              </p:nvSpPr>
              <p:spPr>
                <a:xfrm>
                  <a:off x="6444208" y="5877272"/>
                  <a:ext cx="2664296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Natchanon</a:t>
                  </a:r>
                  <a:r>
                    <a:rPr lang="en-US" sz="2000" b="1" dirty="0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  </a:t>
                  </a:r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Siriphongsurapa</a:t>
                  </a:r>
                  <a:endParaRPr lang="th-TH" sz="2000" b="1" dirty="0">
                    <a:solidFill>
                      <a:schemeClr val="tx1"/>
                    </a:solidFill>
                    <a:effectLst>
                      <a:innerShdw blurRad="63500" dist="50800" dir="5400000">
                        <a:prstClr val="black">
                          <a:alpha val="50000"/>
                        </a:prstClr>
                      </a:innerShdw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  <p:sp>
              <p:nvSpPr>
                <p:cNvPr id="13" name="Rectangle 12"/>
                <p:cNvSpPr/>
                <p:nvPr/>
              </p:nvSpPr>
              <p:spPr>
                <a:xfrm>
                  <a:off x="6804248" y="6165304"/>
                  <a:ext cx="2160240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smtClean="0">
                      <a:solidFill>
                        <a:srgbClr val="FF6600"/>
                      </a:solidFill>
                      <a:effectLst>
                        <a:innerShdw blurRad="114300">
                          <a:prstClr val="black"/>
                        </a:innerShdw>
                        <a:reflection blurRad="6350" stA="55000" endA="300" endPos="45500" dir="5400000" sy="-100000" algn="bl" rotWithShape="0"/>
                      </a:effectLst>
                      <a:latin typeface="Angsana New" pitchFamily="18" charset="-34"/>
                      <a:cs typeface="Angsana New" pitchFamily="18" charset="-34"/>
                    </a:rPr>
                    <a:t> C    O P Y R I G H T</a:t>
                  </a:r>
                  <a:endParaRPr lang="th-TH" sz="2000" b="1" dirty="0">
                    <a:solidFill>
                      <a:srgbClr val="FF6600"/>
                    </a:solidFill>
                    <a:effectLst>
                      <a:innerShdw blurRad="114300">
                        <a:prstClr val="black"/>
                      </a:innerShdw>
                      <a:reflection blurRad="6350" stA="55000" endA="300" endPos="45500" dir="5400000" sy="-100000" algn="bl" rotWithShape="0"/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</p:grpSp>
          <p:cxnSp>
            <p:nvCxnSpPr>
              <p:cNvPr id="10" name="Straight Connector 9"/>
              <p:cNvCxnSpPr/>
              <p:nvPr/>
            </p:nvCxnSpPr>
            <p:spPr>
              <a:xfrm>
                <a:off x="0" y="6165304"/>
                <a:ext cx="9144000" cy="72008"/>
              </a:xfrm>
              <a:prstGeom prst="line">
                <a:avLst/>
              </a:prstGeom>
              <a:ln>
                <a:solidFill>
                  <a:srgbClr val="008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" name="Oval 7"/>
            <p:cNvSpPr/>
            <p:nvPr/>
          </p:nvSpPr>
          <p:spPr>
            <a:xfrm>
              <a:off x="7092280" y="6453336"/>
              <a:ext cx="288032" cy="288032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FF6600"/>
              </a:solidFill>
            </a:ln>
            <a:scene3d>
              <a:camera prst="orthographicFront"/>
              <a:lightRig rig="threePt" dir="t"/>
            </a:scene3d>
            <a:sp3d>
              <a:bevelT w="114300" prst="hardEdg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tx1"/>
                  </a:solidFill>
                  <a:effectLst>
                    <a:innerShdw blurRad="114300">
                      <a:prstClr val="black"/>
                    </a:innerShdw>
                    <a:reflection blurRad="6350" stA="55000" endA="300" endPos="45500" dir="5400000" sy="-100000" algn="bl" rotWithShape="0"/>
                  </a:effectLst>
                  <a:latin typeface="Angsana New" pitchFamily="18" charset="-34"/>
                </a:rPr>
                <a:t>C</a:t>
              </a:r>
              <a:endParaRPr lang="th-TH" sz="2000" b="1" dirty="0">
                <a:solidFill>
                  <a:schemeClr val="tx1"/>
                </a:solidFill>
                <a:effectLst>
                  <a:innerShdw blurRad="114300">
                    <a:prstClr val="black"/>
                  </a:innerShdw>
                  <a:reflection blurRad="6350" stA="55000" endA="300" endPos="45500" dir="5400000" sy="-100000" algn="bl" rotWithShape="0"/>
                </a:effectLst>
                <a:latin typeface="Angsana New" pitchFamily="18" charset="-34"/>
              </a:endParaRPr>
            </a:p>
          </p:txBody>
        </p:sp>
      </p:grpSp>
      <p:pic>
        <p:nvPicPr>
          <p:cNvPr id="17" name="รูปภาพ 16" descr="206-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4787" y="274662"/>
            <a:ext cx="8734425" cy="59626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รูปภาพ 16" descr="206-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3568" y="260648"/>
            <a:ext cx="7992888" cy="5946779"/>
          </a:xfrm>
          <a:prstGeom prst="rect">
            <a:avLst/>
          </a:prstGeom>
        </p:spPr>
      </p:pic>
      <p:grpSp>
        <p:nvGrpSpPr>
          <p:cNvPr id="2" name="Group 5"/>
          <p:cNvGrpSpPr/>
          <p:nvPr/>
        </p:nvGrpSpPr>
        <p:grpSpPr>
          <a:xfrm>
            <a:off x="0" y="6237312"/>
            <a:ext cx="9144000" cy="576064"/>
            <a:chOff x="0" y="6165304"/>
            <a:chExt cx="9144000" cy="576064"/>
          </a:xfrm>
        </p:grpSpPr>
        <p:grpSp>
          <p:nvGrpSpPr>
            <p:cNvPr id="3" name="Group 10"/>
            <p:cNvGrpSpPr/>
            <p:nvPr/>
          </p:nvGrpSpPr>
          <p:grpSpPr>
            <a:xfrm>
              <a:off x="0" y="6165304"/>
              <a:ext cx="9144000" cy="576064"/>
              <a:chOff x="0" y="5877272"/>
              <a:chExt cx="9144000" cy="576064"/>
            </a:xfrm>
          </p:grpSpPr>
          <p:grpSp>
            <p:nvGrpSpPr>
              <p:cNvPr id="4" name="Group 23"/>
              <p:cNvGrpSpPr/>
              <p:nvPr/>
            </p:nvGrpSpPr>
            <p:grpSpPr>
              <a:xfrm>
                <a:off x="0" y="5877272"/>
                <a:ext cx="9144000" cy="576064"/>
                <a:chOff x="0" y="5877272"/>
                <a:chExt cx="9144000" cy="576064"/>
              </a:xfrm>
            </p:grpSpPr>
            <p:cxnSp>
              <p:nvCxnSpPr>
                <p:cNvPr id="11" name="Straight Connector 10"/>
                <p:cNvCxnSpPr/>
                <p:nvPr/>
              </p:nvCxnSpPr>
              <p:spPr>
                <a:xfrm>
                  <a:off x="0" y="6093296"/>
                  <a:ext cx="9144000" cy="72008"/>
                </a:xfrm>
                <a:prstGeom prst="line">
                  <a:avLst/>
                </a:prstGeom>
                <a:ln>
                  <a:solidFill>
                    <a:srgbClr val="008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2" name="Rectangle 11"/>
                <p:cNvSpPr/>
                <p:nvPr/>
              </p:nvSpPr>
              <p:spPr>
                <a:xfrm>
                  <a:off x="6444208" y="5877272"/>
                  <a:ext cx="2664296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Natchanon</a:t>
                  </a:r>
                  <a:r>
                    <a:rPr lang="en-US" sz="2000" b="1" dirty="0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  </a:t>
                  </a:r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Siriphongsurapa</a:t>
                  </a:r>
                  <a:endParaRPr lang="th-TH" sz="2000" b="1" dirty="0">
                    <a:solidFill>
                      <a:schemeClr val="tx1"/>
                    </a:solidFill>
                    <a:effectLst>
                      <a:innerShdw blurRad="63500" dist="50800" dir="5400000">
                        <a:prstClr val="black">
                          <a:alpha val="50000"/>
                        </a:prstClr>
                      </a:innerShdw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  <p:sp>
              <p:nvSpPr>
                <p:cNvPr id="13" name="Rectangle 12"/>
                <p:cNvSpPr/>
                <p:nvPr/>
              </p:nvSpPr>
              <p:spPr>
                <a:xfrm>
                  <a:off x="6804248" y="6165304"/>
                  <a:ext cx="2160240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smtClean="0">
                      <a:solidFill>
                        <a:srgbClr val="FF6600"/>
                      </a:solidFill>
                      <a:effectLst>
                        <a:innerShdw blurRad="114300">
                          <a:prstClr val="black"/>
                        </a:innerShdw>
                        <a:reflection blurRad="6350" stA="55000" endA="300" endPos="45500" dir="5400000" sy="-100000" algn="bl" rotWithShape="0"/>
                      </a:effectLst>
                      <a:latin typeface="Angsana New" pitchFamily="18" charset="-34"/>
                      <a:cs typeface="Angsana New" pitchFamily="18" charset="-34"/>
                    </a:rPr>
                    <a:t> C    O P Y R I G H T</a:t>
                  </a:r>
                  <a:endParaRPr lang="th-TH" sz="2000" b="1" dirty="0">
                    <a:solidFill>
                      <a:srgbClr val="FF6600"/>
                    </a:solidFill>
                    <a:effectLst>
                      <a:innerShdw blurRad="114300">
                        <a:prstClr val="black"/>
                      </a:innerShdw>
                      <a:reflection blurRad="6350" stA="55000" endA="300" endPos="45500" dir="5400000" sy="-100000" algn="bl" rotWithShape="0"/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</p:grpSp>
          <p:cxnSp>
            <p:nvCxnSpPr>
              <p:cNvPr id="10" name="Straight Connector 9"/>
              <p:cNvCxnSpPr/>
              <p:nvPr/>
            </p:nvCxnSpPr>
            <p:spPr>
              <a:xfrm>
                <a:off x="0" y="6165304"/>
                <a:ext cx="9144000" cy="72008"/>
              </a:xfrm>
              <a:prstGeom prst="line">
                <a:avLst/>
              </a:prstGeom>
              <a:ln>
                <a:solidFill>
                  <a:srgbClr val="008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" name="Oval 7"/>
            <p:cNvSpPr/>
            <p:nvPr/>
          </p:nvSpPr>
          <p:spPr>
            <a:xfrm>
              <a:off x="7092280" y="6453336"/>
              <a:ext cx="288032" cy="288032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FF6600"/>
              </a:solidFill>
            </a:ln>
            <a:scene3d>
              <a:camera prst="orthographicFront"/>
              <a:lightRig rig="threePt" dir="t"/>
            </a:scene3d>
            <a:sp3d>
              <a:bevelT w="114300" prst="hardEdg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tx1"/>
                  </a:solidFill>
                  <a:effectLst>
                    <a:innerShdw blurRad="114300">
                      <a:prstClr val="black"/>
                    </a:innerShdw>
                    <a:reflection blurRad="6350" stA="55000" endA="300" endPos="45500" dir="5400000" sy="-100000" algn="bl" rotWithShape="0"/>
                  </a:effectLst>
                  <a:latin typeface="Angsana New" pitchFamily="18" charset="-34"/>
                </a:rPr>
                <a:t>C</a:t>
              </a:r>
              <a:endParaRPr lang="th-TH" sz="2000" b="1" dirty="0">
                <a:solidFill>
                  <a:schemeClr val="tx1"/>
                </a:solidFill>
                <a:effectLst>
                  <a:innerShdw blurRad="114300">
                    <a:prstClr val="black"/>
                  </a:innerShdw>
                  <a:reflection blurRad="6350" stA="55000" endA="300" endPos="45500" dir="5400000" sy="-100000" algn="bl" rotWithShape="0"/>
                </a:effectLst>
                <a:latin typeface="Angsana New" pitchFamily="18" charset="-34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5"/>
          <p:cNvGrpSpPr/>
          <p:nvPr/>
        </p:nvGrpSpPr>
        <p:grpSpPr>
          <a:xfrm>
            <a:off x="0" y="6237312"/>
            <a:ext cx="9144000" cy="576064"/>
            <a:chOff x="0" y="6165304"/>
            <a:chExt cx="9144000" cy="576064"/>
          </a:xfrm>
        </p:grpSpPr>
        <p:grpSp>
          <p:nvGrpSpPr>
            <p:cNvPr id="3" name="Group 10"/>
            <p:cNvGrpSpPr/>
            <p:nvPr/>
          </p:nvGrpSpPr>
          <p:grpSpPr>
            <a:xfrm>
              <a:off x="0" y="6165304"/>
              <a:ext cx="9144000" cy="576064"/>
              <a:chOff x="0" y="5877272"/>
              <a:chExt cx="9144000" cy="576064"/>
            </a:xfrm>
          </p:grpSpPr>
          <p:grpSp>
            <p:nvGrpSpPr>
              <p:cNvPr id="4" name="Group 23"/>
              <p:cNvGrpSpPr/>
              <p:nvPr/>
            </p:nvGrpSpPr>
            <p:grpSpPr>
              <a:xfrm>
                <a:off x="0" y="5877272"/>
                <a:ext cx="9144000" cy="576064"/>
                <a:chOff x="0" y="5877272"/>
                <a:chExt cx="9144000" cy="576064"/>
              </a:xfrm>
            </p:grpSpPr>
            <p:cxnSp>
              <p:nvCxnSpPr>
                <p:cNvPr id="11" name="Straight Connector 10"/>
                <p:cNvCxnSpPr/>
                <p:nvPr/>
              </p:nvCxnSpPr>
              <p:spPr>
                <a:xfrm>
                  <a:off x="0" y="6093296"/>
                  <a:ext cx="9144000" cy="72008"/>
                </a:xfrm>
                <a:prstGeom prst="line">
                  <a:avLst/>
                </a:prstGeom>
                <a:ln>
                  <a:solidFill>
                    <a:srgbClr val="008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2" name="Rectangle 11"/>
                <p:cNvSpPr/>
                <p:nvPr/>
              </p:nvSpPr>
              <p:spPr>
                <a:xfrm>
                  <a:off x="6444208" y="5877272"/>
                  <a:ext cx="2664296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Natchanon</a:t>
                  </a:r>
                  <a:r>
                    <a:rPr lang="en-US" sz="2000" b="1" dirty="0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  </a:t>
                  </a:r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Siriphongsurapa</a:t>
                  </a:r>
                  <a:endParaRPr lang="th-TH" sz="2000" b="1" dirty="0">
                    <a:solidFill>
                      <a:schemeClr val="tx1"/>
                    </a:solidFill>
                    <a:effectLst>
                      <a:innerShdw blurRad="63500" dist="50800" dir="5400000">
                        <a:prstClr val="black">
                          <a:alpha val="50000"/>
                        </a:prstClr>
                      </a:innerShdw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  <p:sp>
              <p:nvSpPr>
                <p:cNvPr id="13" name="Rectangle 12"/>
                <p:cNvSpPr/>
                <p:nvPr/>
              </p:nvSpPr>
              <p:spPr>
                <a:xfrm>
                  <a:off x="6804248" y="6165304"/>
                  <a:ext cx="2160240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smtClean="0">
                      <a:solidFill>
                        <a:srgbClr val="FF6600"/>
                      </a:solidFill>
                      <a:effectLst>
                        <a:innerShdw blurRad="114300">
                          <a:prstClr val="black"/>
                        </a:innerShdw>
                        <a:reflection blurRad="6350" stA="55000" endA="300" endPos="45500" dir="5400000" sy="-100000" algn="bl" rotWithShape="0"/>
                      </a:effectLst>
                      <a:latin typeface="Angsana New" pitchFamily="18" charset="-34"/>
                      <a:cs typeface="Angsana New" pitchFamily="18" charset="-34"/>
                    </a:rPr>
                    <a:t> C    O P Y R I G H T</a:t>
                  </a:r>
                  <a:endParaRPr lang="th-TH" sz="2000" b="1" dirty="0">
                    <a:solidFill>
                      <a:srgbClr val="FF6600"/>
                    </a:solidFill>
                    <a:effectLst>
                      <a:innerShdw blurRad="114300">
                        <a:prstClr val="black"/>
                      </a:innerShdw>
                      <a:reflection blurRad="6350" stA="55000" endA="300" endPos="45500" dir="5400000" sy="-100000" algn="bl" rotWithShape="0"/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</p:grpSp>
          <p:cxnSp>
            <p:nvCxnSpPr>
              <p:cNvPr id="10" name="Straight Connector 9"/>
              <p:cNvCxnSpPr/>
              <p:nvPr/>
            </p:nvCxnSpPr>
            <p:spPr>
              <a:xfrm>
                <a:off x="0" y="6165304"/>
                <a:ext cx="9144000" cy="72008"/>
              </a:xfrm>
              <a:prstGeom prst="line">
                <a:avLst/>
              </a:prstGeom>
              <a:ln>
                <a:solidFill>
                  <a:srgbClr val="008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" name="Oval 7"/>
            <p:cNvSpPr/>
            <p:nvPr/>
          </p:nvSpPr>
          <p:spPr>
            <a:xfrm>
              <a:off x="7092280" y="6453336"/>
              <a:ext cx="288032" cy="288032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FF6600"/>
              </a:solidFill>
            </a:ln>
            <a:scene3d>
              <a:camera prst="orthographicFront"/>
              <a:lightRig rig="threePt" dir="t"/>
            </a:scene3d>
            <a:sp3d>
              <a:bevelT w="114300" prst="hardEdg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tx1"/>
                  </a:solidFill>
                  <a:effectLst>
                    <a:innerShdw blurRad="114300">
                      <a:prstClr val="black"/>
                    </a:innerShdw>
                    <a:reflection blurRad="6350" stA="55000" endA="300" endPos="45500" dir="5400000" sy="-100000" algn="bl" rotWithShape="0"/>
                  </a:effectLst>
                  <a:latin typeface="Angsana New" pitchFamily="18" charset="-34"/>
                </a:rPr>
                <a:t>C</a:t>
              </a:r>
              <a:endParaRPr lang="th-TH" sz="2000" b="1" dirty="0">
                <a:solidFill>
                  <a:schemeClr val="tx1"/>
                </a:solidFill>
                <a:effectLst>
                  <a:innerShdw blurRad="114300">
                    <a:prstClr val="black"/>
                  </a:innerShdw>
                  <a:reflection blurRad="6350" stA="55000" endA="300" endPos="45500" dir="5400000" sy="-100000" algn="bl" rotWithShape="0"/>
                </a:effectLst>
                <a:latin typeface="Angsana New" pitchFamily="18" charset="-34"/>
              </a:endParaRPr>
            </a:p>
          </p:txBody>
        </p:sp>
      </p:grpSp>
      <p:pic>
        <p:nvPicPr>
          <p:cNvPr id="17" name="รูปภาพ 16" descr="206-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9511" y="265137"/>
            <a:ext cx="8802563" cy="596026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5"/>
          <p:cNvGrpSpPr/>
          <p:nvPr/>
        </p:nvGrpSpPr>
        <p:grpSpPr>
          <a:xfrm>
            <a:off x="0" y="6237312"/>
            <a:ext cx="9144000" cy="576064"/>
            <a:chOff x="0" y="6165304"/>
            <a:chExt cx="9144000" cy="576064"/>
          </a:xfrm>
        </p:grpSpPr>
        <p:grpSp>
          <p:nvGrpSpPr>
            <p:cNvPr id="3" name="Group 10"/>
            <p:cNvGrpSpPr/>
            <p:nvPr/>
          </p:nvGrpSpPr>
          <p:grpSpPr>
            <a:xfrm>
              <a:off x="0" y="6165304"/>
              <a:ext cx="9144000" cy="576064"/>
              <a:chOff x="0" y="5877272"/>
              <a:chExt cx="9144000" cy="576064"/>
            </a:xfrm>
          </p:grpSpPr>
          <p:grpSp>
            <p:nvGrpSpPr>
              <p:cNvPr id="4" name="Group 23"/>
              <p:cNvGrpSpPr/>
              <p:nvPr/>
            </p:nvGrpSpPr>
            <p:grpSpPr>
              <a:xfrm>
                <a:off x="0" y="5877272"/>
                <a:ext cx="9144000" cy="576064"/>
                <a:chOff x="0" y="5877272"/>
                <a:chExt cx="9144000" cy="576064"/>
              </a:xfrm>
            </p:grpSpPr>
            <p:cxnSp>
              <p:nvCxnSpPr>
                <p:cNvPr id="11" name="Straight Connector 10"/>
                <p:cNvCxnSpPr/>
                <p:nvPr/>
              </p:nvCxnSpPr>
              <p:spPr>
                <a:xfrm>
                  <a:off x="0" y="6093296"/>
                  <a:ext cx="9144000" cy="72008"/>
                </a:xfrm>
                <a:prstGeom prst="line">
                  <a:avLst/>
                </a:prstGeom>
                <a:ln>
                  <a:solidFill>
                    <a:srgbClr val="008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2" name="Rectangle 11"/>
                <p:cNvSpPr/>
                <p:nvPr/>
              </p:nvSpPr>
              <p:spPr>
                <a:xfrm>
                  <a:off x="6444208" y="5877272"/>
                  <a:ext cx="2664296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Natchanon</a:t>
                  </a:r>
                  <a:r>
                    <a:rPr lang="en-US" sz="2000" b="1" dirty="0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  </a:t>
                  </a:r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Siriphongsurapa</a:t>
                  </a:r>
                  <a:endParaRPr lang="th-TH" sz="2000" b="1" dirty="0">
                    <a:solidFill>
                      <a:schemeClr val="tx1"/>
                    </a:solidFill>
                    <a:effectLst>
                      <a:innerShdw blurRad="63500" dist="50800" dir="5400000">
                        <a:prstClr val="black">
                          <a:alpha val="50000"/>
                        </a:prstClr>
                      </a:innerShdw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  <p:sp>
              <p:nvSpPr>
                <p:cNvPr id="13" name="Rectangle 12"/>
                <p:cNvSpPr/>
                <p:nvPr/>
              </p:nvSpPr>
              <p:spPr>
                <a:xfrm>
                  <a:off x="6804248" y="6165304"/>
                  <a:ext cx="2160240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smtClean="0">
                      <a:solidFill>
                        <a:srgbClr val="FF6600"/>
                      </a:solidFill>
                      <a:effectLst>
                        <a:innerShdw blurRad="114300">
                          <a:prstClr val="black"/>
                        </a:innerShdw>
                        <a:reflection blurRad="6350" stA="55000" endA="300" endPos="45500" dir="5400000" sy="-100000" algn="bl" rotWithShape="0"/>
                      </a:effectLst>
                      <a:latin typeface="Angsana New" pitchFamily="18" charset="-34"/>
                      <a:cs typeface="Angsana New" pitchFamily="18" charset="-34"/>
                    </a:rPr>
                    <a:t> C    O P Y R I G H T</a:t>
                  </a:r>
                  <a:endParaRPr lang="th-TH" sz="2000" b="1" dirty="0">
                    <a:solidFill>
                      <a:srgbClr val="FF6600"/>
                    </a:solidFill>
                    <a:effectLst>
                      <a:innerShdw blurRad="114300">
                        <a:prstClr val="black"/>
                      </a:innerShdw>
                      <a:reflection blurRad="6350" stA="55000" endA="300" endPos="45500" dir="5400000" sy="-100000" algn="bl" rotWithShape="0"/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</p:grpSp>
          <p:cxnSp>
            <p:nvCxnSpPr>
              <p:cNvPr id="10" name="Straight Connector 9"/>
              <p:cNvCxnSpPr/>
              <p:nvPr/>
            </p:nvCxnSpPr>
            <p:spPr>
              <a:xfrm>
                <a:off x="0" y="6165304"/>
                <a:ext cx="9144000" cy="72008"/>
              </a:xfrm>
              <a:prstGeom prst="line">
                <a:avLst/>
              </a:prstGeom>
              <a:ln>
                <a:solidFill>
                  <a:srgbClr val="008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" name="Oval 7"/>
            <p:cNvSpPr/>
            <p:nvPr/>
          </p:nvSpPr>
          <p:spPr>
            <a:xfrm>
              <a:off x="7092280" y="6453336"/>
              <a:ext cx="288032" cy="288032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FF6600"/>
              </a:solidFill>
            </a:ln>
            <a:scene3d>
              <a:camera prst="orthographicFront"/>
              <a:lightRig rig="threePt" dir="t"/>
            </a:scene3d>
            <a:sp3d>
              <a:bevelT w="114300" prst="hardEdg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tx1"/>
                  </a:solidFill>
                  <a:effectLst>
                    <a:innerShdw blurRad="114300">
                      <a:prstClr val="black"/>
                    </a:innerShdw>
                    <a:reflection blurRad="6350" stA="55000" endA="300" endPos="45500" dir="5400000" sy="-100000" algn="bl" rotWithShape="0"/>
                  </a:effectLst>
                  <a:latin typeface="Angsana New" pitchFamily="18" charset="-34"/>
                </a:rPr>
                <a:t>C</a:t>
              </a:r>
              <a:endParaRPr lang="th-TH" sz="2000" b="1" dirty="0">
                <a:solidFill>
                  <a:schemeClr val="tx1"/>
                </a:solidFill>
                <a:effectLst>
                  <a:innerShdw blurRad="114300">
                    <a:prstClr val="black"/>
                  </a:innerShdw>
                  <a:reflection blurRad="6350" stA="55000" endA="300" endPos="45500" dir="5400000" sy="-100000" algn="bl" rotWithShape="0"/>
                </a:effectLst>
                <a:latin typeface="Angsana New" pitchFamily="18" charset="-34"/>
              </a:endParaRPr>
            </a:p>
          </p:txBody>
        </p:sp>
      </p:grpSp>
      <p:pic>
        <p:nvPicPr>
          <p:cNvPr id="14" name="รูปภาพ 13" descr="206-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9512" y="548681"/>
            <a:ext cx="8739325" cy="5400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D85E7-25CD-47EF-B19D-98B9F94D8257}" type="slidenum">
              <a:rPr lang="th-TH" smtClean="0"/>
              <a:pPr/>
              <a:t>158</a:t>
            </a:fld>
            <a:endParaRPr lang="th-TH"/>
          </a:p>
        </p:txBody>
      </p:sp>
      <p:grpSp>
        <p:nvGrpSpPr>
          <p:cNvPr id="5" name="Group 4"/>
          <p:cNvGrpSpPr/>
          <p:nvPr/>
        </p:nvGrpSpPr>
        <p:grpSpPr>
          <a:xfrm>
            <a:off x="0" y="6237312"/>
            <a:ext cx="9144000" cy="576064"/>
            <a:chOff x="0" y="6165304"/>
            <a:chExt cx="9144000" cy="576064"/>
          </a:xfrm>
        </p:grpSpPr>
        <p:grpSp>
          <p:nvGrpSpPr>
            <p:cNvPr id="8" name="Group 10"/>
            <p:cNvGrpSpPr/>
            <p:nvPr/>
          </p:nvGrpSpPr>
          <p:grpSpPr>
            <a:xfrm>
              <a:off x="0" y="6165304"/>
              <a:ext cx="9144000" cy="576064"/>
              <a:chOff x="0" y="5877272"/>
              <a:chExt cx="9144000" cy="576064"/>
            </a:xfrm>
          </p:grpSpPr>
          <p:grpSp>
            <p:nvGrpSpPr>
              <p:cNvPr id="10" name="Group 23"/>
              <p:cNvGrpSpPr/>
              <p:nvPr/>
            </p:nvGrpSpPr>
            <p:grpSpPr>
              <a:xfrm>
                <a:off x="0" y="5877272"/>
                <a:ext cx="9144000" cy="576064"/>
                <a:chOff x="0" y="5877272"/>
                <a:chExt cx="9144000" cy="576064"/>
              </a:xfrm>
            </p:grpSpPr>
            <p:cxnSp>
              <p:nvCxnSpPr>
                <p:cNvPr id="12" name="Straight Connector 11"/>
                <p:cNvCxnSpPr/>
                <p:nvPr/>
              </p:nvCxnSpPr>
              <p:spPr>
                <a:xfrm>
                  <a:off x="0" y="6093296"/>
                  <a:ext cx="9144000" cy="72008"/>
                </a:xfrm>
                <a:prstGeom prst="line">
                  <a:avLst/>
                </a:prstGeom>
                <a:ln>
                  <a:solidFill>
                    <a:srgbClr val="008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3" name="Rectangle 12"/>
                <p:cNvSpPr/>
                <p:nvPr/>
              </p:nvSpPr>
              <p:spPr>
                <a:xfrm>
                  <a:off x="6444208" y="5877272"/>
                  <a:ext cx="2664296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Natchanon</a:t>
                  </a:r>
                  <a:r>
                    <a:rPr lang="en-US" sz="2000" b="1" dirty="0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  </a:t>
                  </a:r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Siriphongsurapa</a:t>
                  </a:r>
                  <a:endParaRPr lang="th-TH" sz="2000" b="1" dirty="0">
                    <a:solidFill>
                      <a:schemeClr val="tx1"/>
                    </a:solidFill>
                    <a:effectLst>
                      <a:innerShdw blurRad="63500" dist="50800" dir="5400000">
                        <a:prstClr val="black">
                          <a:alpha val="50000"/>
                        </a:prstClr>
                      </a:innerShdw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  <p:sp>
              <p:nvSpPr>
                <p:cNvPr id="14" name="Rectangle 13"/>
                <p:cNvSpPr/>
                <p:nvPr/>
              </p:nvSpPr>
              <p:spPr>
                <a:xfrm>
                  <a:off x="6804248" y="6165304"/>
                  <a:ext cx="2160240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smtClean="0">
                      <a:solidFill>
                        <a:srgbClr val="FF6600"/>
                      </a:solidFill>
                      <a:effectLst>
                        <a:innerShdw blurRad="114300">
                          <a:prstClr val="black"/>
                        </a:innerShdw>
                        <a:reflection blurRad="6350" stA="55000" endA="300" endPos="45500" dir="5400000" sy="-100000" algn="bl" rotWithShape="0"/>
                      </a:effectLst>
                      <a:latin typeface="Angsana New" pitchFamily="18" charset="-34"/>
                      <a:cs typeface="Angsana New" pitchFamily="18" charset="-34"/>
                    </a:rPr>
                    <a:t> C    O P Y R I G H T</a:t>
                  </a:r>
                  <a:endParaRPr lang="th-TH" sz="2000" b="1" dirty="0">
                    <a:solidFill>
                      <a:srgbClr val="FF6600"/>
                    </a:solidFill>
                    <a:effectLst>
                      <a:innerShdw blurRad="114300">
                        <a:prstClr val="black"/>
                      </a:innerShdw>
                      <a:reflection blurRad="6350" stA="55000" endA="300" endPos="45500" dir="5400000" sy="-100000" algn="bl" rotWithShape="0"/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</p:grpSp>
          <p:cxnSp>
            <p:nvCxnSpPr>
              <p:cNvPr id="11" name="Straight Connector 10"/>
              <p:cNvCxnSpPr/>
              <p:nvPr/>
            </p:nvCxnSpPr>
            <p:spPr>
              <a:xfrm>
                <a:off x="0" y="6165304"/>
                <a:ext cx="9144000" cy="72008"/>
              </a:xfrm>
              <a:prstGeom prst="line">
                <a:avLst/>
              </a:prstGeom>
              <a:ln>
                <a:solidFill>
                  <a:srgbClr val="008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" name="Oval 8"/>
            <p:cNvSpPr/>
            <p:nvPr/>
          </p:nvSpPr>
          <p:spPr>
            <a:xfrm>
              <a:off x="7092280" y="6453336"/>
              <a:ext cx="288032" cy="288032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FF6600"/>
              </a:solidFill>
            </a:ln>
            <a:scene3d>
              <a:camera prst="orthographicFront"/>
              <a:lightRig rig="threePt" dir="t"/>
            </a:scene3d>
            <a:sp3d>
              <a:bevelT w="114300" prst="hardEdg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tx1"/>
                  </a:solidFill>
                  <a:effectLst>
                    <a:innerShdw blurRad="114300">
                      <a:prstClr val="black"/>
                    </a:innerShdw>
                    <a:reflection blurRad="6350" stA="55000" endA="300" endPos="45500" dir="5400000" sy="-100000" algn="bl" rotWithShape="0"/>
                  </a:effectLst>
                  <a:latin typeface="Angsana New" pitchFamily="18" charset="-34"/>
                </a:rPr>
                <a:t>C</a:t>
              </a:r>
              <a:endParaRPr lang="th-TH" sz="2000" b="1" dirty="0">
                <a:solidFill>
                  <a:schemeClr val="tx1"/>
                </a:solidFill>
                <a:effectLst>
                  <a:innerShdw blurRad="114300">
                    <a:prstClr val="black"/>
                  </a:innerShdw>
                  <a:reflection blurRad="6350" stA="55000" endA="300" endPos="45500" dir="5400000" sy="-100000" algn="bl" rotWithShape="0"/>
                </a:effectLst>
                <a:latin typeface="Angsana New" pitchFamily="18" charset="-34"/>
              </a:endParaRPr>
            </a:p>
          </p:txBody>
        </p:sp>
      </p:grpSp>
      <p:sp>
        <p:nvSpPr>
          <p:cNvPr id="15" name="Rectangle 14"/>
          <p:cNvSpPr/>
          <p:nvPr/>
        </p:nvSpPr>
        <p:spPr>
          <a:xfrm>
            <a:off x="2771800" y="476672"/>
            <a:ext cx="381642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  <a:buFont typeface="Courier New" pitchFamily="49" charset="0"/>
              <a:buChar char="o"/>
            </a:pPr>
            <a:r>
              <a:rPr lang="th-TH" sz="4000" b="1" dirty="0" smtClean="0">
                <a:solidFill>
                  <a:srgbClr val="0000FF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  <a:reflection blurRad="6350" stA="55000" endA="300" endPos="45500" dir="5400000" sy="-100000" algn="bl" rotWithShape="0"/>
                </a:effectLst>
                <a:latin typeface="EucrosiaUPC" pitchFamily="18" charset="-34"/>
                <a:cs typeface="EucrosiaUPC" pitchFamily="18" charset="-34"/>
              </a:rPr>
              <a:t> สาระสำคัญตามคู่มือฯ</a:t>
            </a:r>
          </a:p>
        </p:txBody>
      </p:sp>
      <p:pic>
        <p:nvPicPr>
          <p:cNvPr id="17" name="รูปภาพ 16" descr="206-1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39279" y="1964080"/>
            <a:ext cx="8481193" cy="3027020"/>
          </a:xfrm>
          <a:prstGeom prst="rect">
            <a:avLst/>
          </a:prstGeom>
        </p:spPr>
      </p:pic>
    </p:spTree>
  </p:cSld>
  <p:clrMapOvr>
    <a:masterClrMapping/>
  </p:clrMapOvr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D85E7-25CD-47EF-B19D-98B9F94D8257}" type="slidenum">
              <a:rPr lang="th-TH" smtClean="0"/>
              <a:pPr/>
              <a:t>159</a:t>
            </a:fld>
            <a:endParaRPr lang="th-TH"/>
          </a:p>
        </p:txBody>
      </p:sp>
      <p:grpSp>
        <p:nvGrpSpPr>
          <p:cNvPr id="2" name="Group 4"/>
          <p:cNvGrpSpPr/>
          <p:nvPr/>
        </p:nvGrpSpPr>
        <p:grpSpPr>
          <a:xfrm>
            <a:off x="0" y="6237312"/>
            <a:ext cx="9144000" cy="576064"/>
            <a:chOff x="0" y="6165304"/>
            <a:chExt cx="9144000" cy="576064"/>
          </a:xfrm>
        </p:grpSpPr>
        <p:grpSp>
          <p:nvGrpSpPr>
            <p:cNvPr id="3" name="Group 10"/>
            <p:cNvGrpSpPr/>
            <p:nvPr/>
          </p:nvGrpSpPr>
          <p:grpSpPr>
            <a:xfrm>
              <a:off x="0" y="6165304"/>
              <a:ext cx="9144000" cy="576064"/>
              <a:chOff x="0" y="5877272"/>
              <a:chExt cx="9144000" cy="576064"/>
            </a:xfrm>
          </p:grpSpPr>
          <p:grpSp>
            <p:nvGrpSpPr>
              <p:cNvPr id="5" name="Group 23"/>
              <p:cNvGrpSpPr/>
              <p:nvPr/>
            </p:nvGrpSpPr>
            <p:grpSpPr>
              <a:xfrm>
                <a:off x="0" y="5877272"/>
                <a:ext cx="9144000" cy="576064"/>
                <a:chOff x="0" y="5877272"/>
                <a:chExt cx="9144000" cy="576064"/>
              </a:xfrm>
            </p:grpSpPr>
            <p:cxnSp>
              <p:nvCxnSpPr>
                <p:cNvPr id="12" name="Straight Connector 11"/>
                <p:cNvCxnSpPr/>
                <p:nvPr/>
              </p:nvCxnSpPr>
              <p:spPr>
                <a:xfrm>
                  <a:off x="0" y="6093296"/>
                  <a:ext cx="9144000" cy="72008"/>
                </a:xfrm>
                <a:prstGeom prst="line">
                  <a:avLst/>
                </a:prstGeom>
                <a:ln>
                  <a:solidFill>
                    <a:srgbClr val="008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3" name="Rectangle 12"/>
                <p:cNvSpPr/>
                <p:nvPr/>
              </p:nvSpPr>
              <p:spPr>
                <a:xfrm>
                  <a:off x="6444208" y="5877272"/>
                  <a:ext cx="2664296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Natchanon</a:t>
                  </a:r>
                  <a:r>
                    <a:rPr lang="en-US" sz="2000" b="1" dirty="0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  </a:t>
                  </a:r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Siriphongsurapa</a:t>
                  </a:r>
                  <a:endParaRPr lang="th-TH" sz="2000" b="1" dirty="0">
                    <a:solidFill>
                      <a:schemeClr val="tx1"/>
                    </a:solidFill>
                    <a:effectLst>
                      <a:innerShdw blurRad="63500" dist="50800" dir="5400000">
                        <a:prstClr val="black">
                          <a:alpha val="50000"/>
                        </a:prstClr>
                      </a:innerShdw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  <p:sp>
              <p:nvSpPr>
                <p:cNvPr id="14" name="Rectangle 13"/>
                <p:cNvSpPr/>
                <p:nvPr/>
              </p:nvSpPr>
              <p:spPr>
                <a:xfrm>
                  <a:off x="6804248" y="6165304"/>
                  <a:ext cx="2160240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smtClean="0">
                      <a:solidFill>
                        <a:srgbClr val="FF6600"/>
                      </a:solidFill>
                      <a:effectLst>
                        <a:innerShdw blurRad="114300">
                          <a:prstClr val="black"/>
                        </a:innerShdw>
                        <a:reflection blurRad="6350" stA="55000" endA="300" endPos="45500" dir="5400000" sy="-100000" algn="bl" rotWithShape="0"/>
                      </a:effectLst>
                      <a:latin typeface="Angsana New" pitchFamily="18" charset="-34"/>
                      <a:cs typeface="Angsana New" pitchFamily="18" charset="-34"/>
                    </a:rPr>
                    <a:t> C    O P Y R I G H T</a:t>
                  </a:r>
                  <a:endParaRPr lang="th-TH" sz="2000" b="1" dirty="0">
                    <a:solidFill>
                      <a:srgbClr val="FF6600"/>
                    </a:solidFill>
                    <a:effectLst>
                      <a:innerShdw blurRad="114300">
                        <a:prstClr val="black"/>
                      </a:innerShdw>
                      <a:reflection blurRad="6350" stA="55000" endA="300" endPos="45500" dir="5400000" sy="-100000" algn="bl" rotWithShape="0"/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</p:grpSp>
          <p:cxnSp>
            <p:nvCxnSpPr>
              <p:cNvPr id="11" name="Straight Connector 10"/>
              <p:cNvCxnSpPr/>
              <p:nvPr/>
            </p:nvCxnSpPr>
            <p:spPr>
              <a:xfrm>
                <a:off x="0" y="6165304"/>
                <a:ext cx="9144000" cy="72008"/>
              </a:xfrm>
              <a:prstGeom prst="line">
                <a:avLst/>
              </a:prstGeom>
              <a:ln>
                <a:solidFill>
                  <a:srgbClr val="008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" name="Oval 8"/>
            <p:cNvSpPr/>
            <p:nvPr/>
          </p:nvSpPr>
          <p:spPr>
            <a:xfrm>
              <a:off x="7092280" y="6453336"/>
              <a:ext cx="288032" cy="288032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FF6600"/>
              </a:solidFill>
            </a:ln>
            <a:scene3d>
              <a:camera prst="orthographicFront"/>
              <a:lightRig rig="threePt" dir="t"/>
            </a:scene3d>
            <a:sp3d>
              <a:bevelT w="114300" prst="hardEdg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tx1"/>
                  </a:solidFill>
                  <a:effectLst>
                    <a:innerShdw blurRad="114300">
                      <a:prstClr val="black"/>
                    </a:innerShdw>
                    <a:reflection blurRad="6350" stA="55000" endA="300" endPos="45500" dir="5400000" sy="-100000" algn="bl" rotWithShape="0"/>
                  </a:effectLst>
                  <a:latin typeface="Angsana New" pitchFamily="18" charset="-34"/>
                </a:rPr>
                <a:t>C</a:t>
              </a:r>
              <a:endParaRPr lang="th-TH" sz="2000" b="1" dirty="0">
                <a:solidFill>
                  <a:schemeClr val="tx1"/>
                </a:solidFill>
                <a:effectLst>
                  <a:innerShdw blurRad="114300">
                    <a:prstClr val="black"/>
                  </a:innerShdw>
                  <a:reflection blurRad="6350" stA="55000" endA="300" endPos="45500" dir="5400000" sy="-100000" algn="bl" rotWithShape="0"/>
                </a:effectLst>
                <a:latin typeface="Angsana New" pitchFamily="18" charset="-34"/>
              </a:endParaRPr>
            </a:p>
          </p:txBody>
        </p:sp>
      </p:grpSp>
      <p:sp>
        <p:nvSpPr>
          <p:cNvPr id="15" name="Rectangle 14"/>
          <p:cNvSpPr/>
          <p:nvPr/>
        </p:nvSpPr>
        <p:spPr>
          <a:xfrm>
            <a:off x="2771800" y="476672"/>
            <a:ext cx="381642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  <a:buFont typeface="Courier New" pitchFamily="49" charset="0"/>
              <a:buChar char="o"/>
            </a:pPr>
            <a:r>
              <a:rPr lang="th-TH" sz="4000" b="1" dirty="0" smtClean="0">
                <a:solidFill>
                  <a:srgbClr val="0000FF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  <a:reflection blurRad="6350" stA="55000" endA="300" endPos="45500" dir="5400000" sy="-100000" algn="bl" rotWithShape="0"/>
                </a:effectLst>
                <a:latin typeface="EucrosiaUPC" pitchFamily="18" charset="-34"/>
                <a:cs typeface="EucrosiaUPC" pitchFamily="18" charset="-34"/>
              </a:rPr>
              <a:t> สาระสำคัญตามคู่มือฯ</a:t>
            </a:r>
          </a:p>
        </p:txBody>
      </p:sp>
      <p:pic>
        <p:nvPicPr>
          <p:cNvPr id="16" name="รูปภาพ 15" descr="206-1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1013" y="1352550"/>
            <a:ext cx="8753475" cy="4152900"/>
          </a:xfrm>
          <a:prstGeom prst="rect">
            <a:avLst/>
          </a:prstGeom>
        </p:spPr>
      </p:pic>
    </p:spTree>
  </p:cSld>
  <p:clrMapOvr>
    <a:masterClrMapping/>
  </p:clrMapOvr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D85E7-25CD-47EF-B19D-98B9F94D8257}" type="slidenum">
              <a:rPr lang="th-TH" smtClean="0"/>
              <a:pPr/>
              <a:t>160</a:t>
            </a:fld>
            <a:endParaRPr lang="th-TH"/>
          </a:p>
        </p:txBody>
      </p:sp>
      <p:grpSp>
        <p:nvGrpSpPr>
          <p:cNvPr id="2" name="Group 4"/>
          <p:cNvGrpSpPr/>
          <p:nvPr/>
        </p:nvGrpSpPr>
        <p:grpSpPr>
          <a:xfrm>
            <a:off x="0" y="6237312"/>
            <a:ext cx="9144000" cy="576064"/>
            <a:chOff x="0" y="6165304"/>
            <a:chExt cx="9144000" cy="576064"/>
          </a:xfrm>
        </p:grpSpPr>
        <p:grpSp>
          <p:nvGrpSpPr>
            <p:cNvPr id="3" name="Group 10"/>
            <p:cNvGrpSpPr/>
            <p:nvPr/>
          </p:nvGrpSpPr>
          <p:grpSpPr>
            <a:xfrm>
              <a:off x="0" y="6165304"/>
              <a:ext cx="9144000" cy="576064"/>
              <a:chOff x="0" y="5877272"/>
              <a:chExt cx="9144000" cy="576064"/>
            </a:xfrm>
          </p:grpSpPr>
          <p:grpSp>
            <p:nvGrpSpPr>
              <p:cNvPr id="5" name="Group 23"/>
              <p:cNvGrpSpPr/>
              <p:nvPr/>
            </p:nvGrpSpPr>
            <p:grpSpPr>
              <a:xfrm>
                <a:off x="0" y="5877272"/>
                <a:ext cx="9144000" cy="576064"/>
                <a:chOff x="0" y="5877272"/>
                <a:chExt cx="9144000" cy="576064"/>
              </a:xfrm>
            </p:grpSpPr>
            <p:cxnSp>
              <p:nvCxnSpPr>
                <p:cNvPr id="12" name="Straight Connector 11"/>
                <p:cNvCxnSpPr/>
                <p:nvPr/>
              </p:nvCxnSpPr>
              <p:spPr>
                <a:xfrm>
                  <a:off x="0" y="6093296"/>
                  <a:ext cx="9144000" cy="72008"/>
                </a:xfrm>
                <a:prstGeom prst="line">
                  <a:avLst/>
                </a:prstGeom>
                <a:ln>
                  <a:solidFill>
                    <a:srgbClr val="008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3" name="Rectangle 12"/>
                <p:cNvSpPr/>
                <p:nvPr/>
              </p:nvSpPr>
              <p:spPr>
                <a:xfrm>
                  <a:off x="6444208" y="5877272"/>
                  <a:ext cx="2664296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Natchanon</a:t>
                  </a:r>
                  <a:r>
                    <a:rPr lang="en-US" sz="2000" b="1" dirty="0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  </a:t>
                  </a:r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Siriphongsurapa</a:t>
                  </a:r>
                  <a:endParaRPr lang="th-TH" sz="2000" b="1" dirty="0">
                    <a:solidFill>
                      <a:schemeClr val="tx1"/>
                    </a:solidFill>
                    <a:effectLst>
                      <a:innerShdw blurRad="63500" dist="50800" dir="5400000">
                        <a:prstClr val="black">
                          <a:alpha val="50000"/>
                        </a:prstClr>
                      </a:innerShdw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  <p:sp>
              <p:nvSpPr>
                <p:cNvPr id="14" name="Rectangle 13"/>
                <p:cNvSpPr/>
                <p:nvPr/>
              </p:nvSpPr>
              <p:spPr>
                <a:xfrm>
                  <a:off x="6804248" y="6165304"/>
                  <a:ext cx="2160240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smtClean="0">
                      <a:solidFill>
                        <a:srgbClr val="FF6600"/>
                      </a:solidFill>
                      <a:effectLst>
                        <a:innerShdw blurRad="114300">
                          <a:prstClr val="black"/>
                        </a:innerShdw>
                        <a:reflection blurRad="6350" stA="55000" endA="300" endPos="45500" dir="5400000" sy="-100000" algn="bl" rotWithShape="0"/>
                      </a:effectLst>
                      <a:latin typeface="Angsana New" pitchFamily="18" charset="-34"/>
                      <a:cs typeface="Angsana New" pitchFamily="18" charset="-34"/>
                    </a:rPr>
                    <a:t> C    O P Y R I G H T</a:t>
                  </a:r>
                  <a:endParaRPr lang="th-TH" sz="2000" b="1" dirty="0">
                    <a:solidFill>
                      <a:srgbClr val="FF6600"/>
                    </a:solidFill>
                    <a:effectLst>
                      <a:innerShdw blurRad="114300">
                        <a:prstClr val="black"/>
                      </a:innerShdw>
                      <a:reflection blurRad="6350" stA="55000" endA="300" endPos="45500" dir="5400000" sy="-100000" algn="bl" rotWithShape="0"/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</p:grpSp>
          <p:cxnSp>
            <p:nvCxnSpPr>
              <p:cNvPr id="11" name="Straight Connector 10"/>
              <p:cNvCxnSpPr/>
              <p:nvPr/>
            </p:nvCxnSpPr>
            <p:spPr>
              <a:xfrm>
                <a:off x="0" y="6165304"/>
                <a:ext cx="9144000" cy="72008"/>
              </a:xfrm>
              <a:prstGeom prst="line">
                <a:avLst/>
              </a:prstGeom>
              <a:ln>
                <a:solidFill>
                  <a:srgbClr val="008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" name="Oval 8"/>
            <p:cNvSpPr/>
            <p:nvPr/>
          </p:nvSpPr>
          <p:spPr>
            <a:xfrm>
              <a:off x="7092280" y="6453336"/>
              <a:ext cx="288032" cy="288032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FF6600"/>
              </a:solidFill>
            </a:ln>
            <a:scene3d>
              <a:camera prst="orthographicFront"/>
              <a:lightRig rig="threePt" dir="t"/>
            </a:scene3d>
            <a:sp3d>
              <a:bevelT w="114300" prst="hardEdg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tx1"/>
                  </a:solidFill>
                  <a:effectLst>
                    <a:innerShdw blurRad="114300">
                      <a:prstClr val="black"/>
                    </a:innerShdw>
                    <a:reflection blurRad="6350" stA="55000" endA="300" endPos="45500" dir="5400000" sy="-100000" algn="bl" rotWithShape="0"/>
                  </a:effectLst>
                  <a:latin typeface="Angsana New" pitchFamily="18" charset="-34"/>
                </a:rPr>
                <a:t>C</a:t>
              </a:r>
              <a:endParaRPr lang="th-TH" sz="2000" b="1" dirty="0">
                <a:solidFill>
                  <a:schemeClr val="tx1"/>
                </a:solidFill>
                <a:effectLst>
                  <a:innerShdw blurRad="114300">
                    <a:prstClr val="black"/>
                  </a:innerShdw>
                  <a:reflection blurRad="6350" stA="55000" endA="300" endPos="45500" dir="5400000" sy="-100000" algn="bl" rotWithShape="0"/>
                </a:effectLst>
                <a:latin typeface="Angsana New" pitchFamily="18" charset="-34"/>
              </a:endParaRPr>
            </a:p>
          </p:txBody>
        </p:sp>
      </p:grpSp>
      <p:sp>
        <p:nvSpPr>
          <p:cNvPr id="15" name="Rectangle 14"/>
          <p:cNvSpPr/>
          <p:nvPr/>
        </p:nvSpPr>
        <p:spPr>
          <a:xfrm>
            <a:off x="2771800" y="476672"/>
            <a:ext cx="381642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  <a:buFont typeface="Courier New" pitchFamily="49" charset="0"/>
              <a:buChar char="o"/>
            </a:pPr>
            <a:r>
              <a:rPr lang="th-TH" sz="4000" b="1" dirty="0" smtClean="0">
                <a:solidFill>
                  <a:srgbClr val="0000FF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  <a:reflection blurRad="6350" stA="55000" endA="300" endPos="45500" dir="5400000" sy="-100000" algn="bl" rotWithShape="0"/>
                </a:effectLst>
                <a:latin typeface="EucrosiaUPC" pitchFamily="18" charset="-34"/>
                <a:cs typeface="EucrosiaUPC" pitchFamily="18" charset="-34"/>
              </a:rPr>
              <a:t> สาระสำคัญตามคู่มือฯ</a:t>
            </a:r>
          </a:p>
        </p:txBody>
      </p:sp>
      <p:pic>
        <p:nvPicPr>
          <p:cNvPr id="17" name="รูปภาพ 16" descr="206-1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72319" y="1988839"/>
            <a:ext cx="8448154" cy="3016547"/>
          </a:xfrm>
          <a:prstGeom prst="rect">
            <a:avLst/>
          </a:prstGeom>
        </p:spPr>
      </p:pic>
    </p:spTree>
  </p:cSld>
  <p:clrMapOvr>
    <a:masterClrMapping/>
  </p:clrMapOvr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D85E7-25CD-47EF-B19D-98B9F94D8257}" type="slidenum">
              <a:rPr lang="th-TH" smtClean="0"/>
              <a:pPr/>
              <a:t>161</a:t>
            </a:fld>
            <a:endParaRPr lang="th-TH"/>
          </a:p>
        </p:txBody>
      </p:sp>
      <p:grpSp>
        <p:nvGrpSpPr>
          <p:cNvPr id="2" name="Group 4"/>
          <p:cNvGrpSpPr/>
          <p:nvPr/>
        </p:nvGrpSpPr>
        <p:grpSpPr>
          <a:xfrm>
            <a:off x="0" y="6237312"/>
            <a:ext cx="9144000" cy="576064"/>
            <a:chOff x="0" y="6165304"/>
            <a:chExt cx="9144000" cy="576064"/>
          </a:xfrm>
        </p:grpSpPr>
        <p:grpSp>
          <p:nvGrpSpPr>
            <p:cNvPr id="3" name="Group 10"/>
            <p:cNvGrpSpPr/>
            <p:nvPr/>
          </p:nvGrpSpPr>
          <p:grpSpPr>
            <a:xfrm>
              <a:off x="0" y="6165304"/>
              <a:ext cx="9144000" cy="576064"/>
              <a:chOff x="0" y="5877272"/>
              <a:chExt cx="9144000" cy="576064"/>
            </a:xfrm>
          </p:grpSpPr>
          <p:grpSp>
            <p:nvGrpSpPr>
              <p:cNvPr id="5" name="Group 23"/>
              <p:cNvGrpSpPr/>
              <p:nvPr/>
            </p:nvGrpSpPr>
            <p:grpSpPr>
              <a:xfrm>
                <a:off x="0" y="5877272"/>
                <a:ext cx="9144000" cy="576064"/>
                <a:chOff x="0" y="5877272"/>
                <a:chExt cx="9144000" cy="576064"/>
              </a:xfrm>
            </p:grpSpPr>
            <p:cxnSp>
              <p:nvCxnSpPr>
                <p:cNvPr id="12" name="Straight Connector 11"/>
                <p:cNvCxnSpPr/>
                <p:nvPr/>
              </p:nvCxnSpPr>
              <p:spPr>
                <a:xfrm>
                  <a:off x="0" y="6093296"/>
                  <a:ext cx="9144000" cy="72008"/>
                </a:xfrm>
                <a:prstGeom prst="line">
                  <a:avLst/>
                </a:prstGeom>
                <a:ln>
                  <a:solidFill>
                    <a:srgbClr val="008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3" name="Rectangle 12"/>
                <p:cNvSpPr/>
                <p:nvPr/>
              </p:nvSpPr>
              <p:spPr>
                <a:xfrm>
                  <a:off x="6444208" y="5877272"/>
                  <a:ext cx="2664296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Natchanon</a:t>
                  </a:r>
                  <a:r>
                    <a:rPr lang="en-US" sz="2000" b="1" dirty="0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  </a:t>
                  </a:r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Siriphongsurapa</a:t>
                  </a:r>
                  <a:endParaRPr lang="th-TH" sz="2000" b="1" dirty="0">
                    <a:solidFill>
                      <a:schemeClr val="tx1"/>
                    </a:solidFill>
                    <a:effectLst>
                      <a:innerShdw blurRad="63500" dist="50800" dir="5400000">
                        <a:prstClr val="black">
                          <a:alpha val="50000"/>
                        </a:prstClr>
                      </a:innerShdw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  <p:sp>
              <p:nvSpPr>
                <p:cNvPr id="14" name="Rectangle 13"/>
                <p:cNvSpPr/>
                <p:nvPr/>
              </p:nvSpPr>
              <p:spPr>
                <a:xfrm>
                  <a:off x="6804248" y="6165304"/>
                  <a:ext cx="2160240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smtClean="0">
                      <a:solidFill>
                        <a:srgbClr val="FF6600"/>
                      </a:solidFill>
                      <a:effectLst>
                        <a:innerShdw blurRad="114300">
                          <a:prstClr val="black"/>
                        </a:innerShdw>
                        <a:reflection blurRad="6350" stA="55000" endA="300" endPos="45500" dir="5400000" sy="-100000" algn="bl" rotWithShape="0"/>
                      </a:effectLst>
                      <a:latin typeface="Angsana New" pitchFamily="18" charset="-34"/>
                      <a:cs typeface="Angsana New" pitchFamily="18" charset="-34"/>
                    </a:rPr>
                    <a:t> C    O P Y R I G H T</a:t>
                  </a:r>
                  <a:endParaRPr lang="th-TH" sz="2000" b="1" dirty="0">
                    <a:solidFill>
                      <a:srgbClr val="FF6600"/>
                    </a:solidFill>
                    <a:effectLst>
                      <a:innerShdw blurRad="114300">
                        <a:prstClr val="black"/>
                      </a:innerShdw>
                      <a:reflection blurRad="6350" stA="55000" endA="300" endPos="45500" dir="5400000" sy="-100000" algn="bl" rotWithShape="0"/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</p:grpSp>
          <p:cxnSp>
            <p:nvCxnSpPr>
              <p:cNvPr id="11" name="Straight Connector 10"/>
              <p:cNvCxnSpPr/>
              <p:nvPr/>
            </p:nvCxnSpPr>
            <p:spPr>
              <a:xfrm>
                <a:off x="0" y="6165304"/>
                <a:ext cx="9144000" cy="72008"/>
              </a:xfrm>
              <a:prstGeom prst="line">
                <a:avLst/>
              </a:prstGeom>
              <a:ln>
                <a:solidFill>
                  <a:srgbClr val="008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" name="Oval 8"/>
            <p:cNvSpPr/>
            <p:nvPr/>
          </p:nvSpPr>
          <p:spPr>
            <a:xfrm>
              <a:off x="7092280" y="6453336"/>
              <a:ext cx="288032" cy="288032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FF6600"/>
              </a:solidFill>
            </a:ln>
            <a:scene3d>
              <a:camera prst="orthographicFront"/>
              <a:lightRig rig="threePt" dir="t"/>
            </a:scene3d>
            <a:sp3d>
              <a:bevelT w="114300" prst="hardEdg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tx1"/>
                  </a:solidFill>
                  <a:effectLst>
                    <a:innerShdw blurRad="114300">
                      <a:prstClr val="black"/>
                    </a:innerShdw>
                    <a:reflection blurRad="6350" stA="55000" endA="300" endPos="45500" dir="5400000" sy="-100000" algn="bl" rotWithShape="0"/>
                  </a:effectLst>
                  <a:latin typeface="Angsana New" pitchFamily="18" charset="-34"/>
                </a:rPr>
                <a:t>C</a:t>
              </a:r>
              <a:endParaRPr lang="th-TH" sz="2000" b="1" dirty="0">
                <a:solidFill>
                  <a:schemeClr val="tx1"/>
                </a:solidFill>
                <a:effectLst>
                  <a:innerShdw blurRad="114300">
                    <a:prstClr val="black"/>
                  </a:innerShdw>
                  <a:reflection blurRad="6350" stA="55000" endA="300" endPos="45500" dir="5400000" sy="-100000" algn="bl" rotWithShape="0"/>
                </a:effectLst>
                <a:latin typeface="Angsana New" pitchFamily="18" charset="-34"/>
              </a:endParaRPr>
            </a:p>
          </p:txBody>
        </p:sp>
      </p:grpSp>
      <p:sp>
        <p:nvSpPr>
          <p:cNvPr id="15" name="Rectangle 14"/>
          <p:cNvSpPr/>
          <p:nvPr/>
        </p:nvSpPr>
        <p:spPr>
          <a:xfrm>
            <a:off x="2771800" y="260648"/>
            <a:ext cx="381642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  <a:buFont typeface="Courier New" pitchFamily="49" charset="0"/>
              <a:buChar char="o"/>
            </a:pPr>
            <a:r>
              <a:rPr lang="th-TH" sz="4000" b="1" dirty="0" smtClean="0">
                <a:solidFill>
                  <a:srgbClr val="0000FF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  <a:reflection blurRad="6350" stA="55000" endA="300" endPos="45500" dir="5400000" sy="-100000" algn="bl" rotWithShape="0"/>
                </a:effectLst>
                <a:latin typeface="EucrosiaUPC" pitchFamily="18" charset="-34"/>
                <a:cs typeface="EucrosiaUPC" pitchFamily="18" charset="-34"/>
              </a:rPr>
              <a:t> สาระสำคัญตามคู่มือฯ</a:t>
            </a:r>
          </a:p>
        </p:txBody>
      </p:sp>
      <p:pic>
        <p:nvPicPr>
          <p:cNvPr id="16" name="รูปภาพ 15" descr="206-1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16548" y="908720"/>
            <a:ext cx="8575932" cy="5005734"/>
          </a:xfrm>
          <a:prstGeom prst="rect">
            <a:avLst/>
          </a:prstGeom>
        </p:spPr>
      </p:pic>
    </p:spTree>
  </p:cSld>
  <p:clrMapOvr>
    <a:masterClrMapping/>
  </p:clrMapOvr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ประกาศราคากลาง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33178" y="4126197"/>
            <a:ext cx="3486894" cy="2615171"/>
          </a:xfrm>
          <a:prstGeom prst="rect">
            <a:avLst/>
          </a:prstGeom>
        </p:spPr>
      </p:pic>
      <p:cxnSp>
        <p:nvCxnSpPr>
          <p:cNvPr id="5" name="Elbow Connector 4"/>
          <p:cNvCxnSpPr/>
          <p:nvPr/>
        </p:nvCxnSpPr>
        <p:spPr>
          <a:xfrm flipV="1">
            <a:off x="0" y="620688"/>
            <a:ext cx="9144000" cy="288032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Elbow Connector 6"/>
          <p:cNvCxnSpPr/>
          <p:nvPr/>
        </p:nvCxnSpPr>
        <p:spPr>
          <a:xfrm flipV="1">
            <a:off x="0" y="692696"/>
            <a:ext cx="9144000" cy="288032"/>
          </a:xfrm>
          <a:prstGeom prst="bentConnector3">
            <a:avLst>
              <a:gd name="adj1" fmla="val 48229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Elbow Connector 9"/>
          <p:cNvCxnSpPr/>
          <p:nvPr/>
        </p:nvCxnSpPr>
        <p:spPr>
          <a:xfrm>
            <a:off x="179512" y="0"/>
            <a:ext cx="8964488" cy="6669360"/>
          </a:xfrm>
          <a:prstGeom prst="bentConnector3">
            <a:avLst>
              <a:gd name="adj1" fmla="val -683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3" name="Group 7"/>
          <p:cNvGrpSpPr/>
          <p:nvPr/>
        </p:nvGrpSpPr>
        <p:grpSpPr>
          <a:xfrm>
            <a:off x="0" y="6237312"/>
            <a:ext cx="9144000" cy="576064"/>
            <a:chOff x="0" y="6165304"/>
            <a:chExt cx="9144000" cy="576064"/>
          </a:xfrm>
        </p:grpSpPr>
        <p:grpSp>
          <p:nvGrpSpPr>
            <p:cNvPr id="4" name="Group 10"/>
            <p:cNvGrpSpPr/>
            <p:nvPr/>
          </p:nvGrpSpPr>
          <p:grpSpPr>
            <a:xfrm>
              <a:off x="0" y="6165304"/>
              <a:ext cx="9144000" cy="576064"/>
              <a:chOff x="0" y="5877272"/>
              <a:chExt cx="9144000" cy="576064"/>
            </a:xfrm>
          </p:grpSpPr>
          <p:grpSp>
            <p:nvGrpSpPr>
              <p:cNvPr id="6" name="Group 23"/>
              <p:cNvGrpSpPr/>
              <p:nvPr/>
            </p:nvGrpSpPr>
            <p:grpSpPr>
              <a:xfrm>
                <a:off x="0" y="5877272"/>
                <a:ext cx="9144000" cy="576064"/>
                <a:chOff x="0" y="5877272"/>
                <a:chExt cx="9144000" cy="576064"/>
              </a:xfrm>
            </p:grpSpPr>
            <p:cxnSp>
              <p:nvCxnSpPr>
                <p:cNvPr id="15" name="Straight Connector 14"/>
                <p:cNvCxnSpPr/>
                <p:nvPr/>
              </p:nvCxnSpPr>
              <p:spPr>
                <a:xfrm>
                  <a:off x="0" y="6093296"/>
                  <a:ext cx="9144000" cy="72008"/>
                </a:xfrm>
                <a:prstGeom prst="line">
                  <a:avLst/>
                </a:prstGeom>
                <a:ln>
                  <a:solidFill>
                    <a:srgbClr val="008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6" name="Rectangle 15"/>
                <p:cNvSpPr/>
                <p:nvPr/>
              </p:nvSpPr>
              <p:spPr>
                <a:xfrm>
                  <a:off x="6444208" y="5877272"/>
                  <a:ext cx="2664296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Natchanon</a:t>
                  </a:r>
                  <a:r>
                    <a:rPr lang="en-US" sz="2000" b="1" dirty="0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  </a:t>
                  </a:r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Siriphongsurapa</a:t>
                  </a:r>
                  <a:endParaRPr lang="th-TH" sz="2000" b="1" dirty="0">
                    <a:solidFill>
                      <a:schemeClr val="tx1"/>
                    </a:solidFill>
                    <a:effectLst>
                      <a:innerShdw blurRad="63500" dist="50800" dir="5400000">
                        <a:prstClr val="black">
                          <a:alpha val="50000"/>
                        </a:prstClr>
                      </a:innerShdw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  <p:sp>
              <p:nvSpPr>
                <p:cNvPr id="17" name="Rectangle 16"/>
                <p:cNvSpPr/>
                <p:nvPr/>
              </p:nvSpPr>
              <p:spPr>
                <a:xfrm>
                  <a:off x="6804248" y="6165304"/>
                  <a:ext cx="2160240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smtClean="0">
                      <a:solidFill>
                        <a:srgbClr val="FF6600"/>
                      </a:solidFill>
                      <a:effectLst>
                        <a:innerShdw blurRad="114300">
                          <a:prstClr val="black"/>
                        </a:innerShdw>
                        <a:reflection blurRad="6350" stA="55000" endA="300" endPos="45500" dir="5400000" sy="-100000" algn="bl" rotWithShape="0"/>
                      </a:effectLst>
                      <a:latin typeface="Angsana New" pitchFamily="18" charset="-34"/>
                      <a:cs typeface="Angsana New" pitchFamily="18" charset="-34"/>
                    </a:rPr>
                    <a:t> C    O P Y R I G H T</a:t>
                  </a:r>
                  <a:endParaRPr lang="th-TH" sz="2000" b="1" dirty="0">
                    <a:solidFill>
                      <a:srgbClr val="FF6600"/>
                    </a:solidFill>
                    <a:effectLst>
                      <a:innerShdw blurRad="114300">
                        <a:prstClr val="black"/>
                      </a:innerShdw>
                      <a:reflection blurRad="6350" stA="55000" endA="300" endPos="45500" dir="5400000" sy="-100000" algn="bl" rotWithShape="0"/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</p:grpSp>
          <p:cxnSp>
            <p:nvCxnSpPr>
              <p:cNvPr id="14" name="Straight Connector 13"/>
              <p:cNvCxnSpPr/>
              <p:nvPr/>
            </p:nvCxnSpPr>
            <p:spPr>
              <a:xfrm>
                <a:off x="0" y="6165304"/>
                <a:ext cx="9144000" cy="72008"/>
              </a:xfrm>
              <a:prstGeom prst="line">
                <a:avLst/>
              </a:prstGeom>
              <a:ln>
                <a:solidFill>
                  <a:srgbClr val="008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1" name="Oval 10"/>
            <p:cNvSpPr/>
            <p:nvPr/>
          </p:nvSpPr>
          <p:spPr>
            <a:xfrm>
              <a:off x="7092280" y="6453336"/>
              <a:ext cx="288032" cy="288032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FF6600"/>
              </a:solidFill>
            </a:ln>
            <a:scene3d>
              <a:camera prst="orthographicFront"/>
              <a:lightRig rig="threePt" dir="t"/>
            </a:scene3d>
            <a:sp3d>
              <a:bevelT w="114300" prst="hardEdg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tx1"/>
                  </a:solidFill>
                  <a:effectLst>
                    <a:innerShdw blurRad="114300">
                      <a:prstClr val="black"/>
                    </a:innerShdw>
                    <a:reflection blurRad="6350" stA="55000" endA="300" endPos="45500" dir="5400000" sy="-100000" algn="bl" rotWithShape="0"/>
                  </a:effectLst>
                  <a:latin typeface="Angsana New" pitchFamily="18" charset="-34"/>
                </a:rPr>
                <a:t>C</a:t>
              </a:r>
              <a:endParaRPr lang="th-TH" sz="2000" b="1" dirty="0">
                <a:solidFill>
                  <a:schemeClr val="tx1"/>
                </a:solidFill>
                <a:effectLst>
                  <a:innerShdw blurRad="114300">
                    <a:prstClr val="black"/>
                  </a:innerShdw>
                  <a:reflection blurRad="6350" stA="55000" endA="300" endPos="45500" dir="5400000" sy="-100000" algn="bl" rotWithShape="0"/>
                </a:effectLst>
                <a:latin typeface="Angsana New" pitchFamily="18" charset="-34"/>
              </a:endParaRPr>
            </a:p>
          </p:txBody>
        </p:sp>
      </p:grpSp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323528" y="44624"/>
            <a:ext cx="8640960" cy="720080"/>
          </a:xfrm>
        </p:spPr>
        <p:txBody>
          <a:bodyPr>
            <a:noAutofit/>
          </a:bodyPr>
          <a:lstStyle/>
          <a:p>
            <a:pPr>
              <a:buFont typeface="Courier New" pitchFamily="49" charset="0"/>
              <a:buChar char="o"/>
            </a:pPr>
            <a:r>
              <a:rPr lang="th-TH" sz="4000" b="1" dirty="0" smtClean="0">
                <a:solidFill>
                  <a:srgbClr val="FF0000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  <a:reflection blurRad="6350" stA="55000" endA="300" endPos="45500" dir="5400000" sy="-100000" algn="bl" rotWithShape="0"/>
                </a:effectLst>
                <a:latin typeface="EucrosiaUPC" pitchFamily="18" charset="-34"/>
                <a:cs typeface="EucrosiaUPC" pitchFamily="18" charset="-34"/>
              </a:rPr>
              <a:t> การประกาศราคากลาง ทำอย่างไร ?</a:t>
            </a:r>
            <a:endParaRPr lang="th-TH" sz="4000" b="1" dirty="0">
              <a:solidFill>
                <a:srgbClr val="FF0000"/>
              </a:solidFill>
              <a:effectLst>
                <a:innerShdw blurRad="63500" dist="50800" dir="5400000">
                  <a:prstClr val="black">
                    <a:alpha val="50000"/>
                  </a:prstClr>
                </a:innerShdw>
                <a:reflection blurRad="6350" stA="55000" endA="300" endPos="45500" dir="5400000" sy="-100000" algn="bl" rotWithShape="0"/>
              </a:effectLst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18" name="Rectangle 3"/>
          <p:cNvSpPr txBox="1">
            <a:spLocks noChangeArrowheads="1"/>
          </p:cNvSpPr>
          <p:nvPr/>
        </p:nvSpPr>
        <p:spPr>
          <a:xfrm>
            <a:off x="539750" y="1500188"/>
            <a:ext cx="8208963" cy="4449092"/>
          </a:xfrm>
          <a:prstGeom prst="rect">
            <a:avLst/>
          </a:prstGeom>
          <a:noFill/>
          <a:ln w="57150">
            <a:solidFill>
              <a:schemeClr val="accent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th-TH" altLang="th-TH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EucrosiaUPC" pitchFamily="18" charset="-34"/>
                <a:ea typeface="+mn-ea"/>
                <a:cs typeface="EucrosiaUPC" pitchFamily="18" charset="-34"/>
              </a:rPr>
              <a:t>ให้ประกาศรายละเอียดข้อมูลราคากลาง และ</a:t>
            </a:r>
            <a:br>
              <a:rPr kumimoji="0" lang="th-TH" altLang="th-TH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EucrosiaUPC" pitchFamily="18" charset="-34"/>
                <a:ea typeface="+mn-ea"/>
                <a:cs typeface="EucrosiaUPC" pitchFamily="18" charset="-34"/>
              </a:rPr>
            </a:br>
            <a:r>
              <a:rPr kumimoji="0" lang="th-TH" altLang="th-TH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EucrosiaUPC" pitchFamily="18" charset="-34"/>
                <a:ea typeface="+mn-ea"/>
                <a:cs typeface="EucrosiaUPC" pitchFamily="18" charset="-34"/>
              </a:rPr>
              <a:t>    การคำนวณราคากลาง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th-TH" altLang="th-TH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6600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uLnTx/>
                <a:uFillTx/>
                <a:latin typeface="EucrosiaUPC" pitchFamily="18" charset="-34"/>
                <a:ea typeface="+mn-ea"/>
                <a:cs typeface="EucrosiaUPC" pitchFamily="18" charset="-34"/>
              </a:rPr>
              <a:t>ในระบบเครือข่ายสารสนเทศของกรมบัญชีกลาง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th-TH" altLang="th-TH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uLnTx/>
                <a:uFillTx/>
                <a:latin typeface="EucrosiaUPC" pitchFamily="18" charset="-34"/>
                <a:ea typeface="+mn-ea"/>
                <a:cs typeface="EucrosiaUPC" pitchFamily="18" charset="-34"/>
              </a:rPr>
              <a:t>ตามวิธีการที่กรมบัญชีกลางกำหนด</a:t>
            </a:r>
            <a:endParaRPr kumimoji="0" lang="en-US" altLang="th-TH" sz="4000" b="1" i="0" u="none" strike="noStrike" kern="1200" cap="none" spc="0" normalizeH="0" baseline="0" noProof="0" dirty="0" smtClean="0">
              <a:ln>
                <a:noFill/>
              </a:ln>
              <a:solidFill>
                <a:srgbClr val="008000"/>
              </a:solidFill>
              <a:effectLst>
                <a:innerShdw blurRad="63500" dist="50800" dir="5400000">
                  <a:prstClr val="black">
                    <a:alpha val="50000"/>
                  </a:prstClr>
                </a:innerShdw>
              </a:effectLst>
              <a:uLnTx/>
              <a:uFillTx/>
              <a:latin typeface="EucrosiaUPC" pitchFamily="18" charset="-34"/>
              <a:ea typeface="+mn-ea"/>
              <a:cs typeface="EucrosiaUPC" pitchFamily="18" charset="-34"/>
            </a:endParaRPr>
          </a:p>
        </p:txBody>
      </p:sp>
      <p:pic>
        <p:nvPicPr>
          <p:cNvPr id="19" name="Picture 18" descr="ราคากลาง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20319466">
            <a:off x="5876975" y="4239671"/>
            <a:ext cx="2361031" cy="1129189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21" name="Rectangle 20"/>
          <p:cNvSpPr/>
          <p:nvPr/>
        </p:nvSpPr>
        <p:spPr>
          <a:xfrm>
            <a:off x="5292080" y="764704"/>
            <a:ext cx="338437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4400" b="1" i="1" dirty="0" smtClean="0">
                <a:solidFill>
                  <a:srgbClr val="009900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EucrosiaUPC" pitchFamily="18" charset="-34"/>
                <a:cs typeface="EucrosiaUPC" pitchFamily="18" charset="-34"/>
              </a:rPr>
              <a:t>พ.ร.บ. มาตรา 63</a:t>
            </a:r>
            <a:endParaRPr lang="th-TH" sz="4400" i="1" dirty="0">
              <a:solidFill>
                <a:srgbClr val="009900"/>
              </a:solidFill>
              <a:effectLst>
                <a:innerShdw blurRad="63500" dist="50800" dir="5400000">
                  <a:prstClr val="black">
                    <a:alpha val="50000"/>
                  </a:prstClr>
                </a:inn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0" y="1428750"/>
            <a:ext cx="9144000" cy="54292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9460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B90AF72-CB5E-47A1-ADED-8A6CBD88807C}" type="slidenum">
              <a:rPr lang="en-US">
                <a:solidFill>
                  <a:schemeClr val="tx1"/>
                </a:solidFill>
              </a:rPr>
              <a:pPr>
                <a:defRPr/>
              </a:pPr>
              <a:t>163</a:t>
            </a:fld>
            <a:endParaRPr lang="en-US" dirty="0">
              <a:solidFill>
                <a:schemeClr val="tx1"/>
              </a:solidFill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0" y="6237312"/>
            <a:ext cx="9144000" cy="576064"/>
            <a:chOff x="0" y="6165304"/>
            <a:chExt cx="9144000" cy="576064"/>
          </a:xfrm>
        </p:grpSpPr>
        <p:grpSp>
          <p:nvGrpSpPr>
            <p:cNvPr id="8" name="Group 10"/>
            <p:cNvGrpSpPr/>
            <p:nvPr/>
          </p:nvGrpSpPr>
          <p:grpSpPr>
            <a:xfrm>
              <a:off x="0" y="6165304"/>
              <a:ext cx="9144000" cy="576064"/>
              <a:chOff x="0" y="5877272"/>
              <a:chExt cx="9144000" cy="576064"/>
            </a:xfrm>
          </p:grpSpPr>
          <p:grpSp>
            <p:nvGrpSpPr>
              <p:cNvPr id="11" name="Group 23"/>
              <p:cNvGrpSpPr/>
              <p:nvPr/>
            </p:nvGrpSpPr>
            <p:grpSpPr>
              <a:xfrm>
                <a:off x="0" y="5877272"/>
                <a:ext cx="9144000" cy="576064"/>
                <a:chOff x="0" y="5877272"/>
                <a:chExt cx="9144000" cy="576064"/>
              </a:xfrm>
            </p:grpSpPr>
            <p:cxnSp>
              <p:nvCxnSpPr>
                <p:cNvPr id="15" name="Straight Connector 14"/>
                <p:cNvCxnSpPr/>
                <p:nvPr/>
              </p:nvCxnSpPr>
              <p:spPr>
                <a:xfrm>
                  <a:off x="0" y="6093296"/>
                  <a:ext cx="9144000" cy="72008"/>
                </a:xfrm>
                <a:prstGeom prst="line">
                  <a:avLst/>
                </a:prstGeom>
                <a:ln>
                  <a:solidFill>
                    <a:srgbClr val="008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6" name="Rectangle 15"/>
                <p:cNvSpPr/>
                <p:nvPr/>
              </p:nvSpPr>
              <p:spPr>
                <a:xfrm>
                  <a:off x="6444208" y="5877272"/>
                  <a:ext cx="2664296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Natchanon</a:t>
                  </a:r>
                  <a:r>
                    <a:rPr lang="en-US" sz="2000" b="1" dirty="0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  </a:t>
                  </a:r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Siriphongsurapa</a:t>
                  </a:r>
                  <a:endParaRPr lang="th-TH" sz="2000" b="1" dirty="0">
                    <a:solidFill>
                      <a:schemeClr val="tx1"/>
                    </a:solidFill>
                    <a:effectLst>
                      <a:innerShdw blurRad="63500" dist="50800" dir="5400000">
                        <a:prstClr val="black">
                          <a:alpha val="50000"/>
                        </a:prstClr>
                      </a:innerShdw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  <p:sp>
              <p:nvSpPr>
                <p:cNvPr id="17" name="Rectangle 16"/>
                <p:cNvSpPr/>
                <p:nvPr/>
              </p:nvSpPr>
              <p:spPr>
                <a:xfrm>
                  <a:off x="6804248" y="6165304"/>
                  <a:ext cx="2160240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smtClean="0">
                      <a:solidFill>
                        <a:srgbClr val="FF6600"/>
                      </a:solidFill>
                      <a:effectLst>
                        <a:innerShdw blurRad="114300">
                          <a:prstClr val="black"/>
                        </a:innerShdw>
                        <a:reflection blurRad="6350" stA="55000" endA="300" endPos="45500" dir="5400000" sy="-100000" algn="bl" rotWithShape="0"/>
                      </a:effectLst>
                      <a:latin typeface="Angsana New" pitchFamily="18" charset="-34"/>
                      <a:cs typeface="Angsana New" pitchFamily="18" charset="-34"/>
                    </a:rPr>
                    <a:t> C    O P Y R I G H T</a:t>
                  </a:r>
                  <a:endParaRPr lang="th-TH" sz="2000" b="1" dirty="0">
                    <a:solidFill>
                      <a:srgbClr val="FF6600"/>
                    </a:solidFill>
                    <a:effectLst>
                      <a:innerShdw blurRad="114300">
                        <a:prstClr val="black"/>
                      </a:innerShdw>
                      <a:reflection blurRad="6350" stA="55000" endA="300" endPos="45500" dir="5400000" sy="-100000" algn="bl" rotWithShape="0"/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</p:grpSp>
          <p:cxnSp>
            <p:nvCxnSpPr>
              <p:cNvPr id="13" name="Straight Connector 12"/>
              <p:cNvCxnSpPr/>
              <p:nvPr/>
            </p:nvCxnSpPr>
            <p:spPr>
              <a:xfrm>
                <a:off x="0" y="6165304"/>
                <a:ext cx="9144000" cy="72008"/>
              </a:xfrm>
              <a:prstGeom prst="line">
                <a:avLst/>
              </a:prstGeom>
              <a:ln>
                <a:solidFill>
                  <a:srgbClr val="008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" name="Oval 9"/>
            <p:cNvSpPr/>
            <p:nvPr/>
          </p:nvSpPr>
          <p:spPr>
            <a:xfrm>
              <a:off x="7092280" y="6453336"/>
              <a:ext cx="288032" cy="288032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FF6600"/>
              </a:solidFill>
            </a:ln>
            <a:scene3d>
              <a:camera prst="orthographicFront"/>
              <a:lightRig rig="threePt" dir="t"/>
            </a:scene3d>
            <a:sp3d>
              <a:bevelT w="114300" prst="hardEdg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tx1"/>
                  </a:solidFill>
                  <a:effectLst>
                    <a:innerShdw blurRad="114300">
                      <a:prstClr val="black"/>
                    </a:innerShdw>
                    <a:reflection blurRad="6350" stA="55000" endA="300" endPos="45500" dir="5400000" sy="-100000" algn="bl" rotWithShape="0"/>
                  </a:effectLst>
                  <a:latin typeface="Angsana New" pitchFamily="18" charset="-34"/>
                </a:rPr>
                <a:t>C</a:t>
              </a:r>
              <a:endParaRPr lang="th-TH" sz="2000" b="1" dirty="0">
                <a:solidFill>
                  <a:schemeClr val="tx1"/>
                </a:solidFill>
                <a:effectLst>
                  <a:innerShdw blurRad="114300">
                    <a:prstClr val="black"/>
                  </a:innerShdw>
                  <a:reflection blurRad="6350" stA="55000" endA="300" endPos="45500" dir="5400000" sy="-100000" algn="bl" rotWithShape="0"/>
                </a:effectLst>
                <a:latin typeface="Angsana New" pitchFamily="18" charset="-34"/>
              </a:endParaRPr>
            </a:p>
          </p:txBody>
        </p:sp>
      </p:grpSp>
      <p:sp>
        <p:nvSpPr>
          <p:cNvPr id="19" name="Rectangle 18"/>
          <p:cNvSpPr/>
          <p:nvPr/>
        </p:nvSpPr>
        <p:spPr>
          <a:xfrm>
            <a:off x="2715302" y="169476"/>
            <a:ext cx="424186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3200" b="1" dirty="0" smtClean="0">
                <a:solidFill>
                  <a:srgbClr val="0000FF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  <a:reflection blurRad="6350" stA="55000" endA="300" endPos="45500" dir="5400000" sy="-100000" algn="bl" rotWithShape="0"/>
                </a:effectLst>
                <a:latin typeface="EucrosiaUPC" pitchFamily="18" charset="-34"/>
                <a:cs typeface="EucrosiaUPC" pitchFamily="18" charset="-34"/>
              </a:rPr>
              <a:t>คู่มือฯ บทที่ 4 เงื่อนไขการประกาศ</a:t>
            </a:r>
            <a:endParaRPr lang="th-TH" sz="3200" dirty="0"/>
          </a:p>
        </p:txBody>
      </p:sp>
      <p:pic>
        <p:nvPicPr>
          <p:cNvPr id="20" name="Picture 19" descr="เงื่อนไข-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9552" y="764704"/>
            <a:ext cx="8247915" cy="5493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0" y="1428750"/>
            <a:ext cx="9144000" cy="54292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9460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B90AF72-CB5E-47A1-ADED-8A6CBD88807C}" type="slidenum">
              <a:rPr lang="en-US">
                <a:solidFill>
                  <a:schemeClr val="tx1"/>
                </a:solidFill>
              </a:rPr>
              <a:pPr>
                <a:defRPr/>
              </a:pPr>
              <a:t>164</a:t>
            </a:fld>
            <a:endParaRPr lang="en-US" dirty="0">
              <a:solidFill>
                <a:schemeClr val="tx1"/>
              </a:solidFill>
            </a:endParaRPr>
          </a:p>
        </p:txBody>
      </p:sp>
      <p:grpSp>
        <p:nvGrpSpPr>
          <p:cNvPr id="2" name="Group 6"/>
          <p:cNvGrpSpPr/>
          <p:nvPr/>
        </p:nvGrpSpPr>
        <p:grpSpPr>
          <a:xfrm>
            <a:off x="0" y="6237312"/>
            <a:ext cx="9144000" cy="576064"/>
            <a:chOff x="0" y="6165304"/>
            <a:chExt cx="9144000" cy="576064"/>
          </a:xfrm>
        </p:grpSpPr>
        <p:grpSp>
          <p:nvGrpSpPr>
            <p:cNvPr id="3" name="Group 10"/>
            <p:cNvGrpSpPr/>
            <p:nvPr/>
          </p:nvGrpSpPr>
          <p:grpSpPr>
            <a:xfrm>
              <a:off x="0" y="6165304"/>
              <a:ext cx="9144000" cy="576064"/>
              <a:chOff x="0" y="5877272"/>
              <a:chExt cx="9144000" cy="576064"/>
            </a:xfrm>
          </p:grpSpPr>
          <p:grpSp>
            <p:nvGrpSpPr>
              <p:cNvPr id="4" name="Group 23"/>
              <p:cNvGrpSpPr/>
              <p:nvPr/>
            </p:nvGrpSpPr>
            <p:grpSpPr>
              <a:xfrm>
                <a:off x="0" y="5877272"/>
                <a:ext cx="9144000" cy="576064"/>
                <a:chOff x="0" y="5877272"/>
                <a:chExt cx="9144000" cy="576064"/>
              </a:xfrm>
            </p:grpSpPr>
            <p:cxnSp>
              <p:nvCxnSpPr>
                <p:cNvPr id="15" name="Straight Connector 14"/>
                <p:cNvCxnSpPr/>
                <p:nvPr/>
              </p:nvCxnSpPr>
              <p:spPr>
                <a:xfrm>
                  <a:off x="0" y="6093296"/>
                  <a:ext cx="9144000" cy="72008"/>
                </a:xfrm>
                <a:prstGeom prst="line">
                  <a:avLst/>
                </a:prstGeom>
                <a:ln>
                  <a:solidFill>
                    <a:srgbClr val="008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6" name="Rectangle 15"/>
                <p:cNvSpPr/>
                <p:nvPr/>
              </p:nvSpPr>
              <p:spPr>
                <a:xfrm>
                  <a:off x="6444208" y="5877272"/>
                  <a:ext cx="2664296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Natchanon</a:t>
                  </a:r>
                  <a:r>
                    <a:rPr lang="en-US" sz="2000" b="1" dirty="0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  </a:t>
                  </a:r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Siriphongsurapa</a:t>
                  </a:r>
                  <a:endParaRPr lang="th-TH" sz="2000" b="1" dirty="0">
                    <a:solidFill>
                      <a:schemeClr val="tx1"/>
                    </a:solidFill>
                    <a:effectLst>
                      <a:innerShdw blurRad="63500" dist="50800" dir="5400000">
                        <a:prstClr val="black">
                          <a:alpha val="50000"/>
                        </a:prstClr>
                      </a:innerShdw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  <p:sp>
              <p:nvSpPr>
                <p:cNvPr id="17" name="Rectangle 16"/>
                <p:cNvSpPr/>
                <p:nvPr/>
              </p:nvSpPr>
              <p:spPr>
                <a:xfrm>
                  <a:off x="6804248" y="6165304"/>
                  <a:ext cx="2160240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smtClean="0">
                      <a:solidFill>
                        <a:srgbClr val="FF6600"/>
                      </a:solidFill>
                      <a:effectLst>
                        <a:innerShdw blurRad="114300">
                          <a:prstClr val="black"/>
                        </a:innerShdw>
                        <a:reflection blurRad="6350" stA="55000" endA="300" endPos="45500" dir="5400000" sy="-100000" algn="bl" rotWithShape="0"/>
                      </a:effectLst>
                      <a:latin typeface="Angsana New" pitchFamily="18" charset="-34"/>
                      <a:cs typeface="Angsana New" pitchFamily="18" charset="-34"/>
                    </a:rPr>
                    <a:t> C    O P Y R I G H T</a:t>
                  </a:r>
                  <a:endParaRPr lang="th-TH" sz="2000" b="1" dirty="0">
                    <a:solidFill>
                      <a:srgbClr val="FF6600"/>
                    </a:solidFill>
                    <a:effectLst>
                      <a:innerShdw blurRad="114300">
                        <a:prstClr val="black"/>
                      </a:innerShdw>
                      <a:reflection blurRad="6350" stA="55000" endA="300" endPos="45500" dir="5400000" sy="-100000" algn="bl" rotWithShape="0"/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</p:grpSp>
          <p:cxnSp>
            <p:nvCxnSpPr>
              <p:cNvPr id="13" name="Straight Connector 12"/>
              <p:cNvCxnSpPr/>
              <p:nvPr/>
            </p:nvCxnSpPr>
            <p:spPr>
              <a:xfrm>
                <a:off x="0" y="6165304"/>
                <a:ext cx="9144000" cy="72008"/>
              </a:xfrm>
              <a:prstGeom prst="line">
                <a:avLst/>
              </a:prstGeom>
              <a:ln>
                <a:solidFill>
                  <a:srgbClr val="008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" name="Oval 9"/>
            <p:cNvSpPr/>
            <p:nvPr/>
          </p:nvSpPr>
          <p:spPr>
            <a:xfrm>
              <a:off x="7092280" y="6453336"/>
              <a:ext cx="288032" cy="288032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FF6600"/>
              </a:solidFill>
            </a:ln>
            <a:scene3d>
              <a:camera prst="orthographicFront"/>
              <a:lightRig rig="threePt" dir="t"/>
            </a:scene3d>
            <a:sp3d>
              <a:bevelT w="114300" prst="hardEdg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tx1"/>
                  </a:solidFill>
                  <a:effectLst>
                    <a:innerShdw blurRad="114300">
                      <a:prstClr val="black"/>
                    </a:innerShdw>
                    <a:reflection blurRad="6350" stA="55000" endA="300" endPos="45500" dir="5400000" sy="-100000" algn="bl" rotWithShape="0"/>
                  </a:effectLst>
                  <a:latin typeface="Angsana New" pitchFamily="18" charset="-34"/>
                </a:rPr>
                <a:t>C</a:t>
              </a:r>
              <a:endParaRPr lang="th-TH" sz="2000" b="1" dirty="0">
                <a:solidFill>
                  <a:schemeClr val="tx1"/>
                </a:solidFill>
                <a:effectLst>
                  <a:innerShdw blurRad="114300">
                    <a:prstClr val="black"/>
                  </a:innerShdw>
                  <a:reflection blurRad="6350" stA="55000" endA="300" endPos="45500" dir="5400000" sy="-100000" algn="bl" rotWithShape="0"/>
                </a:effectLst>
                <a:latin typeface="Angsana New" pitchFamily="18" charset="-34"/>
              </a:endParaRPr>
            </a:p>
          </p:txBody>
        </p:sp>
      </p:grpSp>
      <p:sp>
        <p:nvSpPr>
          <p:cNvPr id="19" name="Rectangle 18"/>
          <p:cNvSpPr/>
          <p:nvPr/>
        </p:nvSpPr>
        <p:spPr>
          <a:xfrm>
            <a:off x="2339752" y="406405"/>
            <a:ext cx="474360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3600" b="1" dirty="0" smtClean="0">
                <a:solidFill>
                  <a:srgbClr val="0000FF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  <a:reflection blurRad="6350" stA="55000" endA="300" endPos="45500" dir="5400000" sy="-100000" algn="bl" rotWithShape="0"/>
                </a:effectLst>
                <a:latin typeface="EucrosiaUPC" pitchFamily="18" charset="-34"/>
                <a:cs typeface="EucrosiaUPC" pitchFamily="18" charset="-34"/>
              </a:rPr>
              <a:t>คู่มือฯ บทที่ 4 เงื่อนไขการประกาศ</a:t>
            </a:r>
            <a:endParaRPr lang="th-TH" sz="3600" dirty="0"/>
          </a:p>
        </p:txBody>
      </p:sp>
      <p:pic>
        <p:nvPicPr>
          <p:cNvPr id="18" name="Picture 17" descr="เงื่อนไข-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5535" y="1682755"/>
            <a:ext cx="8424937" cy="294912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0" y="1428750"/>
            <a:ext cx="9144000" cy="54292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9460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B90AF72-CB5E-47A1-ADED-8A6CBD88807C}" type="slidenum">
              <a:rPr lang="en-US">
                <a:solidFill>
                  <a:schemeClr val="tx1"/>
                </a:solidFill>
              </a:rPr>
              <a:pPr>
                <a:defRPr/>
              </a:pPr>
              <a:t>165</a:t>
            </a:fld>
            <a:endParaRPr lang="en-US" dirty="0">
              <a:solidFill>
                <a:schemeClr val="tx1"/>
              </a:solidFill>
            </a:endParaRPr>
          </a:p>
        </p:txBody>
      </p:sp>
      <p:grpSp>
        <p:nvGrpSpPr>
          <p:cNvPr id="2" name="Group 6"/>
          <p:cNvGrpSpPr/>
          <p:nvPr/>
        </p:nvGrpSpPr>
        <p:grpSpPr>
          <a:xfrm>
            <a:off x="0" y="6237312"/>
            <a:ext cx="9144000" cy="576064"/>
            <a:chOff x="0" y="6165304"/>
            <a:chExt cx="9144000" cy="576064"/>
          </a:xfrm>
        </p:grpSpPr>
        <p:grpSp>
          <p:nvGrpSpPr>
            <p:cNvPr id="3" name="Group 10"/>
            <p:cNvGrpSpPr/>
            <p:nvPr/>
          </p:nvGrpSpPr>
          <p:grpSpPr>
            <a:xfrm>
              <a:off x="0" y="6165304"/>
              <a:ext cx="9144000" cy="576064"/>
              <a:chOff x="0" y="5877272"/>
              <a:chExt cx="9144000" cy="576064"/>
            </a:xfrm>
          </p:grpSpPr>
          <p:grpSp>
            <p:nvGrpSpPr>
              <p:cNvPr id="4" name="Group 23"/>
              <p:cNvGrpSpPr/>
              <p:nvPr/>
            </p:nvGrpSpPr>
            <p:grpSpPr>
              <a:xfrm>
                <a:off x="0" y="5877272"/>
                <a:ext cx="9144000" cy="576064"/>
                <a:chOff x="0" y="5877272"/>
                <a:chExt cx="9144000" cy="576064"/>
              </a:xfrm>
            </p:grpSpPr>
            <p:cxnSp>
              <p:nvCxnSpPr>
                <p:cNvPr id="15" name="Straight Connector 14"/>
                <p:cNvCxnSpPr/>
                <p:nvPr/>
              </p:nvCxnSpPr>
              <p:spPr>
                <a:xfrm>
                  <a:off x="0" y="6093296"/>
                  <a:ext cx="9144000" cy="72008"/>
                </a:xfrm>
                <a:prstGeom prst="line">
                  <a:avLst/>
                </a:prstGeom>
                <a:ln>
                  <a:solidFill>
                    <a:srgbClr val="008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6" name="Rectangle 15"/>
                <p:cNvSpPr/>
                <p:nvPr/>
              </p:nvSpPr>
              <p:spPr>
                <a:xfrm>
                  <a:off x="6444208" y="5877272"/>
                  <a:ext cx="2664296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Natchanon</a:t>
                  </a:r>
                  <a:r>
                    <a:rPr lang="en-US" sz="2000" b="1" dirty="0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  </a:t>
                  </a:r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Siriphongsurapa</a:t>
                  </a:r>
                  <a:endParaRPr lang="th-TH" sz="2000" b="1" dirty="0">
                    <a:solidFill>
                      <a:schemeClr val="tx1"/>
                    </a:solidFill>
                    <a:effectLst>
                      <a:innerShdw blurRad="63500" dist="50800" dir="5400000">
                        <a:prstClr val="black">
                          <a:alpha val="50000"/>
                        </a:prstClr>
                      </a:innerShdw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  <p:sp>
              <p:nvSpPr>
                <p:cNvPr id="17" name="Rectangle 16"/>
                <p:cNvSpPr/>
                <p:nvPr/>
              </p:nvSpPr>
              <p:spPr>
                <a:xfrm>
                  <a:off x="6804248" y="6165304"/>
                  <a:ext cx="2160240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smtClean="0">
                      <a:solidFill>
                        <a:srgbClr val="FF6600"/>
                      </a:solidFill>
                      <a:effectLst>
                        <a:innerShdw blurRad="114300">
                          <a:prstClr val="black"/>
                        </a:innerShdw>
                        <a:reflection blurRad="6350" stA="55000" endA="300" endPos="45500" dir="5400000" sy="-100000" algn="bl" rotWithShape="0"/>
                      </a:effectLst>
                      <a:latin typeface="Angsana New" pitchFamily="18" charset="-34"/>
                      <a:cs typeface="Angsana New" pitchFamily="18" charset="-34"/>
                    </a:rPr>
                    <a:t> C    O P Y R I G H T</a:t>
                  </a:r>
                  <a:endParaRPr lang="th-TH" sz="2000" b="1" dirty="0">
                    <a:solidFill>
                      <a:srgbClr val="FF6600"/>
                    </a:solidFill>
                    <a:effectLst>
                      <a:innerShdw blurRad="114300">
                        <a:prstClr val="black"/>
                      </a:innerShdw>
                      <a:reflection blurRad="6350" stA="55000" endA="300" endPos="45500" dir="5400000" sy="-100000" algn="bl" rotWithShape="0"/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</p:grpSp>
          <p:cxnSp>
            <p:nvCxnSpPr>
              <p:cNvPr id="13" name="Straight Connector 12"/>
              <p:cNvCxnSpPr/>
              <p:nvPr/>
            </p:nvCxnSpPr>
            <p:spPr>
              <a:xfrm>
                <a:off x="0" y="6165304"/>
                <a:ext cx="9144000" cy="72008"/>
              </a:xfrm>
              <a:prstGeom prst="line">
                <a:avLst/>
              </a:prstGeom>
              <a:ln>
                <a:solidFill>
                  <a:srgbClr val="008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" name="Oval 9"/>
            <p:cNvSpPr/>
            <p:nvPr/>
          </p:nvSpPr>
          <p:spPr>
            <a:xfrm>
              <a:off x="7092280" y="6453336"/>
              <a:ext cx="288032" cy="288032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FF6600"/>
              </a:solidFill>
            </a:ln>
            <a:scene3d>
              <a:camera prst="orthographicFront"/>
              <a:lightRig rig="threePt" dir="t"/>
            </a:scene3d>
            <a:sp3d>
              <a:bevelT w="114300" prst="hardEdg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tx1"/>
                  </a:solidFill>
                  <a:effectLst>
                    <a:innerShdw blurRad="114300">
                      <a:prstClr val="black"/>
                    </a:innerShdw>
                    <a:reflection blurRad="6350" stA="55000" endA="300" endPos="45500" dir="5400000" sy="-100000" algn="bl" rotWithShape="0"/>
                  </a:effectLst>
                  <a:latin typeface="Angsana New" pitchFamily="18" charset="-34"/>
                </a:rPr>
                <a:t>C</a:t>
              </a:r>
              <a:endParaRPr lang="th-TH" sz="2000" b="1" dirty="0">
                <a:solidFill>
                  <a:schemeClr val="tx1"/>
                </a:solidFill>
                <a:effectLst>
                  <a:innerShdw blurRad="114300">
                    <a:prstClr val="black"/>
                  </a:innerShdw>
                  <a:reflection blurRad="6350" stA="55000" endA="300" endPos="45500" dir="5400000" sy="-100000" algn="bl" rotWithShape="0"/>
                </a:effectLst>
                <a:latin typeface="Angsana New" pitchFamily="18" charset="-34"/>
              </a:endParaRPr>
            </a:p>
          </p:txBody>
        </p:sp>
      </p:grpSp>
      <p:sp>
        <p:nvSpPr>
          <p:cNvPr id="19" name="Rectangle 18"/>
          <p:cNvSpPr/>
          <p:nvPr/>
        </p:nvSpPr>
        <p:spPr>
          <a:xfrm>
            <a:off x="2715302" y="169476"/>
            <a:ext cx="372890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b="1" dirty="0" smtClean="0">
                <a:solidFill>
                  <a:srgbClr val="0000FF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  <a:reflection blurRad="6350" stA="55000" endA="300" endPos="45500" dir="5400000" sy="-100000" algn="bl" rotWithShape="0"/>
                </a:effectLst>
                <a:latin typeface="EucrosiaUPC" pitchFamily="18" charset="-34"/>
                <a:cs typeface="EucrosiaUPC" pitchFamily="18" charset="-34"/>
              </a:rPr>
              <a:t>คู่มือฯ บทที่ 4 เงื่อนไขการประกาศ</a:t>
            </a:r>
            <a:endParaRPr lang="th-TH" dirty="0"/>
          </a:p>
        </p:txBody>
      </p:sp>
      <p:pic>
        <p:nvPicPr>
          <p:cNvPr id="18" name="Picture 17" descr="เงื่อไข-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9552" y="729127"/>
            <a:ext cx="8100392" cy="1907785"/>
          </a:xfrm>
          <a:prstGeom prst="rect">
            <a:avLst/>
          </a:prstGeom>
        </p:spPr>
      </p:pic>
      <p:pic>
        <p:nvPicPr>
          <p:cNvPr id="20" name="Picture 19" descr="เงื่อนไข-4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11560" y="2652555"/>
            <a:ext cx="7937253" cy="344074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0" y="1428750"/>
            <a:ext cx="9144000" cy="54292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9460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B90AF72-CB5E-47A1-ADED-8A6CBD88807C}" type="slidenum">
              <a:rPr lang="en-US">
                <a:solidFill>
                  <a:schemeClr val="tx1"/>
                </a:solidFill>
              </a:rPr>
              <a:pPr>
                <a:defRPr/>
              </a:pPr>
              <a:t>166</a:t>
            </a:fld>
            <a:endParaRPr lang="en-US" dirty="0">
              <a:solidFill>
                <a:schemeClr val="tx1"/>
              </a:solidFill>
            </a:endParaRPr>
          </a:p>
        </p:txBody>
      </p:sp>
      <p:grpSp>
        <p:nvGrpSpPr>
          <p:cNvPr id="2" name="Group 6"/>
          <p:cNvGrpSpPr/>
          <p:nvPr/>
        </p:nvGrpSpPr>
        <p:grpSpPr>
          <a:xfrm>
            <a:off x="0" y="6237312"/>
            <a:ext cx="9144000" cy="576064"/>
            <a:chOff x="0" y="6165304"/>
            <a:chExt cx="9144000" cy="576064"/>
          </a:xfrm>
        </p:grpSpPr>
        <p:grpSp>
          <p:nvGrpSpPr>
            <p:cNvPr id="3" name="Group 10"/>
            <p:cNvGrpSpPr/>
            <p:nvPr/>
          </p:nvGrpSpPr>
          <p:grpSpPr>
            <a:xfrm>
              <a:off x="0" y="6165304"/>
              <a:ext cx="9144000" cy="576064"/>
              <a:chOff x="0" y="5877272"/>
              <a:chExt cx="9144000" cy="576064"/>
            </a:xfrm>
          </p:grpSpPr>
          <p:grpSp>
            <p:nvGrpSpPr>
              <p:cNvPr id="4" name="Group 23"/>
              <p:cNvGrpSpPr/>
              <p:nvPr/>
            </p:nvGrpSpPr>
            <p:grpSpPr>
              <a:xfrm>
                <a:off x="0" y="5877272"/>
                <a:ext cx="9144000" cy="576064"/>
                <a:chOff x="0" y="5877272"/>
                <a:chExt cx="9144000" cy="576064"/>
              </a:xfrm>
            </p:grpSpPr>
            <p:cxnSp>
              <p:nvCxnSpPr>
                <p:cNvPr id="15" name="Straight Connector 14"/>
                <p:cNvCxnSpPr/>
                <p:nvPr/>
              </p:nvCxnSpPr>
              <p:spPr>
                <a:xfrm>
                  <a:off x="0" y="6093296"/>
                  <a:ext cx="9144000" cy="72008"/>
                </a:xfrm>
                <a:prstGeom prst="line">
                  <a:avLst/>
                </a:prstGeom>
                <a:ln>
                  <a:solidFill>
                    <a:srgbClr val="008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6" name="Rectangle 15"/>
                <p:cNvSpPr/>
                <p:nvPr/>
              </p:nvSpPr>
              <p:spPr>
                <a:xfrm>
                  <a:off x="6444208" y="5877272"/>
                  <a:ext cx="2664296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Natchanon</a:t>
                  </a:r>
                  <a:r>
                    <a:rPr lang="en-US" sz="2000" b="1" dirty="0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  </a:t>
                  </a:r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Siriphongsurapa</a:t>
                  </a:r>
                  <a:endParaRPr lang="th-TH" sz="2000" b="1" dirty="0">
                    <a:solidFill>
                      <a:schemeClr val="tx1"/>
                    </a:solidFill>
                    <a:effectLst>
                      <a:innerShdw blurRad="63500" dist="50800" dir="5400000">
                        <a:prstClr val="black">
                          <a:alpha val="50000"/>
                        </a:prstClr>
                      </a:innerShdw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  <p:sp>
              <p:nvSpPr>
                <p:cNvPr id="17" name="Rectangle 16"/>
                <p:cNvSpPr/>
                <p:nvPr/>
              </p:nvSpPr>
              <p:spPr>
                <a:xfrm>
                  <a:off x="6804248" y="6165304"/>
                  <a:ext cx="2160240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smtClean="0">
                      <a:solidFill>
                        <a:srgbClr val="FF6600"/>
                      </a:solidFill>
                      <a:effectLst>
                        <a:innerShdw blurRad="114300">
                          <a:prstClr val="black"/>
                        </a:innerShdw>
                        <a:reflection blurRad="6350" stA="55000" endA="300" endPos="45500" dir="5400000" sy="-100000" algn="bl" rotWithShape="0"/>
                      </a:effectLst>
                      <a:latin typeface="Angsana New" pitchFamily="18" charset="-34"/>
                      <a:cs typeface="Angsana New" pitchFamily="18" charset="-34"/>
                    </a:rPr>
                    <a:t> C    O P Y R I G H T</a:t>
                  </a:r>
                  <a:endParaRPr lang="th-TH" sz="2000" b="1" dirty="0">
                    <a:solidFill>
                      <a:srgbClr val="FF6600"/>
                    </a:solidFill>
                    <a:effectLst>
                      <a:innerShdw blurRad="114300">
                        <a:prstClr val="black"/>
                      </a:innerShdw>
                      <a:reflection blurRad="6350" stA="55000" endA="300" endPos="45500" dir="5400000" sy="-100000" algn="bl" rotWithShape="0"/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</p:grpSp>
          <p:cxnSp>
            <p:nvCxnSpPr>
              <p:cNvPr id="13" name="Straight Connector 12"/>
              <p:cNvCxnSpPr/>
              <p:nvPr/>
            </p:nvCxnSpPr>
            <p:spPr>
              <a:xfrm>
                <a:off x="0" y="6165304"/>
                <a:ext cx="9144000" cy="72008"/>
              </a:xfrm>
              <a:prstGeom prst="line">
                <a:avLst/>
              </a:prstGeom>
              <a:ln>
                <a:solidFill>
                  <a:srgbClr val="008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" name="Oval 9"/>
            <p:cNvSpPr/>
            <p:nvPr/>
          </p:nvSpPr>
          <p:spPr>
            <a:xfrm>
              <a:off x="7092280" y="6453336"/>
              <a:ext cx="288032" cy="288032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FF6600"/>
              </a:solidFill>
            </a:ln>
            <a:scene3d>
              <a:camera prst="orthographicFront"/>
              <a:lightRig rig="threePt" dir="t"/>
            </a:scene3d>
            <a:sp3d>
              <a:bevelT w="114300" prst="hardEdg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tx1"/>
                  </a:solidFill>
                  <a:effectLst>
                    <a:innerShdw blurRad="114300">
                      <a:prstClr val="black"/>
                    </a:innerShdw>
                    <a:reflection blurRad="6350" stA="55000" endA="300" endPos="45500" dir="5400000" sy="-100000" algn="bl" rotWithShape="0"/>
                  </a:effectLst>
                  <a:latin typeface="Angsana New" pitchFamily="18" charset="-34"/>
                </a:rPr>
                <a:t>C</a:t>
              </a:r>
              <a:endParaRPr lang="th-TH" sz="2000" b="1" dirty="0">
                <a:solidFill>
                  <a:schemeClr val="tx1"/>
                </a:solidFill>
                <a:effectLst>
                  <a:innerShdw blurRad="114300">
                    <a:prstClr val="black"/>
                  </a:innerShdw>
                  <a:reflection blurRad="6350" stA="55000" endA="300" endPos="45500" dir="5400000" sy="-100000" algn="bl" rotWithShape="0"/>
                </a:effectLst>
                <a:latin typeface="Angsana New" pitchFamily="18" charset="-34"/>
              </a:endParaRPr>
            </a:p>
          </p:txBody>
        </p:sp>
      </p:grpSp>
      <p:sp>
        <p:nvSpPr>
          <p:cNvPr id="19" name="Rectangle 18"/>
          <p:cNvSpPr/>
          <p:nvPr/>
        </p:nvSpPr>
        <p:spPr>
          <a:xfrm>
            <a:off x="2123728" y="488866"/>
            <a:ext cx="524855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4000" b="1" dirty="0" smtClean="0">
                <a:solidFill>
                  <a:srgbClr val="0000FF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  <a:reflection blurRad="6350" stA="55000" endA="300" endPos="45500" dir="5400000" sy="-100000" algn="bl" rotWithShape="0"/>
                </a:effectLst>
                <a:latin typeface="EucrosiaUPC" pitchFamily="18" charset="-34"/>
                <a:cs typeface="EucrosiaUPC" pitchFamily="18" charset="-34"/>
              </a:rPr>
              <a:t>คู่มือฯ บทที่ 4 เงื่อนไขการประกาศ</a:t>
            </a:r>
            <a:endParaRPr lang="th-TH" sz="4000" dirty="0"/>
          </a:p>
        </p:txBody>
      </p:sp>
      <p:pic>
        <p:nvPicPr>
          <p:cNvPr id="18" name="Picture 17" descr="เงื่อนไข-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3528" y="1844824"/>
            <a:ext cx="8496944" cy="240113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0" y="1428750"/>
            <a:ext cx="9144000" cy="54292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9460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B90AF72-CB5E-47A1-ADED-8A6CBD88807C}" type="slidenum">
              <a:rPr lang="en-US">
                <a:solidFill>
                  <a:schemeClr val="tx1"/>
                </a:solidFill>
              </a:rPr>
              <a:pPr>
                <a:defRPr/>
              </a:pPr>
              <a:t>167</a:t>
            </a:fld>
            <a:endParaRPr lang="en-US" dirty="0">
              <a:solidFill>
                <a:schemeClr val="tx1"/>
              </a:solidFill>
            </a:endParaRPr>
          </a:p>
        </p:txBody>
      </p:sp>
      <p:grpSp>
        <p:nvGrpSpPr>
          <p:cNvPr id="2" name="Group 6"/>
          <p:cNvGrpSpPr/>
          <p:nvPr/>
        </p:nvGrpSpPr>
        <p:grpSpPr>
          <a:xfrm>
            <a:off x="0" y="6237312"/>
            <a:ext cx="9144000" cy="576064"/>
            <a:chOff x="0" y="6165304"/>
            <a:chExt cx="9144000" cy="576064"/>
          </a:xfrm>
        </p:grpSpPr>
        <p:grpSp>
          <p:nvGrpSpPr>
            <p:cNvPr id="3" name="Group 10"/>
            <p:cNvGrpSpPr/>
            <p:nvPr/>
          </p:nvGrpSpPr>
          <p:grpSpPr>
            <a:xfrm>
              <a:off x="0" y="6165304"/>
              <a:ext cx="9144000" cy="576064"/>
              <a:chOff x="0" y="5877272"/>
              <a:chExt cx="9144000" cy="576064"/>
            </a:xfrm>
          </p:grpSpPr>
          <p:grpSp>
            <p:nvGrpSpPr>
              <p:cNvPr id="4" name="Group 23"/>
              <p:cNvGrpSpPr/>
              <p:nvPr/>
            </p:nvGrpSpPr>
            <p:grpSpPr>
              <a:xfrm>
                <a:off x="0" y="5877272"/>
                <a:ext cx="9144000" cy="576064"/>
                <a:chOff x="0" y="5877272"/>
                <a:chExt cx="9144000" cy="576064"/>
              </a:xfrm>
            </p:grpSpPr>
            <p:cxnSp>
              <p:nvCxnSpPr>
                <p:cNvPr id="15" name="Straight Connector 14"/>
                <p:cNvCxnSpPr/>
                <p:nvPr/>
              </p:nvCxnSpPr>
              <p:spPr>
                <a:xfrm>
                  <a:off x="0" y="6093296"/>
                  <a:ext cx="9144000" cy="72008"/>
                </a:xfrm>
                <a:prstGeom prst="line">
                  <a:avLst/>
                </a:prstGeom>
                <a:ln>
                  <a:solidFill>
                    <a:srgbClr val="008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6" name="Rectangle 15"/>
                <p:cNvSpPr/>
                <p:nvPr/>
              </p:nvSpPr>
              <p:spPr>
                <a:xfrm>
                  <a:off x="6444208" y="5877272"/>
                  <a:ext cx="2664296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Natchanon</a:t>
                  </a:r>
                  <a:r>
                    <a:rPr lang="en-US" sz="2000" b="1" dirty="0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  </a:t>
                  </a:r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Siriphongsurapa</a:t>
                  </a:r>
                  <a:endParaRPr lang="th-TH" sz="2000" b="1" dirty="0">
                    <a:solidFill>
                      <a:schemeClr val="tx1"/>
                    </a:solidFill>
                    <a:effectLst>
                      <a:innerShdw blurRad="63500" dist="50800" dir="5400000">
                        <a:prstClr val="black">
                          <a:alpha val="50000"/>
                        </a:prstClr>
                      </a:innerShdw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  <p:sp>
              <p:nvSpPr>
                <p:cNvPr id="17" name="Rectangle 16"/>
                <p:cNvSpPr/>
                <p:nvPr/>
              </p:nvSpPr>
              <p:spPr>
                <a:xfrm>
                  <a:off x="6804248" y="6165304"/>
                  <a:ext cx="2160240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smtClean="0">
                      <a:solidFill>
                        <a:srgbClr val="FF6600"/>
                      </a:solidFill>
                      <a:effectLst>
                        <a:innerShdw blurRad="114300">
                          <a:prstClr val="black"/>
                        </a:innerShdw>
                        <a:reflection blurRad="6350" stA="55000" endA="300" endPos="45500" dir="5400000" sy="-100000" algn="bl" rotWithShape="0"/>
                      </a:effectLst>
                      <a:latin typeface="Angsana New" pitchFamily="18" charset="-34"/>
                      <a:cs typeface="Angsana New" pitchFamily="18" charset="-34"/>
                    </a:rPr>
                    <a:t> C    O P Y R I G H T</a:t>
                  </a:r>
                  <a:endParaRPr lang="th-TH" sz="2000" b="1" dirty="0">
                    <a:solidFill>
                      <a:srgbClr val="FF6600"/>
                    </a:solidFill>
                    <a:effectLst>
                      <a:innerShdw blurRad="114300">
                        <a:prstClr val="black"/>
                      </a:innerShdw>
                      <a:reflection blurRad="6350" stA="55000" endA="300" endPos="45500" dir="5400000" sy="-100000" algn="bl" rotWithShape="0"/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</p:grpSp>
          <p:cxnSp>
            <p:nvCxnSpPr>
              <p:cNvPr id="13" name="Straight Connector 12"/>
              <p:cNvCxnSpPr/>
              <p:nvPr/>
            </p:nvCxnSpPr>
            <p:spPr>
              <a:xfrm>
                <a:off x="0" y="6165304"/>
                <a:ext cx="9144000" cy="72008"/>
              </a:xfrm>
              <a:prstGeom prst="line">
                <a:avLst/>
              </a:prstGeom>
              <a:ln>
                <a:solidFill>
                  <a:srgbClr val="008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" name="Oval 9"/>
            <p:cNvSpPr/>
            <p:nvPr/>
          </p:nvSpPr>
          <p:spPr>
            <a:xfrm>
              <a:off x="7092280" y="6453336"/>
              <a:ext cx="288032" cy="288032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FF6600"/>
              </a:solidFill>
            </a:ln>
            <a:scene3d>
              <a:camera prst="orthographicFront"/>
              <a:lightRig rig="threePt" dir="t"/>
            </a:scene3d>
            <a:sp3d>
              <a:bevelT w="114300" prst="hardEdg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tx1"/>
                  </a:solidFill>
                  <a:effectLst>
                    <a:innerShdw blurRad="114300">
                      <a:prstClr val="black"/>
                    </a:innerShdw>
                    <a:reflection blurRad="6350" stA="55000" endA="300" endPos="45500" dir="5400000" sy="-100000" algn="bl" rotWithShape="0"/>
                  </a:effectLst>
                  <a:latin typeface="Angsana New" pitchFamily="18" charset="-34"/>
                </a:rPr>
                <a:t>C</a:t>
              </a:r>
              <a:endParaRPr lang="th-TH" sz="2000" b="1" dirty="0">
                <a:solidFill>
                  <a:schemeClr val="tx1"/>
                </a:solidFill>
                <a:effectLst>
                  <a:innerShdw blurRad="114300">
                    <a:prstClr val="black"/>
                  </a:innerShdw>
                  <a:reflection blurRad="6350" stA="55000" endA="300" endPos="45500" dir="5400000" sy="-100000" algn="bl" rotWithShape="0"/>
                </a:effectLst>
                <a:latin typeface="Angsana New" pitchFamily="18" charset="-34"/>
              </a:endParaRPr>
            </a:p>
          </p:txBody>
        </p:sp>
      </p:grpSp>
      <p:sp>
        <p:nvSpPr>
          <p:cNvPr id="18" name="Rectangle 17"/>
          <p:cNvSpPr/>
          <p:nvPr/>
        </p:nvSpPr>
        <p:spPr>
          <a:xfrm>
            <a:off x="1619672" y="188640"/>
            <a:ext cx="626469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 algn="ctr"/>
            <a:r>
              <a:rPr lang="th-TH" sz="5400" b="1" dirty="0" smtClean="0">
                <a:solidFill>
                  <a:srgbClr val="FF0000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EucrosiaUPC" pitchFamily="18" charset="-34"/>
                <a:cs typeface="EucrosiaUPC" pitchFamily="18" charset="-34"/>
              </a:rPr>
              <a:t>ผลของราคากลาง ?</a:t>
            </a:r>
          </a:p>
        </p:txBody>
      </p:sp>
      <p:pic>
        <p:nvPicPr>
          <p:cNvPr id="20" name="Picture 19" descr="ผลราคากลาง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5287" y="1916832"/>
            <a:ext cx="8353425" cy="1457325"/>
          </a:xfrm>
          <a:prstGeom prst="rect">
            <a:avLst/>
          </a:prstGeom>
        </p:spPr>
      </p:pic>
      <p:sp>
        <p:nvSpPr>
          <p:cNvPr id="21" name="Rectangle 20"/>
          <p:cNvSpPr/>
          <p:nvPr/>
        </p:nvSpPr>
        <p:spPr>
          <a:xfrm>
            <a:off x="611560" y="1196752"/>
            <a:ext cx="328327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 typeface="Courier New" pitchFamily="49" charset="0"/>
              <a:buChar char="o"/>
            </a:pPr>
            <a:r>
              <a:rPr lang="th-TH" sz="4000" b="1" dirty="0" smtClean="0">
                <a:solidFill>
                  <a:srgbClr val="0000FF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EucrosiaUPC" pitchFamily="18" charset="-34"/>
                <a:cs typeface="EucrosiaUPC" pitchFamily="18" charset="-34"/>
              </a:rPr>
              <a:t> กรณีงานก่อสร้าง </a:t>
            </a:r>
            <a:r>
              <a:rPr lang="en-US" sz="4000" b="1" dirty="0" smtClean="0">
                <a:solidFill>
                  <a:srgbClr val="0000FF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EucrosiaUPC" pitchFamily="18" charset="-34"/>
                <a:cs typeface="EucrosiaUPC" pitchFamily="18" charset="-34"/>
              </a:rPr>
              <a:t>:</a:t>
            </a:r>
            <a:endParaRPr lang="th-TH" dirty="0">
              <a:solidFill>
                <a:srgbClr val="0000FF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611560" y="3729226"/>
            <a:ext cx="403507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 typeface="Courier New" pitchFamily="49" charset="0"/>
              <a:buChar char="o"/>
            </a:pPr>
            <a:r>
              <a:rPr lang="th-TH" sz="4000" b="1" dirty="0" smtClean="0">
                <a:solidFill>
                  <a:srgbClr val="0000FF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EucrosiaUPC" pitchFamily="18" charset="-34"/>
                <a:cs typeface="EucrosiaUPC" pitchFamily="18" charset="-34"/>
              </a:rPr>
              <a:t> กรณีไม่ใช่งานก่อสร้าง </a:t>
            </a:r>
            <a:r>
              <a:rPr lang="en-US" sz="4000" b="1" dirty="0" smtClean="0">
                <a:solidFill>
                  <a:srgbClr val="0000FF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EucrosiaUPC" pitchFamily="18" charset="-34"/>
                <a:cs typeface="EucrosiaUPC" pitchFamily="18" charset="-34"/>
              </a:rPr>
              <a:t>:</a:t>
            </a:r>
            <a:endParaRPr lang="th-TH" dirty="0">
              <a:solidFill>
                <a:srgbClr val="0000FF"/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1835696" y="4500409"/>
            <a:ext cx="597666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th-TH" sz="3200" b="1" dirty="0" smtClean="0">
                <a:solidFill>
                  <a:srgbClr val="0000FF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EucrosiaUPC" pitchFamily="18" charset="-34"/>
                <a:cs typeface="EucrosiaUPC" pitchFamily="18" charset="-34"/>
              </a:rPr>
              <a:t> ไม่มีหลักเกณฑ์กำหนดไว้ดังเช่นงานก่อสร้าง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ตัวยึดเนื้อหา 2"/>
          <p:cNvSpPr>
            <a:spLocks noGrp="1"/>
          </p:cNvSpPr>
          <p:nvPr>
            <p:ph idx="1"/>
          </p:nvPr>
        </p:nvSpPr>
        <p:spPr>
          <a:xfrm>
            <a:off x="228600" y="1700808"/>
            <a:ext cx="8686800" cy="4680520"/>
          </a:xfrm>
          <a:ln w="31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marL="0">
              <a:spcBef>
                <a:spcPts val="0"/>
              </a:spcBef>
            </a:pPr>
            <a:r>
              <a:rPr lang="th-TH" sz="2800" b="1" dirty="0" smtClean="0">
                <a:latin typeface="EucrosiaUPC" pitchFamily="18" charset="-34"/>
                <a:cs typeface="EucrosiaUPC" pitchFamily="18" charset="-34"/>
              </a:rPr>
              <a:t>กรณีผู้ชนะการเสนอราคาได้เสนอราคาสูงกว่าราคากลาง แต่อยู่ภายในวงเงินงบประมาณ จะสามารถสั่งซื้อสั่งจ้างได้หรือไม่</a:t>
            </a:r>
          </a:p>
          <a:p>
            <a:pPr marL="266700" indent="-266700">
              <a:spcBef>
                <a:spcPts val="0"/>
              </a:spcBef>
            </a:pPr>
            <a:r>
              <a:rPr lang="th-TH" sz="2800" b="1" u="sng" dirty="0" smtClean="0">
                <a:solidFill>
                  <a:srgbClr val="FF0000"/>
                </a:solidFill>
                <a:latin typeface="EucrosiaUPC" pitchFamily="18" charset="-34"/>
                <a:cs typeface="EucrosiaUPC" pitchFamily="18" charset="-34"/>
              </a:rPr>
              <a:t>ความเห็น สำนักงาน ป.ป.ช.</a:t>
            </a:r>
          </a:p>
          <a:p>
            <a:pPr marL="266700" indent="-266700"/>
            <a:r>
              <a:rPr lang="th-TH" sz="2800" b="1" dirty="0" smtClean="0">
                <a:solidFill>
                  <a:srgbClr val="006600"/>
                </a:solidFill>
                <a:latin typeface="EucrosiaUPC" pitchFamily="18" charset="-34"/>
                <a:cs typeface="EucrosiaUPC" pitchFamily="18" charset="-34"/>
              </a:rPr>
              <a:t>ตามมาตรา 103/7 ประกอบมาตรา 103/8 แห่ง พ.ร.บ. ประกอบรัฐธรรมนูญ  ว่าด้วยการป้องกันและปราบปรามการทุจริต พ.ศ. 2542 แก้ไขเพิ่มเติม (ฉบับที่ 2) พ.ศ. 2554 ได้กำหนดให้หน่วยงานของรัฐดำเนินการจัดทำข้อมูลรายละเอียดค่าใช้จ่ายเกี่ยวกับการจัดซื้อจัดจ้าง ราคากลางและการคำนวณ ราคากลางไว้ในระบบข้อมูลทางอิเล็กทรอนิกส์ </a:t>
            </a:r>
            <a:r>
              <a:rPr lang="th-TH" sz="2800" b="1" dirty="0" smtClean="0">
                <a:solidFill>
                  <a:srgbClr val="FF0000"/>
                </a:solidFill>
                <a:latin typeface="EucrosiaUPC" pitchFamily="18" charset="-34"/>
                <a:cs typeface="EucrosiaUPC" pitchFamily="18" charset="-34"/>
              </a:rPr>
              <a:t>เพื่อให้ประชาชนสามารถเข้าตรวจดูได้</a:t>
            </a:r>
            <a:r>
              <a:rPr lang="th-TH" sz="2800" b="1" dirty="0" smtClean="0">
                <a:latin typeface="EucrosiaUPC" pitchFamily="18" charset="-34"/>
                <a:cs typeface="EucrosiaUPC" pitchFamily="18" charset="-34"/>
              </a:rPr>
              <a:t>  </a:t>
            </a:r>
            <a:endParaRPr lang="en-US" sz="2800" b="1" dirty="0" smtClean="0">
              <a:latin typeface="EucrosiaUPC" pitchFamily="18" charset="-34"/>
              <a:cs typeface="EucrosiaUPC" pitchFamily="18" charset="-34"/>
            </a:endParaRPr>
          </a:p>
          <a:p>
            <a:pPr marL="266700" indent="-266700"/>
            <a:r>
              <a:rPr lang="th-TH" sz="2800" b="1" dirty="0" smtClean="0">
                <a:solidFill>
                  <a:srgbClr val="0000FF"/>
                </a:solidFill>
                <a:latin typeface="EucrosiaUPC" pitchFamily="18" charset="-34"/>
                <a:cs typeface="EucrosiaUPC" pitchFamily="18" charset="-34"/>
              </a:rPr>
              <a:t>หน่วยงานจะจัดซื้อจัดจ้างในวงเงินที่สูงกว่าราคากลางได้หรือไม่ จะต้องดำเนินการให้เป็นไปตามกฎหมาย ระเบียบ และหลักเกณฑ์ที่เกี่ยวข้อง ทั้งนี้</a:t>
            </a:r>
          </a:p>
          <a:p>
            <a:pPr marL="180975" indent="-180975">
              <a:buNone/>
            </a:pPr>
            <a:r>
              <a:rPr lang="th-TH" sz="2800" b="1" dirty="0" smtClean="0">
                <a:solidFill>
                  <a:srgbClr val="0000FF"/>
                </a:solidFill>
                <a:latin typeface="EucrosiaUPC" pitchFamily="18" charset="-34"/>
                <a:cs typeface="EucrosiaUPC" pitchFamily="18" charset="-34"/>
              </a:rPr>
              <a:t>    ให้คำนึงถึงความเหมาะสมและเป็นประโยชน์ต่อทางราชการด้วย</a:t>
            </a:r>
            <a:endParaRPr lang="en-US" sz="2800" b="1" dirty="0" smtClean="0">
              <a:solidFill>
                <a:srgbClr val="0000FF"/>
              </a:solidFill>
              <a:latin typeface="EucrosiaUPC" pitchFamily="18" charset="-34"/>
              <a:cs typeface="EucrosiaUPC" pitchFamily="18" charset="-34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0" y="1428750"/>
            <a:ext cx="9144000" cy="54292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9460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FB90AF72-CB5E-47A1-ADED-8A6CBD88807C}" type="slidenum">
              <a:rPr lang="en-US">
                <a:solidFill>
                  <a:schemeClr val="tx1"/>
                </a:solidFill>
              </a:rPr>
              <a:pPr>
                <a:defRPr/>
              </a:pPr>
              <a:t>168</a:t>
            </a:fld>
            <a:endParaRPr lang="en-US" dirty="0">
              <a:solidFill>
                <a:schemeClr val="tx1"/>
              </a:solidFill>
            </a:endParaRPr>
          </a:p>
        </p:txBody>
      </p:sp>
      <p:grpSp>
        <p:nvGrpSpPr>
          <p:cNvPr id="2" name="Group 6"/>
          <p:cNvGrpSpPr/>
          <p:nvPr/>
        </p:nvGrpSpPr>
        <p:grpSpPr>
          <a:xfrm>
            <a:off x="0" y="6237312"/>
            <a:ext cx="9144000" cy="576064"/>
            <a:chOff x="0" y="6165304"/>
            <a:chExt cx="9144000" cy="576064"/>
          </a:xfrm>
        </p:grpSpPr>
        <p:grpSp>
          <p:nvGrpSpPr>
            <p:cNvPr id="3" name="Group 10"/>
            <p:cNvGrpSpPr/>
            <p:nvPr/>
          </p:nvGrpSpPr>
          <p:grpSpPr>
            <a:xfrm>
              <a:off x="0" y="6165304"/>
              <a:ext cx="9144000" cy="576064"/>
              <a:chOff x="0" y="5877272"/>
              <a:chExt cx="9144000" cy="576064"/>
            </a:xfrm>
          </p:grpSpPr>
          <p:grpSp>
            <p:nvGrpSpPr>
              <p:cNvPr id="4" name="Group 23"/>
              <p:cNvGrpSpPr/>
              <p:nvPr/>
            </p:nvGrpSpPr>
            <p:grpSpPr>
              <a:xfrm>
                <a:off x="0" y="5877272"/>
                <a:ext cx="9144000" cy="576064"/>
                <a:chOff x="0" y="5877272"/>
                <a:chExt cx="9144000" cy="576064"/>
              </a:xfrm>
            </p:grpSpPr>
            <p:cxnSp>
              <p:nvCxnSpPr>
                <p:cNvPr id="15" name="Straight Connector 14"/>
                <p:cNvCxnSpPr/>
                <p:nvPr/>
              </p:nvCxnSpPr>
              <p:spPr>
                <a:xfrm>
                  <a:off x="0" y="6093296"/>
                  <a:ext cx="9144000" cy="72008"/>
                </a:xfrm>
                <a:prstGeom prst="line">
                  <a:avLst/>
                </a:prstGeom>
                <a:ln>
                  <a:solidFill>
                    <a:srgbClr val="008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6" name="Rectangle 15"/>
                <p:cNvSpPr/>
                <p:nvPr/>
              </p:nvSpPr>
              <p:spPr>
                <a:xfrm>
                  <a:off x="6444208" y="5877272"/>
                  <a:ext cx="2664296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Natchanon</a:t>
                  </a:r>
                  <a:r>
                    <a:rPr lang="en-US" sz="2000" b="1" dirty="0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  </a:t>
                  </a:r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Siriphongsurapa</a:t>
                  </a:r>
                  <a:endParaRPr lang="th-TH" sz="2000" b="1" dirty="0">
                    <a:solidFill>
                      <a:schemeClr val="tx1"/>
                    </a:solidFill>
                    <a:effectLst>
                      <a:innerShdw blurRad="63500" dist="50800" dir="5400000">
                        <a:prstClr val="black">
                          <a:alpha val="50000"/>
                        </a:prstClr>
                      </a:innerShdw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  <p:sp>
              <p:nvSpPr>
                <p:cNvPr id="17" name="Rectangle 16"/>
                <p:cNvSpPr/>
                <p:nvPr/>
              </p:nvSpPr>
              <p:spPr>
                <a:xfrm>
                  <a:off x="6804248" y="6165304"/>
                  <a:ext cx="2160240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smtClean="0">
                      <a:solidFill>
                        <a:srgbClr val="FF6600"/>
                      </a:solidFill>
                      <a:effectLst>
                        <a:innerShdw blurRad="114300">
                          <a:prstClr val="black"/>
                        </a:innerShdw>
                        <a:reflection blurRad="6350" stA="55000" endA="300" endPos="45500" dir="5400000" sy="-100000" algn="bl" rotWithShape="0"/>
                      </a:effectLst>
                      <a:latin typeface="Angsana New" pitchFamily="18" charset="-34"/>
                      <a:cs typeface="Angsana New" pitchFamily="18" charset="-34"/>
                    </a:rPr>
                    <a:t> C    O P Y R I G H T</a:t>
                  </a:r>
                  <a:endParaRPr lang="th-TH" sz="2000" b="1" dirty="0">
                    <a:solidFill>
                      <a:srgbClr val="FF6600"/>
                    </a:solidFill>
                    <a:effectLst>
                      <a:innerShdw blurRad="114300">
                        <a:prstClr val="black"/>
                      </a:innerShdw>
                      <a:reflection blurRad="6350" stA="55000" endA="300" endPos="45500" dir="5400000" sy="-100000" algn="bl" rotWithShape="0"/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</p:grpSp>
          <p:cxnSp>
            <p:nvCxnSpPr>
              <p:cNvPr id="13" name="Straight Connector 12"/>
              <p:cNvCxnSpPr/>
              <p:nvPr/>
            </p:nvCxnSpPr>
            <p:spPr>
              <a:xfrm>
                <a:off x="0" y="6165304"/>
                <a:ext cx="9144000" cy="72008"/>
              </a:xfrm>
              <a:prstGeom prst="line">
                <a:avLst/>
              </a:prstGeom>
              <a:ln>
                <a:solidFill>
                  <a:srgbClr val="008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" name="Oval 9"/>
            <p:cNvSpPr/>
            <p:nvPr/>
          </p:nvSpPr>
          <p:spPr>
            <a:xfrm>
              <a:off x="7092280" y="6453336"/>
              <a:ext cx="288032" cy="288032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FF6600"/>
              </a:solidFill>
            </a:ln>
            <a:scene3d>
              <a:camera prst="orthographicFront"/>
              <a:lightRig rig="threePt" dir="t"/>
            </a:scene3d>
            <a:sp3d>
              <a:bevelT w="114300" prst="hardEdg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tx1"/>
                  </a:solidFill>
                  <a:effectLst>
                    <a:innerShdw blurRad="114300">
                      <a:prstClr val="black"/>
                    </a:innerShdw>
                    <a:reflection blurRad="6350" stA="55000" endA="300" endPos="45500" dir="5400000" sy="-100000" algn="bl" rotWithShape="0"/>
                  </a:effectLst>
                  <a:latin typeface="Angsana New" pitchFamily="18" charset="-34"/>
                </a:rPr>
                <a:t>C</a:t>
              </a:r>
              <a:endParaRPr lang="th-TH" sz="2000" b="1" dirty="0">
                <a:solidFill>
                  <a:schemeClr val="tx1"/>
                </a:solidFill>
                <a:effectLst>
                  <a:innerShdw blurRad="114300">
                    <a:prstClr val="black"/>
                  </a:innerShdw>
                  <a:reflection blurRad="6350" stA="55000" endA="300" endPos="45500" dir="5400000" sy="-100000" algn="bl" rotWithShape="0"/>
                </a:effectLst>
                <a:latin typeface="Angsana New" pitchFamily="18" charset="-34"/>
              </a:endParaRPr>
            </a:p>
          </p:txBody>
        </p:sp>
      </p:grpSp>
      <p:sp>
        <p:nvSpPr>
          <p:cNvPr id="18" name="Rectangle 17"/>
          <p:cNvSpPr/>
          <p:nvPr/>
        </p:nvSpPr>
        <p:spPr>
          <a:xfrm>
            <a:off x="1043608" y="116632"/>
            <a:ext cx="756084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 algn="ctr"/>
            <a:r>
              <a:rPr lang="th-TH" sz="5400" b="1" dirty="0" smtClean="0">
                <a:solidFill>
                  <a:srgbClr val="FF0000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EucrosiaUPC" pitchFamily="18" charset="-34"/>
                <a:cs typeface="EucrosiaUPC" pitchFamily="18" charset="-34"/>
              </a:rPr>
              <a:t>การซื้อหรือจ้างสูงกว่าราคากลาง ?</a:t>
            </a:r>
          </a:p>
        </p:txBody>
      </p:sp>
      <p:pic>
        <p:nvPicPr>
          <p:cNvPr id="24" name="Picture 23" descr="โลโก้ ปปช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7544" y="764704"/>
            <a:ext cx="1052117" cy="757524"/>
          </a:xfrm>
          <a:prstGeom prst="rect">
            <a:avLst/>
          </a:prstGeom>
        </p:spPr>
      </p:pic>
      <p:sp>
        <p:nvSpPr>
          <p:cNvPr id="25" name="ชื่อเรื่อง 1"/>
          <p:cNvSpPr>
            <a:spLocks noGrp="1"/>
          </p:cNvSpPr>
          <p:nvPr>
            <p:ph type="title"/>
          </p:nvPr>
        </p:nvSpPr>
        <p:spPr>
          <a:xfrm>
            <a:off x="1259632" y="980728"/>
            <a:ext cx="7416824" cy="685800"/>
          </a:xfrm>
        </p:spPr>
        <p:txBody>
          <a:bodyPr>
            <a:normAutofit/>
          </a:bodyPr>
          <a:lstStyle/>
          <a:p>
            <a:r>
              <a:rPr lang="th-TH" sz="3200" b="1" dirty="0" smtClean="0">
                <a:solidFill>
                  <a:srgbClr val="0000FF"/>
                </a:solidFill>
                <a:latin typeface="EucrosiaUPC" pitchFamily="18" charset="-34"/>
                <a:cs typeface="EucrosiaUPC" pitchFamily="18" charset="-34"/>
              </a:rPr>
              <a:t>หนังสือสำนักงาน ป.ป.ช. ที่ </a:t>
            </a:r>
            <a:r>
              <a:rPr lang="th-TH" sz="3200" b="1" dirty="0" err="1" smtClean="0">
                <a:solidFill>
                  <a:srgbClr val="0000FF"/>
                </a:solidFill>
                <a:latin typeface="EucrosiaUPC" pitchFamily="18" charset="-34"/>
                <a:cs typeface="EucrosiaUPC" pitchFamily="18" charset="-34"/>
              </a:rPr>
              <a:t>ปช</a:t>
            </a:r>
            <a:r>
              <a:rPr lang="th-TH" sz="3200" b="1" dirty="0" smtClean="0">
                <a:solidFill>
                  <a:srgbClr val="0000FF"/>
                </a:solidFill>
                <a:latin typeface="EucrosiaUPC" pitchFamily="18" charset="-34"/>
                <a:cs typeface="EucrosiaUPC" pitchFamily="18" charset="-34"/>
              </a:rPr>
              <a:t> 0035/0001 </a:t>
            </a:r>
            <a:r>
              <a:rPr lang="th-TH" sz="3200" b="1" dirty="0" err="1" smtClean="0">
                <a:solidFill>
                  <a:srgbClr val="0000FF"/>
                </a:solidFill>
                <a:latin typeface="EucrosiaUPC" pitchFamily="18" charset="-34"/>
                <a:cs typeface="EucrosiaUPC" pitchFamily="18" charset="-34"/>
              </a:rPr>
              <a:t>ลว.</a:t>
            </a:r>
            <a:r>
              <a:rPr lang="th-TH" sz="3200" b="1" dirty="0" smtClean="0">
                <a:solidFill>
                  <a:srgbClr val="0000FF"/>
                </a:solidFill>
                <a:latin typeface="EucrosiaUPC" pitchFamily="18" charset="-34"/>
                <a:cs typeface="EucrosiaUPC" pitchFamily="18" charset="-34"/>
              </a:rPr>
              <a:t> 7 มี.ค. 57</a:t>
            </a:r>
            <a:endParaRPr lang="th-TH" sz="3200" b="1" dirty="0">
              <a:solidFill>
                <a:srgbClr val="0000FF"/>
              </a:solidFill>
              <a:latin typeface="EucrosiaUPC" pitchFamily="18" charset="-34"/>
              <a:cs typeface="EucrosiaUPC" pitchFamily="18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686033-02FC-4F24-8FF0-9A3141F9A3F8}" type="slidenum">
              <a:rPr lang="en-US" smtClean="0"/>
              <a:pPr>
                <a:defRPr/>
              </a:pPr>
              <a:t>169</a:t>
            </a:fld>
            <a:endParaRPr lang="en-US" dirty="0"/>
          </a:p>
        </p:txBody>
      </p:sp>
      <p:grpSp>
        <p:nvGrpSpPr>
          <p:cNvPr id="6" name="Group 5"/>
          <p:cNvGrpSpPr/>
          <p:nvPr/>
        </p:nvGrpSpPr>
        <p:grpSpPr>
          <a:xfrm>
            <a:off x="0" y="6237312"/>
            <a:ext cx="9144000" cy="576064"/>
            <a:chOff x="0" y="6165304"/>
            <a:chExt cx="9144000" cy="576064"/>
          </a:xfrm>
        </p:grpSpPr>
        <p:grpSp>
          <p:nvGrpSpPr>
            <p:cNvPr id="8" name="Group 10"/>
            <p:cNvGrpSpPr/>
            <p:nvPr/>
          </p:nvGrpSpPr>
          <p:grpSpPr>
            <a:xfrm>
              <a:off x="0" y="6165304"/>
              <a:ext cx="9144000" cy="576064"/>
              <a:chOff x="0" y="5877272"/>
              <a:chExt cx="9144000" cy="576064"/>
            </a:xfrm>
          </p:grpSpPr>
          <p:grpSp>
            <p:nvGrpSpPr>
              <p:cNvPr id="10" name="Group 23"/>
              <p:cNvGrpSpPr/>
              <p:nvPr/>
            </p:nvGrpSpPr>
            <p:grpSpPr>
              <a:xfrm>
                <a:off x="0" y="5877272"/>
                <a:ext cx="9144000" cy="576064"/>
                <a:chOff x="0" y="5877272"/>
                <a:chExt cx="9144000" cy="576064"/>
              </a:xfrm>
            </p:grpSpPr>
            <p:cxnSp>
              <p:nvCxnSpPr>
                <p:cNvPr id="12" name="Straight Connector 11"/>
                <p:cNvCxnSpPr/>
                <p:nvPr/>
              </p:nvCxnSpPr>
              <p:spPr>
                <a:xfrm>
                  <a:off x="0" y="6093296"/>
                  <a:ext cx="9144000" cy="72008"/>
                </a:xfrm>
                <a:prstGeom prst="line">
                  <a:avLst/>
                </a:prstGeom>
                <a:ln>
                  <a:solidFill>
                    <a:srgbClr val="008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3" name="Rectangle 12"/>
                <p:cNvSpPr/>
                <p:nvPr/>
              </p:nvSpPr>
              <p:spPr>
                <a:xfrm>
                  <a:off x="6444208" y="5877272"/>
                  <a:ext cx="2664296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Natchanon</a:t>
                  </a:r>
                  <a:r>
                    <a:rPr lang="en-US" sz="2000" b="1" dirty="0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  </a:t>
                  </a:r>
                  <a:r>
                    <a:rPr lang="en-US" sz="2000" b="1" dirty="0" err="1" smtClean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Angsana New" pitchFamily="18" charset="-34"/>
                      <a:cs typeface="Angsana New" pitchFamily="18" charset="-34"/>
                    </a:rPr>
                    <a:t>Siriphongsurapa</a:t>
                  </a:r>
                  <a:endParaRPr lang="th-TH" sz="2000" b="1" dirty="0">
                    <a:solidFill>
                      <a:schemeClr val="tx1"/>
                    </a:solidFill>
                    <a:effectLst>
                      <a:innerShdw blurRad="63500" dist="50800" dir="5400000">
                        <a:prstClr val="black">
                          <a:alpha val="50000"/>
                        </a:prstClr>
                      </a:innerShdw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  <p:sp>
              <p:nvSpPr>
                <p:cNvPr id="14" name="Rectangle 13"/>
                <p:cNvSpPr/>
                <p:nvPr/>
              </p:nvSpPr>
              <p:spPr>
                <a:xfrm>
                  <a:off x="6804248" y="6165304"/>
                  <a:ext cx="2160240" cy="2880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smtClean="0">
                      <a:solidFill>
                        <a:srgbClr val="FF6600"/>
                      </a:solidFill>
                      <a:effectLst>
                        <a:innerShdw blurRad="114300">
                          <a:prstClr val="black"/>
                        </a:innerShdw>
                        <a:reflection blurRad="6350" stA="55000" endA="300" endPos="45500" dir="5400000" sy="-100000" algn="bl" rotWithShape="0"/>
                      </a:effectLst>
                      <a:latin typeface="Angsana New" pitchFamily="18" charset="-34"/>
                      <a:cs typeface="Angsana New" pitchFamily="18" charset="-34"/>
                    </a:rPr>
                    <a:t> C    O P Y R I G H T</a:t>
                  </a:r>
                  <a:endParaRPr lang="th-TH" sz="2000" b="1" dirty="0">
                    <a:solidFill>
                      <a:srgbClr val="FF6600"/>
                    </a:solidFill>
                    <a:effectLst>
                      <a:innerShdw blurRad="114300">
                        <a:prstClr val="black"/>
                      </a:innerShdw>
                      <a:reflection blurRad="6350" stA="55000" endA="300" endPos="45500" dir="5400000" sy="-100000" algn="bl" rotWithShape="0"/>
                    </a:effectLst>
                    <a:latin typeface="Angsana New" pitchFamily="18" charset="-34"/>
                    <a:cs typeface="Angsana New" pitchFamily="18" charset="-34"/>
                  </a:endParaRPr>
                </a:p>
              </p:txBody>
            </p:sp>
          </p:grpSp>
          <p:cxnSp>
            <p:nvCxnSpPr>
              <p:cNvPr id="11" name="Straight Connector 10"/>
              <p:cNvCxnSpPr/>
              <p:nvPr/>
            </p:nvCxnSpPr>
            <p:spPr>
              <a:xfrm>
                <a:off x="0" y="6165304"/>
                <a:ext cx="9144000" cy="72008"/>
              </a:xfrm>
              <a:prstGeom prst="line">
                <a:avLst/>
              </a:prstGeom>
              <a:ln>
                <a:solidFill>
                  <a:srgbClr val="008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" name="Oval 8"/>
            <p:cNvSpPr/>
            <p:nvPr/>
          </p:nvSpPr>
          <p:spPr>
            <a:xfrm>
              <a:off x="7092280" y="6453336"/>
              <a:ext cx="288032" cy="288032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FF6600"/>
              </a:solidFill>
            </a:ln>
            <a:scene3d>
              <a:camera prst="orthographicFront"/>
              <a:lightRig rig="threePt" dir="t"/>
            </a:scene3d>
            <a:sp3d>
              <a:bevelT w="114300" prst="hardEdg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tx1"/>
                  </a:solidFill>
                  <a:effectLst>
                    <a:innerShdw blurRad="114300">
                      <a:prstClr val="black"/>
                    </a:innerShdw>
                    <a:reflection blurRad="6350" stA="55000" endA="300" endPos="45500" dir="5400000" sy="-100000" algn="bl" rotWithShape="0"/>
                  </a:effectLst>
                  <a:latin typeface="Angsana New" pitchFamily="18" charset="-34"/>
                </a:rPr>
                <a:t>C</a:t>
              </a:r>
              <a:endParaRPr lang="th-TH" sz="2000" b="1" dirty="0">
                <a:solidFill>
                  <a:schemeClr val="tx1"/>
                </a:solidFill>
                <a:effectLst>
                  <a:innerShdw blurRad="114300">
                    <a:prstClr val="black"/>
                  </a:innerShdw>
                  <a:reflection blurRad="6350" stA="55000" endA="300" endPos="45500" dir="5400000" sy="-100000" algn="bl" rotWithShape="0"/>
                </a:effectLst>
                <a:latin typeface="Angsana New" pitchFamily="18" charset="-34"/>
              </a:endParaRPr>
            </a:p>
          </p:txBody>
        </p:sp>
      </p:grpSp>
      <p:sp>
        <p:nvSpPr>
          <p:cNvPr id="16" name="Rectangle 15"/>
          <p:cNvSpPr/>
          <p:nvPr/>
        </p:nvSpPr>
        <p:spPr>
          <a:xfrm>
            <a:off x="1043608" y="273422"/>
            <a:ext cx="756084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 algn="ctr"/>
            <a:r>
              <a:rPr lang="th-TH" sz="5400" b="1" dirty="0" smtClean="0">
                <a:solidFill>
                  <a:srgbClr val="FF0000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EucrosiaUPC" pitchFamily="18" charset="-34"/>
                <a:cs typeface="EucrosiaUPC" pitchFamily="18" charset="-34"/>
              </a:rPr>
              <a:t>การซื้อหรือจ้างสูงกว่าราคากลาง ?</a:t>
            </a:r>
          </a:p>
        </p:txBody>
      </p:sp>
      <p:sp>
        <p:nvSpPr>
          <p:cNvPr id="18" name="ชื่อเรื่อง 1"/>
          <p:cNvSpPr>
            <a:spLocks noGrp="1"/>
          </p:cNvSpPr>
          <p:nvPr>
            <p:ph type="title"/>
          </p:nvPr>
        </p:nvSpPr>
        <p:spPr>
          <a:xfrm>
            <a:off x="1043608" y="1591072"/>
            <a:ext cx="7416824" cy="685800"/>
          </a:xfrm>
        </p:spPr>
        <p:txBody>
          <a:bodyPr>
            <a:noAutofit/>
          </a:bodyPr>
          <a:lstStyle/>
          <a:p>
            <a:pPr algn="l">
              <a:buFont typeface="Arial" pitchFamily="34" charset="0"/>
              <a:buChar char="•"/>
            </a:pPr>
            <a:r>
              <a:rPr lang="th-TH" sz="3200" b="1" dirty="0" smtClean="0">
                <a:solidFill>
                  <a:srgbClr val="0000FF"/>
                </a:solidFill>
                <a:latin typeface="EucrosiaUPC" pitchFamily="18" charset="-34"/>
                <a:cs typeface="EucrosiaUPC" pitchFamily="18" charset="-34"/>
              </a:rPr>
              <a:t> หนังสือคณะกรรมการวินิจฉัยฯ ด่วนที่สุด ที่ </a:t>
            </a:r>
            <a:r>
              <a:rPr lang="th-TH" sz="3200" b="1" dirty="0" err="1" smtClean="0">
                <a:solidFill>
                  <a:srgbClr val="0000FF"/>
                </a:solidFill>
                <a:latin typeface="EucrosiaUPC" pitchFamily="18" charset="-34"/>
                <a:cs typeface="EucrosiaUPC" pitchFamily="18" charset="-34"/>
              </a:rPr>
              <a:t>กค</a:t>
            </a:r>
            <a:r>
              <a:rPr lang="th-TH" sz="3200" b="1" dirty="0" smtClean="0">
                <a:solidFill>
                  <a:srgbClr val="0000FF"/>
                </a:solidFill>
                <a:latin typeface="EucrosiaUPC" pitchFamily="18" charset="-34"/>
                <a:cs typeface="EucrosiaUPC" pitchFamily="18" charset="-34"/>
              </a:rPr>
              <a:t> (</a:t>
            </a:r>
            <a:r>
              <a:rPr lang="th-TH" sz="3200" b="1" dirty="0" err="1" smtClean="0">
                <a:solidFill>
                  <a:srgbClr val="0000FF"/>
                </a:solidFill>
                <a:latin typeface="EucrosiaUPC" pitchFamily="18" charset="-34"/>
                <a:cs typeface="EucrosiaUPC" pitchFamily="18" charset="-34"/>
              </a:rPr>
              <a:t>กวจ</a:t>
            </a:r>
            <a:r>
              <a:rPr lang="th-TH" sz="3200" b="1" dirty="0" smtClean="0">
                <a:solidFill>
                  <a:srgbClr val="0000FF"/>
                </a:solidFill>
                <a:latin typeface="EucrosiaUPC" pitchFamily="18" charset="-34"/>
                <a:cs typeface="EucrosiaUPC" pitchFamily="18" charset="-34"/>
              </a:rPr>
              <a:t>)  </a:t>
            </a:r>
            <a:br>
              <a:rPr lang="th-TH" sz="3200" b="1" dirty="0" smtClean="0">
                <a:solidFill>
                  <a:srgbClr val="0000FF"/>
                </a:solidFill>
                <a:latin typeface="EucrosiaUPC" pitchFamily="18" charset="-34"/>
                <a:cs typeface="EucrosiaUPC" pitchFamily="18" charset="-34"/>
              </a:rPr>
            </a:br>
            <a:r>
              <a:rPr lang="th-TH" sz="3200" b="1" dirty="0" smtClean="0">
                <a:solidFill>
                  <a:srgbClr val="0000FF"/>
                </a:solidFill>
                <a:latin typeface="EucrosiaUPC" pitchFamily="18" charset="-34"/>
                <a:cs typeface="EucrosiaUPC" pitchFamily="18" charset="-34"/>
              </a:rPr>
              <a:t>  0405.2/033197 </a:t>
            </a:r>
            <a:r>
              <a:rPr lang="th-TH" sz="3200" b="1" dirty="0" err="1" smtClean="0">
                <a:solidFill>
                  <a:srgbClr val="0000FF"/>
                </a:solidFill>
                <a:latin typeface="EucrosiaUPC" pitchFamily="18" charset="-34"/>
                <a:cs typeface="EucrosiaUPC" pitchFamily="18" charset="-34"/>
              </a:rPr>
              <a:t>ลว.</a:t>
            </a:r>
            <a:r>
              <a:rPr lang="th-TH" sz="3200" b="1" dirty="0" smtClean="0">
                <a:solidFill>
                  <a:srgbClr val="0000FF"/>
                </a:solidFill>
                <a:latin typeface="EucrosiaUPC" pitchFamily="18" charset="-34"/>
                <a:cs typeface="EucrosiaUPC" pitchFamily="18" charset="-34"/>
              </a:rPr>
              <a:t> 15 ส.ค. 61</a:t>
            </a:r>
            <a:endParaRPr lang="th-TH" sz="3200" b="1" dirty="0">
              <a:solidFill>
                <a:srgbClr val="0000FF"/>
              </a:solidFill>
              <a:latin typeface="EucrosiaUPC" pitchFamily="18" charset="-34"/>
              <a:cs typeface="EucrosiaUPC" pitchFamily="18" charset="-34"/>
            </a:endParaRPr>
          </a:p>
        </p:txBody>
      </p:sp>
      <p:cxnSp>
        <p:nvCxnSpPr>
          <p:cNvPr id="21" name="Straight Connector 20"/>
          <p:cNvCxnSpPr/>
          <p:nvPr/>
        </p:nvCxnSpPr>
        <p:spPr>
          <a:xfrm>
            <a:off x="5508104" y="3429000"/>
            <a:ext cx="3312368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5868144" y="3789040"/>
            <a:ext cx="2952328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323528" y="4149080"/>
            <a:ext cx="2736304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grpSp>
        <p:nvGrpSpPr>
          <p:cNvPr id="34" name="Group 33"/>
          <p:cNvGrpSpPr/>
          <p:nvPr/>
        </p:nvGrpSpPr>
        <p:grpSpPr>
          <a:xfrm>
            <a:off x="323528" y="2809097"/>
            <a:ext cx="8712968" cy="2024990"/>
            <a:chOff x="323528" y="2809097"/>
            <a:chExt cx="8712968" cy="2024990"/>
          </a:xfrm>
        </p:grpSpPr>
        <p:pic>
          <p:nvPicPr>
            <p:cNvPr id="19" name="Picture 18" descr="สุงกว่าราคากลาง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23528" y="2809097"/>
              <a:ext cx="8712968" cy="2024990"/>
            </a:xfrm>
            <a:prstGeom prst="rect">
              <a:avLst/>
            </a:prstGeom>
          </p:spPr>
        </p:pic>
        <p:sp>
          <p:nvSpPr>
            <p:cNvPr id="31" name="Rectangle 30"/>
            <p:cNvSpPr/>
            <p:nvPr/>
          </p:nvSpPr>
          <p:spPr>
            <a:xfrm>
              <a:off x="4283968" y="3573016"/>
              <a:ext cx="1440160" cy="216024"/>
            </a:xfrm>
            <a:prstGeom prst="rect">
              <a:avLst/>
            </a:prstGeom>
            <a:solidFill>
              <a:srgbClr val="009900"/>
            </a:solidFill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32" name="Rectangle 31"/>
            <p:cNvSpPr/>
            <p:nvPr/>
          </p:nvSpPr>
          <p:spPr>
            <a:xfrm>
              <a:off x="7452320" y="3933056"/>
              <a:ext cx="1512168" cy="216024"/>
            </a:xfrm>
            <a:prstGeom prst="rect">
              <a:avLst/>
            </a:prstGeom>
            <a:solidFill>
              <a:srgbClr val="009900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33" name="Rectangle 32"/>
            <p:cNvSpPr/>
            <p:nvPr/>
          </p:nvSpPr>
          <p:spPr>
            <a:xfrm>
              <a:off x="395536" y="4509120"/>
              <a:ext cx="1656184" cy="288032"/>
            </a:xfrm>
            <a:prstGeom prst="rect">
              <a:avLst/>
            </a:prstGeom>
            <a:solidFill>
              <a:srgbClr val="009900"/>
            </a:solidFill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0" y="44624"/>
            <a:ext cx="9144000" cy="6768752"/>
            <a:chOff x="0" y="44624"/>
            <a:chExt cx="9144000" cy="6768752"/>
          </a:xfrm>
        </p:grpSpPr>
        <p:pic>
          <p:nvPicPr>
            <p:cNvPr id="4" name="Picture 3" descr="ขอบคุณ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485232" y="44624"/>
              <a:ext cx="5047208" cy="4941168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5" name="Rectangle 4"/>
            <p:cNvSpPr/>
            <p:nvPr/>
          </p:nvSpPr>
          <p:spPr>
            <a:xfrm>
              <a:off x="755576" y="4293096"/>
              <a:ext cx="7704856" cy="20882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800" b="1" dirty="0" smtClean="0">
                  <a:solidFill>
                    <a:schemeClr val="tx1"/>
                  </a:solidFill>
                  <a:latin typeface="EucrosiaUPC" pitchFamily="18" charset="-34"/>
                  <a:cs typeface="EucrosiaUPC" pitchFamily="18" charset="-34"/>
                </a:rPr>
                <a:t>Mobile :</a:t>
              </a:r>
              <a:r>
                <a:rPr lang="th-TH" sz="4800" b="1" dirty="0" smtClean="0">
                  <a:solidFill>
                    <a:schemeClr val="tx1"/>
                  </a:solidFill>
                  <a:latin typeface="EucrosiaUPC" pitchFamily="18" charset="-34"/>
                  <a:cs typeface="EucrosiaUPC" pitchFamily="18" charset="-34"/>
                </a:rPr>
                <a:t> 084 383 3989</a:t>
              </a:r>
            </a:p>
            <a:p>
              <a:pPr algn="ctr"/>
              <a:r>
                <a:rPr lang="en-US" sz="4800" b="1" dirty="0" smtClean="0">
                  <a:solidFill>
                    <a:srgbClr val="008000"/>
                  </a:solidFill>
                  <a:latin typeface="EucrosiaUPC" pitchFamily="18" charset="-34"/>
                  <a:cs typeface="EucrosiaUPC" pitchFamily="18" charset="-34"/>
                </a:rPr>
                <a:t>Line ID : </a:t>
              </a:r>
              <a:r>
                <a:rPr lang="th-TH" sz="4800" b="1" dirty="0" smtClean="0">
                  <a:solidFill>
                    <a:srgbClr val="008000"/>
                  </a:solidFill>
                  <a:latin typeface="EucrosiaUPC" pitchFamily="18" charset="-34"/>
                  <a:cs typeface="EucrosiaUPC" pitchFamily="18" charset="-34"/>
                </a:rPr>
                <a:t>084 383 3989</a:t>
              </a:r>
              <a:r>
                <a:rPr lang="en-US" sz="4800" b="1" dirty="0" smtClean="0">
                  <a:solidFill>
                    <a:srgbClr val="008000"/>
                  </a:solidFill>
                  <a:latin typeface="EucrosiaUPC" pitchFamily="18" charset="-34"/>
                  <a:cs typeface="EucrosiaUPC" pitchFamily="18" charset="-34"/>
                </a:rPr>
                <a:t> </a:t>
              </a:r>
              <a:endParaRPr lang="th-TH" sz="4800" b="1" dirty="0">
                <a:solidFill>
                  <a:srgbClr val="008000"/>
                </a:solidFill>
                <a:latin typeface="EucrosiaUPC" pitchFamily="18" charset="-34"/>
                <a:cs typeface="EucrosiaUPC" pitchFamily="18" charset="-34"/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899592" y="116632"/>
              <a:ext cx="7488832" cy="80047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8" name="Rectangle 7"/>
            <p:cNvSpPr/>
            <p:nvPr/>
          </p:nvSpPr>
          <p:spPr>
            <a:xfrm>
              <a:off x="1043608" y="2852936"/>
              <a:ext cx="3744416" cy="93610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algn="ctr"/>
              <a:r>
                <a:rPr lang="th-TH" sz="4400" b="1" dirty="0" err="1" smtClean="0">
                  <a:solidFill>
                    <a:srgbClr val="0000FF"/>
                  </a:solidFill>
                  <a:effectLst>
                    <a:reflection blurRad="6350" stA="55000" endA="300" endPos="45500" dir="5400000" sy="-100000" algn="bl" rotWithShape="0"/>
                  </a:effectLst>
                  <a:latin typeface="EucrosiaUPC" pitchFamily="18" charset="-34"/>
                  <a:cs typeface="EucrosiaUPC" pitchFamily="18" charset="-34"/>
                </a:rPr>
                <a:t>ณัฐชนน</a:t>
              </a:r>
              <a:r>
                <a:rPr lang="th-TH" sz="4400" b="1" dirty="0" smtClean="0">
                  <a:solidFill>
                    <a:srgbClr val="0000FF"/>
                  </a:solidFill>
                  <a:effectLst>
                    <a:reflection blurRad="6350" stA="55000" endA="300" endPos="45500" dir="5400000" sy="-100000" algn="bl" rotWithShape="0"/>
                  </a:effectLst>
                  <a:latin typeface="EucrosiaUPC" pitchFamily="18" charset="-34"/>
                  <a:cs typeface="EucrosiaUPC" pitchFamily="18" charset="-34"/>
                </a:rPr>
                <a:t> </a:t>
              </a:r>
              <a:r>
                <a:rPr lang="th-TH" sz="4400" b="1" dirty="0" err="1" smtClean="0">
                  <a:solidFill>
                    <a:srgbClr val="0000FF"/>
                  </a:solidFill>
                  <a:effectLst>
                    <a:reflection blurRad="6350" stA="55000" endA="300" endPos="45500" dir="5400000" sy="-100000" algn="bl" rotWithShape="0"/>
                  </a:effectLst>
                  <a:latin typeface="EucrosiaUPC" pitchFamily="18" charset="-34"/>
                  <a:cs typeface="EucrosiaUPC" pitchFamily="18" charset="-34"/>
                </a:rPr>
                <a:t>ศิริพงษ์สุร</a:t>
              </a:r>
              <a:r>
                <a:rPr lang="th-TH" sz="4400" b="1" dirty="0" smtClean="0">
                  <a:solidFill>
                    <a:srgbClr val="0000FF"/>
                  </a:solidFill>
                  <a:effectLst>
                    <a:reflection blurRad="6350" stA="55000" endA="300" endPos="45500" dir="5400000" sy="-100000" algn="bl" rotWithShape="0"/>
                  </a:effectLst>
                  <a:latin typeface="EucrosiaUPC" pitchFamily="18" charset="-34"/>
                  <a:cs typeface="EucrosiaUPC" pitchFamily="18" charset="-34"/>
                </a:rPr>
                <a:t>ภา</a:t>
              </a:r>
              <a:endParaRPr lang="th-TH" sz="4400" b="1" dirty="0">
                <a:solidFill>
                  <a:srgbClr val="0000FF"/>
                </a:solidFill>
                <a:effectLst>
                  <a:reflection blurRad="6350" stA="55000" endA="300" endPos="45500" dir="5400000" sy="-100000" algn="bl" rotWithShape="0"/>
                </a:effectLst>
                <a:latin typeface="EucrosiaUPC" pitchFamily="18" charset="-34"/>
                <a:cs typeface="EucrosiaUPC" pitchFamily="18" charset="-34"/>
              </a:endParaRPr>
            </a:p>
          </p:txBody>
        </p:sp>
        <p:pic>
          <p:nvPicPr>
            <p:cNvPr id="9" name="Picture 8" descr="โทรศัพท์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31640" y="4509120"/>
              <a:ext cx="792088" cy="792088"/>
            </a:xfrm>
            <a:prstGeom prst="rect">
              <a:avLst/>
            </a:prstGeom>
          </p:spPr>
        </p:pic>
        <p:pic>
          <p:nvPicPr>
            <p:cNvPr id="10" name="Picture 9" descr="ไลน์.pn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403648" y="5373216"/>
              <a:ext cx="648072" cy="648072"/>
            </a:xfrm>
            <a:prstGeom prst="rect">
              <a:avLst/>
            </a:prstGeom>
          </p:spPr>
        </p:pic>
        <p:grpSp>
          <p:nvGrpSpPr>
            <p:cNvPr id="11" name="Group 54"/>
            <p:cNvGrpSpPr/>
            <p:nvPr/>
          </p:nvGrpSpPr>
          <p:grpSpPr>
            <a:xfrm>
              <a:off x="0" y="6237312"/>
              <a:ext cx="9144000" cy="576064"/>
              <a:chOff x="0" y="6237312"/>
              <a:chExt cx="9144000" cy="576064"/>
            </a:xfrm>
          </p:grpSpPr>
          <p:grpSp>
            <p:nvGrpSpPr>
              <p:cNvPr id="12" name="Group 10"/>
              <p:cNvGrpSpPr/>
              <p:nvPr/>
            </p:nvGrpSpPr>
            <p:grpSpPr>
              <a:xfrm>
                <a:off x="0" y="6237312"/>
                <a:ext cx="9144000" cy="576064"/>
                <a:chOff x="0" y="5877272"/>
                <a:chExt cx="9144000" cy="576064"/>
              </a:xfrm>
            </p:grpSpPr>
            <p:grpSp>
              <p:nvGrpSpPr>
                <p:cNvPr id="14" name="Group 23"/>
                <p:cNvGrpSpPr/>
                <p:nvPr/>
              </p:nvGrpSpPr>
              <p:grpSpPr>
                <a:xfrm>
                  <a:off x="0" y="5877272"/>
                  <a:ext cx="9144000" cy="576064"/>
                  <a:chOff x="0" y="5877272"/>
                  <a:chExt cx="9144000" cy="576064"/>
                </a:xfrm>
              </p:grpSpPr>
              <p:cxnSp>
                <p:nvCxnSpPr>
                  <p:cNvPr id="16" name="Straight Connector 15"/>
                  <p:cNvCxnSpPr/>
                  <p:nvPr/>
                </p:nvCxnSpPr>
                <p:spPr>
                  <a:xfrm>
                    <a:off x="0" y="6093296"/>
                    <a:ext cx="9144000" cy="72008"/>
                  </a:xfrm>
                  <a:prstGeom prst="line">
                    <a:avLst/>
                  </a:prstGeom>
                  <a:ln>
                    <a:solidFill>
                      <a:srgbClr val="008000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7" name="Rectangle 16"/>
                  <p:cNvSpPr/>
                  <p:nvPr/>
                </p:nvSpPr>
                <p:spPr>
                  <a:xfrm>
                    <a:off x="6444208" y="5877272"/>
                    <a:ext cx="2664296" cy="288032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2000" b="1" dirty="0" err="1" smtClean="0">
                        <a:solidFill>
                          <a:schemeClr val="tx1"/>
                        </a:solidFill>
                        <a:effectLst>
                          <a:innerShdw blurRad="63500" dist="50800" dir="5400000">
                            <a:prstClr val="black">
                              <a:alpha val="50000"/>
                            </a:prstClr>
                          </a:innerShdw>
                        </a:effectLst>
                        <a:latin typeface="EucrosiaUPC" pitchFamily="18" charset="-34"/>
                        <a:cs typeface="EucrosiaUPC" pitchFamily="18" charset="-34"/>
                      </a:rPr>
                      <a:t>Natchanon</a:t>
                    </a:r>
                    <a:r>
                      <a:rPr lang="en-US" sz="2000" b="1" dirty="0" smtClean="0">
                        <a:solidFill>
                          <a:schemeClr val="tx1"/>
                        </a:solidFill>
                        <a:effectLst>
                          <a:innerShdw blurRad="63500" dist="50800" dir="5400000">
                            <a:prstClr val="black">
                              <a:alpha val="50000"/>
                            </a:prstClr>
                          </a:innerShdw>
                        </a:effectLst>
                        <a:latin typeface="EucrosiaUPC" pitchFamily="18" charset="-34"/>
                        <a:cs typeface="EucrosiaUPC" pitchFamily="18" charset="-34"/>
                      </a:rPr>
                      <a:t>  </a:t>
                    </a:r>
                    <a:r>
                      <a:rPr lang="en-US" sz="2000" b="1" dirty="0" err="1" smtClean="0">
                        <a:solidFill>
                          <a:schemeClr val="tx1"/>
                        </a:solidFill>
                        <a:effectLst>
                          <a:innerShdw blurRad="63500" dist="50800" dir="5400000">
                            <a:prstClr val="black">
                              <a:alpha val="50000"/>
                            </a:prstClr>
                          </a:innerShdw>
                        </a:effectLst>
                        <a:latin typeface="EucrosiaUPC" pitchFamily="18" charset="-34"/>
                        <a:cs typeface="EucrosiaUPC" pitchFamily="18" charset="-34"/>
                      </a:rPr>
                      <a:t>Siriphongsurapa</a:t>
                    </a:r>
                    <a:endParaRPr lang="th-TH" sz="2000" b="1" dirty="0">
                      <a:solidFill>
                        <a:schemeClr val="tx1"/>
                      </a:solidFill>
                      <a:effectLst>
                        <a:innerShdw blurRad="63500" dist="50800" dir="5400000">
                          <a:prstClr val="black">
                            <a:alpha val="50000"/>
                          </a:prstClr>
                        </a:innerShdw>
                      </a:effectLst>
                      <a:latin typeface="EucrosiaUPC" pitchFamily="18" charset="-34"/>
                      <a:cs typeface="EucrosiaUPC" pitchFamily="18" charset="-34"/>
                    </a:endParaRPr>
                  </a:p>
                </p:txBody>
              </p:sp>
              <p:sp>
                <p:nvSpPr>
                  <p:cNvPr id="18" name="Rectangle 17"/>
                  <p:cNvSpPr/>
                  <p:nvPr/>
                </p:nvSpPr>
                <p:spPr>
                  <a:xfrm>
                    <a:off x="6804248" y="6165304"/>
                    <a:ext cx="2160240" cy="288032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2000" b="1" dirty="0" smtClean="0">
                        <a:solidFill>
                          <a:srgbClr val="FF6600"/>
                        </a:solidFill>
                        <a:effectLst>
                          <a:innerShdw blurRad="114300">
                            <a:prstClr val="black"/>
                          </a:innerShdw>
                          <a:reflection blurRad="6350" stA="55000" endA="300" endPos="45500" dir="5400000" sy="-100000" algn="bl" rotWithShape="0"/>
                        </a:effectLst>
                        <a:latin typeface="EucrosiaUPC" pitchFamily="18" charset="-34"/>
                        <a:cs typeface="EucrosiaUPC" pitchFamily="18" charset="-34"/>
                      </a:rPr>
                      <a:t> C    O P Y R I G H T</a:t>
                    </a:r>
                    <a:endParaRPr lang="th-TH" sz="2000" b="1" dirty="0">
                      <a:solidFill>
                        <a:srgbClr val="FF6600"/>
                      </a:solidFill>
                      <a:effectLst>
                        <a:innerShdw blurRad="114300">
                          <a:prstClr val="black"/>
                        </a:innerShdw>
                        <a:reflection blurRad="6350" stA="55000" endA="300" endPos="45500" dir="5400000" sy="-100000" algn="bl" rotWithShape="0"/>
                      </a:effectLst>
                      <a:latin typeface="EucrosiaUPC" pitchFamily="18" charset="-34"/>
                      <a:cs typeface="EucrosiaUPC" pitchFamily="18" charset="-34"/>
                    </a:endParaRPr>
                  </a:p>
                </p:txBody>
              </p:sp>
            </p:grpSp>
            <p:cxnSp>
              <p:nvCxnSpPr>
                <p:cNvPr id="15" name="Straight Connector 14"/>
                <p:cNvCxnSpPr/>
                <p:nvPr/>
              </p:nvCxnSpPr>
              <p:spPr>
                <a:xfrm>
                  <a:off x="0" y="6165304"/>
                  <a:ext cx="9144000" cy="72008"/>
                </a:xfrm>
                <a:prstGeom prst="line">
                  <a:avLst/>
                </a:prstGeom>
                <a:ln>
                  <a:solidFill>
                    <a:srgbClr val="008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3" name="Oval 12"/>
              <p:cNvSpPr/>
              <p:nvPr/>
            </p:nvSpPr>
            <p:spPr>
              <a:xfrm>
                <a:off x="7092280" y="6525344"/>
                <a:ext cx="288032" cy="288032"/>
              </a:xfrm>
              <a:prstGeom prst="ellipse">
                <a:avLst/>
              </a:prstGeom>
              <a:solidFill>
                <a:schemeClr val="bg1"/>
              </a:solidFill>
              <a:ln w="28575">
                <a:solidFill>
                  <a:srgbClr val="FF6600"/>
                </a:solidFill>
              </a:ln>
              <a:scene3d>
                <a:camera prst="orthographicFront"/>
                <a:lightRig rig="threePt" dir="t"/>
              </a:scene3d>
              <a:sp3d>
                <a:bevelT w="114300" prst="hardEdge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dirty="0" smtClean="0">
                    <a:solidFill>
                      <a:schemeClr val="tx1"/>
                    </a:solidFill>
                    <a:effectLst>
                      <a:innerShdw blurRad="114300">
                        <a:prstClr val="black"/>
                      </a:innerShdw>
                      <a:reflection blurRad="6350" stA="55000" endA="300" endPos="45500" dir="5400000" sy="-100000" algn="bl" rotWithShape="0"/>
                    </a:effectLst>
                    <a:latin typeface="EucrosiaUPC" pitchFamily="18" charset="-34"/>
                    <a:cs typeface="EucrosiaUPC" pitchFamily="18" charset="-34"/>
                  </a:rPr>
                  <a:t>C</a:t>
                </a:r>
                <a:endParaRPr lang="th-TH" sz="2000" b="1" dirty="0">
                  <a:solidFill>
                    <a:schemeClr val="tx1"/>
                  </a:solidFill>
                  <a:effectLst>
                    <a:innerShdw blurRad="114300">
                      <a:prstClr val="black"/>
                    </a:innerShdw>
                    <a:reflection blurRad="6350" stA="55000" endA="300" endPos="45500" dir="5400000" sy="-100000" algn="bl" rotWithShape="0"/>
                  </a:effectLst>
                  <a:latin typeface="EucrosiaUPC" pitchFamily="18" charset="-34"/>
                  <a:cs typeface="EucrosiaUPC" pitchFamily="18" charset="-34"/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ไหลเวียน">
  <a:themeElements>
    <a:clrScheme name="ไหลเวียน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ไหลเวียน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ไหลเวียน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34743</TotalTime>
  <Words>12522</Words>
  <Application>Microsoft Office PowerPoint</Application>
  <PresentationFormat>นำเสนอทางหน้าจอ (4:3)</PresentationFormat>
  <Paragraphs>1991</Paragraphs>
  <Slides>170</Slides>
  <Notes>26</Notes>
  <HiddenSlides>0</HiddenSlides>
  <MMClips>0</MMClips>
  <ScaleCrop>false</ScaleCrop>
  <HeadingPairs>
    <vt:vector size="8" baseType="variant">
      <vt:variant>
        <vt:lpstr>ฟอนต์ที่ถูกใช้</vt:lpstr>
      </vt:variant>
      <vt:variant>
        <vt:i4>19</vt:i4>
      </vt:variant>
      <vt:variant>
        <vt:lpstr>ธีม</vt:lpstr>
      </vt:variant>
      <vt:variant>
        <vt:i4>2</vt:i4>
      </vt:variant>
      <vt:variant>
        <vt:lpstr>เซิร์ฟเวอร์ OLE ฝังตัว</vt:lpstr>
      </vt:variant>
      <vt:variant>
        <vt:i4>1</vt:i4>
      </vt:variant>
      <vt:variant>
        <vt:lpstr>ชื่อเรื่องสไลด์</vt:lpstr>
      </vt:variant>
      <vt:variant>
        <vt:i4>170</vt:i4>
      </vt:variant>
    </vt:vector>
  </HeadingPairs>
  <TitlesOfParts>
    <vt:vector size="192" baseType="lpstr">
      <vt:lpstr>宋体</vt:lpstr>
      <vt:lpstr>宋体</vt:lpstr>
      <vt:lpstr>Angsana New</vt:lpstr>
      <vt:lpstr>Arial</vt:lpstr>
      <vt:lpstr>Browallia New</vt:lpstr>
      <vt:lpstr>Calibri</vt:lpstr>
      <vt:lpstr>Constantia</vt:lpstr>
      <vt:lpstr>Cordia New</vt:lpstr>
      <vt:lpstr>Courier New</vt:lpstr>
      <vt:lpstr>EucrosiaUPC</vt:lpstr>
      <vt:lpstr>Gulim</vt:lpstr>
      <vt:lpstr>JasmineUPC</vt:lpstr>
      <vt:lpstr>隶书</vt:lpstr>
      <vt:lpstr>Symbol</vt:lpstr>
      <vt:lpstr>Tahoma</vt:lpstr>
      <vt:lpstr>TH SarabunPSK</vt:lpstr>
      <vt:lpstr>Times New Roman</vt:lpstr>
      <vt:lpstr>Wingdings</vt:lpstr>
      <vt:lpstr>Wingdings 2</vt:lpstr>
      <vt:lpstr>ชุดรูปแบบของ Office</vt:lpstr>
      <vt:lpstr>ไหลเวียน</vt:lpstr>
      <vt:lpstr>ภาพนิ่ง</vt:lpstr>
      <vt:lpstr>งานนำเสนอ PowerPoint</vt:lpstr>
      <vt:lpstr>งานนำเสนอ PowerPoint</vt:lpstr>
      <vt:lpstr>งานนำเสนอ PowerPoint</vt:lpstr>
      <vt:lpstr>หลักการและเหตุผล</vt:lpstr>
      <vt:lpstr>การบังคับใช้</vt:lpstr>
      <vt:lpstr>งานนำเสนอ PowerPoint</vt:lpstr>
      <vt:lpstr>งานนำเสนอ PowerPoint</vt:lpstr>
      <vt:lpstr>หนังสือคณะกรรมการวินิจฉัยปัญหาการจัดซื้อจัดจ้างและการบริหารพัสดุภาครัฐ ด่วนที่สุด ที่ กค 0405.2/ว 452 ลว. 28 พ.ย. 60</vt:lpstr>
      <vt:lpstr>โครงสร้าง พ.ร.บ. จัดซื้อจัดจ้างฯ</vt:lpstr>
      <vt:lpstr>โครงสร้าง พ.ร.บ. จัดซื้อจัดจ้าง</vt:lpstr>
      <vt:lpstr>โครงสร้าง พ.ร.บ. จัดซื้อจัดจ้าง</vt:lpstr>
      <vt:lpstr> กฎกระทรวง</vt:lpstr>
      <vt:lpstr> กฎกระทรวง</vt:lpstr>
      <vt:lpstr>โครงสร้างระเบียบกระทรวงการคลังว่าด้วยการจัดซื้อจัดจ้างและการบริหารพัสดุภาครัฐ พ.ศ. 2560</vt:lpstr>
      <vt:lpstr>โครงสร้างระเบียบกระทรวงการคลังว่าด้วยการจัดซื้อจัดจ้างและการบริหารพัสดุภาครัฐ พ.ศ. ๒๕๖๐</vt:lpstr>
      <vt:lpstr>โครงสร้างระเบียบกระทรวงการคลังว่าด้วยการจัดซื้อจัดจ้างและการบริหารพัสดุภาครัฐ พ.ศ. 2560</vt:lpstr>
      <vt:lpstr> ประกาศ</vt:lpstr>
      <vt:lpstr> ประกาศ</vt:lpstr>
      <vt:lpstr> ประกาศ</vt:lpstr>
      <vt:lpstr> ประกาศ</vt:lpstr>
      <vt:lpstr> ประกาศ</vt:lpstr>
      <vt:lpstr>งานนำเสนอ PowerPoint</vt:lpstr>
      <vt:lpstr>งานนำเสนอ PowerPoint</vt:lpstr>
      <vt:lpstr>งานนำเสนอ PowerPoint</vt:lpstr>
      <vt:lpstr> ซ้อมความเข้าใจแนวทางปฏิบัติเกี่ยวกับการจัดซื้อจัดจ้างพัสดุ เพื่อการวิจัยและพัฒนา หรือการให้บริการทางวิชาการ</vt:lpstr>
      <vt:lpstr> ซ้อมความเข้าใจแนวทางปฏิบัติเกี่ยวกับการจัดซื้อจัดจ้างพัสดุ เพื่อการวิจัยและพัฒนา หรือการให้บริการทางวิชาการ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การป้องกันผลประโยชน์ทับซ้อน : ผู้มีหน้าที่ดำเนินการ กับผู้ยื่นข้อเสนอหรือคู่สัญญา </vt:lpstr>
      <vt:lpstr>งานนำเสนอ PowerPoint</vt:lpstr>
      <vt:lpstr>งานนำเสนอ PowerPoint</vt:lpstr>
      <vt:lpstr>การแต่งตั้งผู้รับผิดชอบการจัดซื้อจัดจ้าง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การมีส่วนได้เสียในเรื่องที่ประชุม</vt:lpstr>
      <vt:lpstr>การแต่งตั้งคณะกรรมการ ดำเนินการจ้างที่ปรึกษา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การแต่งตั้งคณะกรรมการ ดำเนินงานจ้างออกแบบหรือควบคุมงานก่อสร้าง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การป้องกันผลประโยชน์ทับซ้อน :  ระหว่างผู้ยื่นข้อเสนอด้วยกันเอง 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 ความสัมพันธ์ในเชิงทุน</vt:lpstr>
      <vt:lpstr> ความสัมพันธ์ในเชิงบริหาร </vt:lpstr>
      <vt:lpstr> ความสัมพันธ์ในลักษณะไขว้กัน</vt:lpstr>
      <vt:lpstr>งานนำเสนอ PowerPoint</vt:lpstr>
      <vt:lpstr>งานนำเสนอ PowerPoint</vt:lpstr>
      <vt:lpstr>งานนำเสนอ PowerPoint</vt:lpstr>
      <vt:lpstr>การป้องกันผลประโยชน์ทับซ้อน :  ตามกฎหมายอื่น 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แนวทางการปฏิบัติในการจัดหาพัสดุที่เกี่ยวกับค่าใช้จ่ายในการบริหาร ค่าใช้จ่ายในการฝึกอบรม  การจัดงาน การประชุมของหน่วยงานของรัฐ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  แนวทางปฏิบัติในการจัดหาผู้ให้บริการด้านสาธารณูปโภค หนังสือ ด่วนที่สุด ที่ กค (กวจ) 0405.2/ว 260 ลว. 5 มิ.ย. 2561</vt:lpstr>
      <vt:lpstr>งานนำเสนอ PowerPoint</vt:lpstr>
      <vt:lpstr>การประกาศผลการจัดซื้อจัดจ้าง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กลยุทธ์ในการจัดซื้อจัดจ้าง ให้ห่างไกลความเสี่ยง</vt:lpstr>
      <vt:lpstr>งานนำเสนอ PowerPoint</vt:lpstr>
      <vt:lpstr>งานนำเสนอ PowerPoint</vt:lpstr>
      <vt:lpstr>งานนำเสนอ PowerPoint</vt:lpstr>
      <vt:lpstr>วัตถุประสงค์หลักของการบริหารความเสี่ยง</vt:lpstr>
      <vt:lpstr>ความเสี่ยงด้านการจัดซื้อจัดจ้าง</vt:lpstr>
      <vt:lpstr>เงินที่ใช้จ่าย</vt:lpstr>
      <vt:lpstr>ระบบการบริหาร</vt:lpstr>
      <vt:lpstr>ผู้ที่เกี่ยวข้อง</vt:lpstr>
      <vt:lpstr> ธรรมาภิบาล (Good Governance)</vt:lpstr>
      <vt:lpstr>งานนำเสนอ PowerPoint</vt:lpstr>
      <vt:lpstr>หลักของธรรมาภิบาลในภาครัฐ 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ระเบียบกฎหมายที่ต้องถือปฏิบัติ</vt:lpstr>
      <vt:lpstr>การติดตามตรวจสอบและประเมินผล</vt:lpstr>
      <vt:lpstr>ความเสี่ยงที่พบบ่อย</vt:lpstr>
      <vt:lpstr>ความเสี่ยงที่พบบ่อย</vt:lpstr>
      <vt:lpstr>ความเสี่ยงที่พบบ่อย</vt:lpstr>
      <vt:lpstr>ความเสี่ยงที่พบบ่อย</vt:lpstr>
      <vt:lpstr>งานนำเสนอ PowerPoint</vt:lpstr>
      <vt:lpstr>สัญญาแบบปรับราคาได้</vt:lpstr>
      <vt:lpstr>งานนำเสนอ PowerPoint</vt:lpstr>
      <vt:lpstr>งานนำเสนอ PowerPoint</vt:lpstr>
      <vt:lpstr>งานนำเสนอ PowerPoint</vt:lpstr>
      <vt:lpstr>แนวทางการประกาศรายละเอียดข้อมูลราคากลาง และการคำนวณราคากลาง เกี่ยวกับการจัดซื้อจัดจ้างของหน่วยงานของรัฐ</vt:lpstr>
      <vt:lpstr> ประเด็นศึกษา</vt:lpstr>
      <vt:lpstr> กฎหมาย ประกาศ ระเบียบ และหลักเกณฑ์ที่เกี่ยวข้อง</vt:lpstr>
      <vt:lpstr>งานนำเสนอ PowerPoint</vt:lpstr>
      <vt:lpstr>งานนำเสนอ PowerPoint</vt:lpstr>
      <vt:lpstr>งานนำเสนอ PowerPoint</vt:lpstr>
      <vt:lpstr> ราคากลาง จะจัดทำเมื่อใด ?</vt:lpstr>
      <vt:lpstr> ผู้มีหน้าที่จัดทำราคากลาง ?</vt:lpstr>
      <vt:lpstr> ผู้มีหน้าที่จัดทำราคากลาง ?</vt:lpstr>
      <vt:lpstr> ผู้มีหน้าที่จัดทำราคากลาง ?</vt:lpstr>
      <vt:lpstr> ผู้มีหน้าที่จัดทำราคากลาง ?</vt:lpstr>
      <vt:lpstr>“ราคากลาง” ราคาเพื่อใช้เป็นฐานสำหรับเปรียบเทียบราคาที่ผู้ยื่นข้อเสนอได้ยื่นเสนอไว้ซึ่งสามารถจัดซื้อจัดจ้างได้จริงตามลำดับ ดังต่อไปนี้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 การประกาศราคากลาง ทำอย่างไร ?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หนังสือสำนักงาน ป.ป.ช. ที่ ปช 0035/0001 ลว. 7 มี.ค. 57</vt:lpstr>
      <vt:lpstr> หนังสือคณะกรรมการวินิจฉัยฯ ด่วนที่สุด ที่ กค (กวจ)     0405.2/033197 ลว. 15 ส.ค. 61</vt:lpstr>
      <vt:lpstr>งานนำเสนอ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โครงการพัฒนาศักยภาพการปฏิบัติงานพัสดุของบุคลากรในสังกัด  วิทยาลัยเทคโนโลยีทางการแพทย์และสาธารณสุข กาญจนาภิเษก  วิชา “การบริหารงานพัสดุอย่างมีประสิทธิภาพ”   บรรยายโดย อาจารย์ รวีวัลย์ แสงจันทร์ อดีต ผู้อำนวยการกลุ่มงานระเบียบว่าด้วยการพัสดุ   กรรมการและผู้ช่วยเลขานุการ กวพ. กวพอ.  และผู้อำนวยการเฉพาะด้านวิชาการคลังสูง(คลังจังหวัดเชียงราย) กรมบัญชีกลาง  โทร. ๐๘๑-๙๙๔ ๙๒๔๕  สืบหาข้อมูลเพิ่มเติมได้ที่ ศูนย์ข้อมูลจัดซื้อจัดจ้าง www.gprocurement.go.th)  (สงวนลิขสิทธิ์)</dc:title>
  <dc:creator>User</dc:creator>
  <cp:lastModifiedBy>LENOVO</cp:lastModifiedBy>
  <cp:revision>2913</cp:revision>
  <dcterms:created xsi:type="dcterms:W3CDTF">2016-06-09T14:32:02Z</dcterms:created>
  <dcterms:modified xsi:type="dcterms:W3CDTF">2019-07-03T02:38:26Z</dcterms:modified>
</cp:coreProperties>
</file>