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50" r:id="rId2"/>
    <p:sldId id="3313" r:id="rId3"/>
    <p:sldId id="3314" r:id="rId4"/>
    <p:sldId id="3315" r:id="rId5"/>
    <p:sldId id="3316" r:id="rId6"/>
    <p:sldId id="3317" r:id="rId7"/>
    <p:sldId id="3318" r:id="rId8"/>
    <p:sldId id="3319" r:id="rId9"/>
    <p:sldId id="3320" r:id="rId10"/>
    <p:sldId id="3329" r:id="rId11"/>
    <p:sldId id="3330" r:id="rId12"/>
    <p:sldId id="3321" r:id="rId13"/>
    <p:sldId id="3322" r:id="rId14"/>
    <p:sldId id="3323" r:id="rId15"/>
    <p:sldId id="3324" r:id="rId16"/>
    <p:sldId id="3325" r:id="rId17"/>
    <p:sldId id="3326" r:id="rId18"/>
    <p:sldId id="3331" r:id="rId19"/>
    <p:sldId id="3332" r:id="rId20"/>
    <p:sldId id="3333" r:id="rId21"/>
    <p:sldId id="3327" r:id="rId22"/>
    <p:sldId id="3328" r:id="rId23"/>
    <p:sldId id="2758" r:id="rId24"/>
  </p:sldIdLst>
  <p:sldSz cx="9144000" cy="6858000" type="screen4x3"/>
  <p:notesSz cx="6805613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FFCC"/>
    <a:srgbClr val="0000FF"/>
    <a:srgbClr val="009900"/>
    <a:srgbClr val="CCFFFF"/>
    <a:srgbClr val="FFFFB7"/>
    <a:srgbClr val="CCFF66"/>
    <a:srgbClr val="FF66FF"/>
    <a:srgbClr val="FF99FF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6" autoAdjust="0"/>
    <p:restoredTop sz="94671" autoAdjust="0"/>
  </p:normalViewPr>
  <p:slideViewPr>
    <p:cSldViewPr>
      <p:cViewPr>
        <p:scale>
          <a:sx n="120" d="100"/>
          <a:sy n="120" d="100"/>
        </p:scale>
        <p:origin x="-15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DBE08-0B01-4A19-AA8F-95FBFA27CFE0}" type="doc">
      <dgm:prSet loTypeId="urn:microsoft.com/office/officeart/2005/8/layout/hProcess7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F1CB947-F64E-414B-83BB-F58A66D1DA4F}">
      <dgm:prSet phldrT="[ข้อความ]" custT="1"/>
      <dgm:spPr>
        <a:solidFill>
          <a:srgbClr val="CCFF99"/>
        </a:solidFill>
      </dgm:spPr>
      <dgm:t>
        <a:bodyPr/>
        <a:lstStyle/>
        <a:p>
          <a:pPr algn="ctr"/>
          <a:r>
            <a:rPr lang="th-TH" sz="2800" b="1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มาตรา 56</a:t>
          </a:r>
          <a:r>
            <a:rPr lang="en-US" sz="2800" b="1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800" b="1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(1) (ค)</a:t>
          </a:r>
          <a:endParaRPr lang="th-TH" sz="2800" b="1" dirty="0">
            <a:solidFill>
              <a:srgbClr val="008000"/>
            </a:solidFill>
            <a:latin typeface="EucrosiaUPC" pitchFamily="18" charset="-34"/>
            <a:cs typeface="EucrosiaUPC" pitchFamily="18" charset="-34"/>
          </a:endParaRPr>
        </a:p>
      </dgm:t>
    </dgm:pt>
    <dgm:pt modelId="{E8600E79-3766-482F-AD43-9507E9FE7835}" type="parTrans" cxnId="{01A6C07C-E1BF-436A-AFBA-D04DBE134C59}">
      <dgm:prSet/>
      <dgm:spPr/>
      <dgm:t>
        <a:bodyPr/>
        <a:lstStyle/>
        <a:p>
          <a:pPr algn="ctr"/>
          <a:endParaRPr lang="th-TH"/>
        </a:p>
      </dgm:t>
    </dgm:pt>
    <dgm:pt modelId="{62E93886-FE63-4042-9A25-83B5022C4C13}" type="sibTrans" cxnId="{01A6C07C-E1BF-436A-AFBA-D04DBE134C59}">
      <dgm:prSet/>
      <dgm:spPr/>
      <dgm:t>
        <a:bodyPr/>
        <a:lstStyle/>
        <a:p>
          <a:pPr algn="ctr"/>
          <a:endParaRPr lang="th-TH"/>
        </a:p>
      </dgm:t>
    </dgm:pt>
    <dgm:pt modelId="{83BEC7C6-B67D-4C26-B130-A99A55AFFB78}">
      <dgm:prSet phldrT="[ข้อความ]"/>
      <dgm:spPr/>
      <dgm:t>
        <a:bodyPr/>
        <a:lstStyle/>
        <a:p>
          <a:pPr algn="ctr"/>
          <a:r>
            <a:rPr lang="th-TH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วิธีคัดเลือก กรณีจำเป็นเร่งด่วน</a:t>
          </a:r>
          <a:endParaRPr lang="th-TH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BB61BE74-BBFF-4EFF-875F-C9608EF25758}" type="parTrans" cxnId="{5420D108-6597-4D27-8ABD-9523944EA8E7}">
      <dgm:prSet/>
      <dgm:spPr/>
      <dgm:t>
        <a:bodyPr/>
        <a:lstStyle/>
        <a:p>
          <a:pPr algn="ctr"/>
          <a:endParaRPr lang="th-TH"/>
        </a:p>
      </dgm:t>
    </dgm:pt>
    <dgm:pt modelId="{C4C329C1-BC74-47E9-8F3F-E4A74A527638}" type="sibTrans" cxnId="{5420D108-6597-4D27-8ABD-9523944EA8E7}">
      <dgm:prSet/>
      <dgm:spPr/>
      <dgm:t>
        <a:bodyPr/>
        <a:lstStyle/>
        <a:p>
          <a:pPr algn="ctr"/>
          <a:endParaRPr lang="th-TH"/>
        </a:p>
      </dgm:t>
    </dgm:pt>
    <dgm:pt modelId="{2B86E935-00F1-4BA2-A959-27FEF76EE550}">
      <dgm:prSet phldrT="[ข้อความ]" custT="1"/>
      <dgm:spPr>
        <a:solidFill>
          <a:srgbClr val="FFFF00"/>
        </a:solidFill>
      </dgm:spPr>
      <dgm:t>
        <a:bodyPr/>
        <a:lstStyle/>
        <a:p>
          <a:pPr algn="ctr"/>
          <a:r>
            <a:rPr lang="th-TH" sz="2400" b="1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มาตรา 56</a:t>
          </a:r>
          <a:r>
            <a:rPr lang="en-US" sz="2400" b="1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 (</a:t>
          </a:r>
          <a:r>
            <a:rPr lang="th-TH" sz="2400" b="1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2</a:t>
          </a:r>
          <a:r>
            <a:rPr lang="en-US" sz="2400" b="1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) </a:t>
          </a:r>
          <a:r>
            <a:rPr lang="th-TH" sz="2400" b="1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(ก)-(ซ)</a:t>
          </a:r>
          <a:endParaRPr lang="th-TH" sz="2400" b="1" dirty="0">
            <a:solidFill>
              <a:srgbClr val="0070C0"/>
            </a:solidFill>
            <a:latin typeface="EucrosiaUPC" pitchFamily="18" charset="-34"/>
            <a:cs typeface="EucrosiaUPC" pitchFamily="18" charset="-34"/>
          </a:endParaRPr>
        </a:p>
      </dgm:t>
    </dgm:pt>
    <dgm:pt modelId="{32B3A555-4812-4D8C-A55A-5630049C146A}" type="parTrans" cxnId="{93A59EF5-9C6D-42CE-9DEF-11C8B30C5DAD}">
      <dgm:prSet/>
      <dgm:spPr/>
      <dgm:t>
        <a:bodyPr/>
        <a:lstStyle/>
        <a:p>
          <a:pPr algn="ctr"/>
          <a:endParaRPr lang="th-TH"/>
        </a:p>
      </dgm:t>
    </dgm:pt>
    <dgm:pt modelId="{0E8507A4-2340-408E-B43A-1F3736A706AD}" type="sibTrans" cxnId="{93A59EF5-9C6D-42CE-9DEF-11C8B30C5DAD}">
      <dgm:prSet/>
      <dgm:spPr/>
      <dgm:t>
        <a:bodyPr/>
        <a:lstStyle/>
        <a:p>
          <a:pPr algn="ctr"/>
          <a:endParaRPr lang="th-TH"/>
        </a:p>
      </dgm:t>
    </dgm:pt>
    <dgm:pt modelId="{BBDDC5A3-01AC-4FCA-A115-CEFEF008E30E}">
      <dgm:prSet phldrT="[ข้อความ]"/>
      <dgm:spPr/>
      <dgm:t>
        <a:bodyPr/>
        <a:lstStyle/>
        <a:p>
          <a:pPr algn="ctr"/>
          <a:r>
            <a:rPr lang="th-TH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วิธีเฉพาะเจาะจง</a:t>
          </a:r>
        </a:p>
        <a:p>
          <a:pPr algn="ctr"/>
          <a:endParaRPr lang="th-TH" b="1" dirty="0">
            <a:solidFill>
              <a:schemeClr val="tx1"/>
            </a:solidFill>
          </a:endParaRPr>
        </a:p>
      </dgm:t>
    </dgm:pt>
    <dgm:pt modelId="{0296BD4B-33CC-493F-B81B-8C3930710185}" type="parTrans" cxnId="{E9A2348D-B469-4E52-A041-EE4B366E0F72}">
      <dgm:prSet/>
      <dgm:spPr/>
      <dgm:t>
        <a:bodyPr/>
        <a:lstStyle/>
        <a:p>
          <a:pPr algn="ctr"/>
          <a:endParaRPr lang="th-TH"/>
        </a:p>
      </dgm:t>
    </dgm:pt>
    <dgm:pt modelId="{36D7DD54-A910-422F-AD92-5A39BBE5ED07}" type="sibTrans" cxnId="{E9A2348D-B469-4E52-A041-EE4B366E0F72}">
      <dgm:prSet/>
      <dgm:spPr/>
      <dgm:t>
        <a:bodyPr/>
        <a:lstStyle/>
        <a:p>
          <a:pPr algn="ctr"/>
          <a:endParaRPr lang="th-TH"/>
        </a:p>
      </dgm:t>
    </dgm:pt>
    <dgm:pt modelId="{1D27384D-0559-4FF7-A53F-9642EE84DB46}">
      <dgm:prSet phldrT="[ข้อความ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th-TH" sz="2800" b="1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cs typeface="EucrosiaUPC" pitchFamily="18" charset="-34"/>
            </a:rPr>
            <a:t>มาตรา 96</a:t>
          </a:r>
          <a:r>
            <a:rPr lang="en-US" sz="2800" b="1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800" b="1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cs typeface="EucrosiaUPC" pitchFamily="18" charset="-34"/>
            </a:rPr>
            <a:t>วรรคสอง</a:t>
          </a:r>
          <a:endParaRPr lang="th-TH" sz="2800" b="1" dirty="0">
            <a:solidFill>
              <a:schemeClr val="accent6">
                <a:lumMod val="50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931093EB-C754-43AD-99B2-05CC6CEDD5F5}" type="parTrans" cxnId="{5BBD7570-9F82-4369-BB72-C2391A8F681E}">
      <dgm:prSet/>
      <dgm:spPr/>
      <dgm:t>
        <a:bodyPr/>
        <a:lstStyle/>
        <a:p>
          <a:pPr algn="ctr"/>
          <a:endParaRPr lang="th-TH"/>
        </a:p>
      </dgm:t>
    </dgm:pt>
    <dgm:pt modelId="{A6F1CF05-9003-491D-BC1E-D2A9D9570C9E}" type="sibTrans" cxnId="{5BBD7570-9F82-4369-BB72-C2391A8F681E}">
      <dgm:prSet/>
      <dgm:spPr/>
      <dgm:t>
        <a:bodyPr/>
        <a:lstStyle/>
        <a:p>
          <a:pPr algn="ctr"/>
          <a:endParaRPr lang="th-TH"/>
        </a:p>
      </dgm:t>
    </dgm:pt>
    <dgm:pt modelId="{71E0B8EB-10F4-4185-8C2B-28078B0397A8}">
      <dgm:prSet phldrT="[ข้อความ]"/>
      <dgm:spPr/>
      <dgm:t>
        <a:bodyPr/>
        <a:lstStyle/>
        <a:p>
          <a:pPr algn="ctr"/>
          <a:r>
            <a:rPr lang="th-TH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วงเงินเล็กน้อย</a:t>
          </a:r>
          <a:br>
            <a:rPr lang="th-TH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</a:br>
          <a:r>
            <a:rPr lang="th-TH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ที่ไม่ต้องทำข้อตกลง</a:t>
          </a:r>
        </a:p>
        <a:p>
          <a:pPr algn="ctr"/>
          <a:r>
            <a:rPr lang="th-TH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(ไม่เกิน 1 แสนบาท)</a:t>
          </a:r>
        </a:p>
      </dgm:t>
    </dgm:pt>
    <dgm:pt modelId="{F104BFF5-4DC1-48EC-B043-2C33C8BC51EC}" type="parTrans" cxnId="{36F1A866-F46F-49E2-B311-DD1C92887621}">
      <dgm:prSet/>
      <dgm:spPr/>
      <dgm:t>
        <a:bodyPr/>
        <a:lstStyle/>
        <a:p>
          <a:pPr algn="ctr"/>
          <a:endParaRPr lang="th-TH"/>
        </a:p>
      </dgm:t>
    </dgm:pt>
    <dgm:pt modelId="{FAE56D6C-E17C-4F31-BEE9-3518461BD5A8}" type="sibTrans" cxnId="{36F1A866-F46F-49E2-B311-DD1C92887621}">
      <dgm:prSet/>
      <dgm:spPr/>
      <dgm:t>
        <a:bodyPr/>
        <a:lstStyle/>
        <a:p>
          <a:pPr algn="ctr"/>
          <a:endParaRPr lang="th-TH"/>
        </a:p>
      </dgm:t>
    </dgm:pt>
    <dgm:pt modelId="{EE4E5FEA-3243-45AA-AB4A-BB06A29C60D0}" type="pres">
      <dgm:prSet presAssocID="{D88DBE08-0B01-4A19-AA8F-95FBFA27CF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6E1B490-2385-49FE-8082-E2BBBE30B7C6}" type="pres">
      <dgm:prSet presAssocID="{AF1CB947-F64E-414B-83BB-F58A66D1DA4F}" presName="compositeNode" presStyleCnt="0">
        <dgm:presLayoutVars>
          <dgm:bulletEnabled val="1"/>
        </dgm:presLayoutVars>
      </dgm:prSet>
      <dgm:spPr/>
    </dgm:pt>
    <dgm:pt modelId="{79B70F47-1FD8-4D14-B88D-92232CCD6EC6}" type="pres">
      <dgm:prSet presAssocID="{AF1CB947-F64E-414B-83BB-F58A66D1DA4F}" presName="bgRect" presStyleLbl="node1" presStyleIdx="0" presStyleCnt="3" custScaleY="127117"/>
      <dgm:spPr/>
      <dgm:t>
        <a:bodyPr/>
        <a:lstStyle/>
        <a:p>
          <a:endParaRPr lang="th-TH"/>
        </a:p>
      </dgm:t>
    </dgm:pt>
    <dgm:pt modelId="{179416BC-B567-4BCD-BC0F-66F0D62661EB}" type="pres">
      <dgm:prSet presAssocID="{AF1CB947-F64E-414B-83BB-F58A66D1DA4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2DF47F-AA8B-4062-A011-1F6CA5B15862}" type="pres">
      <dgm:prSet presAssocID="{AF1CB947-F64E-414B-83BB-F58A66D1DA4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F8628D3-832D-42B8-BB46-8672006F6428}" type="pres">
      <dgm:prSet presAssocID="{62E93886-FE63-4042-9A25-83B5022C4C13}" presName="hSp" presStyleCnt="0"/>
      <dgm:spPr/>
    </dgm:pt>
    <dgm:pt modelId="{E52669D9-7791-42C9-82F1-F2F2A56254A3}" type="pres">
      <dgm:prSet presAssocID="{62E93886-FE63-4042-9A25-83B5022C4C13}" presName="vProcSp" presStyleCnt="0"/>
      <dgm:spPr/>
    </dgm:pt>
    <dgm:pt modelId="{38F0F2F4-7108-44F1-B92F-C50CEE7EB776}" type="pres">
      <dgm:prSet presAssocID="{62E93886-FE63-4042-9A25-83B5022C4C13}" presName="vSp1" presStyleCnt="0"/>
      <dgm:spPr/>
    </dgm:pt>
    <dgm:pt modelId="{F0EB3966-DA6B-49F5-A79B-2594488F205D}" type="pres">
      <dgm:prSet presAssocID="{62E93886-FE63-4042-9A25-83B5022C4C13}" presName="simulatedConn" presStyleLbl="solidFgAcc1" presStyleIdx="0" presStyleCnt="2" custLinFactY="70266" custLinFactNeighborY="100000"/>
      <dgm:spPr/>
    </dgm:pt>
    <dgm:pt modelId="{53BD28A5-CDB7-46BE-807E-6B9884ADFD50}" type="pres">
      <dgm:prSet presAssocID="{62E93886-FE63-4042-9A25-83B5022C4C13}" presName="vSp2" presStyleCnt="0"/>
      <dgm:spPr/>
    </dgm:pt>
    <dgm:pt modelId="{9134E3E7-8437-44C8-8887-EC2F77C89489}" type="pres">
      <dgm:prSet presAssocID="{62E93886-FE63-4042-9A25-83B5022C4C13}" presName="sibTrans" presStyleCnt="0"/>
      <dgm:spPr/>
    </dgm:pt>
    <dgm:pt modelId="{5EDA44BC-B64B-4EA0-950B-FFA48E8E568E}" type="pres">
      <dgm:prSet presAssocID="{2B86E935-00F1-4BA2-A959-27FEF76EE550}" presName="compositeNode" presStyleCnt="0">
        <dgm:presLayoutVars>
          <dgm:bulletEnabled val="1"/>
        </dgm:presLayoutVars>
      </dgm:prSet>
      <dgm:spPr/>
    </dgm:pt>
    <dgm:pt modelId="{BDEFAB32-A547-4DC8-9AE9-920A47E35787}" type="pres">
      <dgm:prSet presAssocID="{2B86E935-00F1-4BA2-A959-27FEF76EE550}" presName="bgRect" presStyleLbl="node1" presStyleIdx="1" presStyleCnt="3" custScaleY="127117"/>
      <dgm:spPr/>
      <dgm:t>
        <a:bodyPr/>
        <a:lstStyle/>
        <a:p>
          <a:endParaRPr lang="th-TH"/>
        </a:p>
      </dgm:t>
    </dgm:pt>
    <dgm:pt modelId="{E1497262-7A4D-4CBB-A4E5-7BE28489A1F4}" type="pres">
      <dgm:prSet presAssocID="{2B86E935-00F1-4BA2-A959-27FEF76EE55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F4372EA-FD63-4500-8332-8D6B68DD5C60}" type="pres">
      <dgm:prSet presAssocID="{2B86E935-00F1-4BA2-A959-27FEF76EE55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E12826-08FD-423C-A40A-45747F4BC4BC}" type="pres">
      <dgm:prSet presAssocID="{0E8507A4-2340-408E-B43A-1F3736A706AD}" presName="hSp" presStyleCnt="0"/>
      <dgm:spPr/>
    </dgm:pt>
    <dgm:pt modelId="{E81A4565-4436-47E6-9F18-36AE9022B3E1}" type="pres">
      <dgm:prSet presAssocID="{0E8507A4-2340-408E-B43A-1F3736A706AD}" presName="vProcSp" presStyleCnt="0"/>
      <dgm:spPr/>
    </dgm:pt>
    <dgm:pt modelId="{40567179-490B-4FC9-9DDE-07936B3C6551}" type="pres">
      <dgm:prSet presAssocID="{0E8507A4-2340-408E-B43A-1F3736A706AD}" presName="vSp1" presStyleCnt="0"/>
      <dgm:spPr/>
    </dgm:pt>
    <dgm:pt modelId="{2EDF872D-1C17-473C-8B3E-87CE1C3D1A86}" type="pres">
      <dgm:prSet presAssocID="{0E8507A4-2340-408E-B43A-1F3736A706AD}" presName="simulatedConn" presStyleLbl="solidFgAcc1" presStyleIdx="1" presStyleCnt="2" custLinFactY="75616" custLinFactNeighborY="100000"/>
      <dgm:spPr/>
    </dgm:pt>
    <dgm:pt modelId="{1C8E0E7D-B455-4105-9B6F-65F3E9B520D9}" type="pres">
      <dgm:prSet presAssocID="{0E8507A4-2340-408E-B43A-1F3736A706AD}" presName="vSp2" presStyleCnt="0"/>
      <dgm:spPr/>
    </dgm:pt>
    <dgm:pt modelId="{548090ED-C7F8-4D28-9330-4FB47323E91B}" type="pres">
      <dgm:prSet presAssocID="{0E8507A4-2340-408E-B43A-1F3736A706AD}" presName="sibTrans" presStyleCnt="0"/>
      <dgm:spPr/>
    </dgm:pt>
    <dgm:pt modelId="{6F331A7D-F9F5-4A84-95BF-5B4B8D8586CC}" type="pres">
      <dgm:prSet presAssocID="{1D27384D-0559-4FF7-A53F-9642EE84DB46}" presName="compositeNode" presStyleCnt="0">
        <dgm:presLayoutVars>
          <dgm:bulletEnabled val="1"/>
        </dgm:presLayoutVars>
      </dgm:prSet>
      <dgm:spPr/>
    </dgm:pt>
    <dgm:pt modelId="{89CE023E-4E23-47EC-9136-573BDB4608AB}" type="pres">
      <dgm:prSet presAssocID="{1D27384D-0559-4FF7-A53F-9642EE84DB46}" presName="bgRect" presStyleLbl="node1" presStyleIdx="2" presStyleCnt="3" custScaleY="127165" custLinFactNeighborX="2159" custLinFactNeighborY="89"/>
      <dgm:spPr/>
      <dgm:t>
        <a:bodyPr/>
        <a:lstStyle/>
        <a:p>
          <a:endParaRPr lang="th-TH"/>
        </a:p>
      </dgm:t>
    </dgm:pt>
    <dgm:pt modelId="{7F178E9C-E2E8-4314-B867-3E82819E21EA}" type="pres">
      <dgm:prSet presAssocID="{1D27384D-0559-4FF7-A53F-9642EE84DB4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5C4D13-C3E4-419C-BA9C-E445CE400800}" type="pres">
      <dgm:prSet presAssocID="{1D27384D-0559-4FF7-A53F-9642EE84DB4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420D108-6597-4D27-8ABD-9523944EA8E7}" srcId="{AF1CB947-F64E-414B-83BB-F58A66D1DA4F}" destId="{83BEC7C6-B67D-4C26-B130-A99A55AFFB78}" srcOrd="0" destOrd="0" parTransId="{BB61BE74-BBFF-4EFF-875F-C9608EF25758}" sibTransId="{C4C329C1-BC74-47E9-8F3F-E4A74A527638}"/>
    <dgm:cxn modelId="{9015C687-8845-4788-895E-7BDC12FE0808}" type="presOf" srcId="{AF1CB947-F64E-414B-83BB-F58A66D1DA4F}" destId="{179416BC-B567-4BCD-BC0F-66F0D62661EB}" srcOrd="1" destOrd="0" presId="urn:microsoft.com/office/officeart/2005/8/layout/hProcess7#1"/>
    <dgm:cxn modelId="{F142C431-882F-4456-9631-C541FB31F016}" type="presOf" srcId="{2B86E935-00F1-4BA2-A959-27FEF76EE550}" destId="{E1497262-7A4D-4CBB-A4E5-7BE28489A1F4}" srcOrd="1" destOrd="0" presId="urn:microsoft.com/office/officeart/2005/8/layout/hProcess7#1"/>
    <dgm:cxn modelId="{01A6C07C-E1BF-436A-AFBA-D04DBE134C59}" srcId="{D88DBE08-0B01-4A19-AA8F-95FBFA27CFE0}" destId="{AF1CB947-F64E-414B-83BB-F58A66D1DA4F}" srcOrd="0" destOrd="0" parTransId="{E8600E79-3766-482F-AD43-9507E9FE7835}" sibTransId="{62E93886-FE63-4042-9A25-83B5022C4C13}"/>
    <dgm:cxn modelId="{E9A2348D-B469-4E52-A041-EE4B366E0F72}" srcId="{2B86E935-00F1-4BA2-A959-27FEF76EE550}" destId="{BBDDC5A3-01AC-4FCA-A115-CEFEF008E30E}" srcOrd="0" destOrd="0" parTransId="{0296BD4B-33CC-493F-B81B-8C3930710185}" sibTransId="{36D7DD54-A910-422F-AD92-5A39BBE5ED07}"/>
    <dgm:cxn modelId="{D1B24028-EE0E-4200-943C-8EB679E9F37B}" type="presOf" srcId="{BBDDC5A3-01AC-4FCA-A115-CEFEF008E30E}" destId="{5F4372EA-FD63-4500-8332-8D6B68DD5C60}" srcOrd="0" destOrd="0" presId="urn:microsoft.com/office/officeart/2005/8/layout/hProcess7#1"/>
    <dgm:cxn modelId="{56EE835F-92A3-4182-A6E9-7270BB0AEED6}" type="presOf" srcId="{71E0B8EB-10F4-4185-8C2B-28078B0397A8}" destId="{7E5C4D13-C3E4-419C-BA9C-E445CE400800}" srcOrd="0" destOrd="0" presId="urn:microsoft.com/office/officeart/2005/8/layout/hProcess7#1"/>
    <dgm:cxn modelId="{93A59EF5-9C6D-42CE-9DEF-11C8B30C5DAD}" srcId="{D88DBE08-0B01-4A19-AA8F-95FBFA27CFE0}" destId="{2B86E935-00F1-4BA2-A959-27FEF76EE550}" srcOrd="1" destOrd="0" parTransId="{32B3A555-4812-4D8C-A55A-5630049C146A}" sibTransId="{0E8507A4-2340-408E-B43A-1F3736A706AD}"/>
    <dgm:cxn modelId="{36F1A866-F46F-49E2-B311-DD1C92887621}" srcId="{1D27384D-0559-4FF7-A53F-9642EE84DB46}" destId="{71E0B8EB-10F4-4185-8C2B-28078B0397A8}" srcOrd="0" destOrd="0" parTransId="{F104BFF5-4DC1-48EC-B043-2C33C8BC51EC}" sibTransId="{FAE56D6C-E17C-4F31-BEE9-3518461BD5A8}"/>
    <dgm:cxn modelId="{B082B7CB-D594-4433-9D65-3E7F8A9F45CD}" type="presOf" srcId="{83BEC7C6-B67D-4C26-B130-A99A55AFFB78}" destId="{0E2DF47F-AA8B-4062-A011-1F6CA5B15862}" srcOrd="0" destOrd="0" presId="urn:microsoft.com/office/officeart/2005/8/layout/hProcess7#1"/>
    <dgm:cxn modelId="{F4009669-70C9-47B0-8274-F59F0BA7546D}" type="presOf" srcId="{1D27384D-0559-4FF7-A53F-9642EE84DB46}" destId="{89CE023E-4E23-47EC-9136-573BDB4608AB}" srcOrd="0" destOrd="0" presId="urn:microsoft.com/office/officeart/2005/8/layout/hProcess7#1"/>
    <dgm:cxn modelId="{EE9831A0-7FB5-469A-8010-82D67CB6D43E}" type="presOf" srcId="{1D27384D-0559-4FF7-A53F-9642EE84DB46}" destId="{7F178E9C-E2E8-4314-B867-3E82819E21EA}" srcOrd="1" destOrd="0" presId="urn:microsoft.com/office/officeart/2005/8/layout/hProcess7#1"/>
    <dgm:cxn modelId="{5BBD7570-9F82-4369-BB72-C2391A8F681E}" srcId="{D88DBE08-0B01-4A19-AA8F-95FBFA27CFE0}" destId="{1D27384D-0559-4FF7-A53F-9642EE84DB46}" srcOrd="2" destOrd="0" parTransId="{931093EB-C754-43AD-99B2-05CC6CEDD5F5}" sibTransId="{A6F1CF05-9003-491D-BC1E-D2A9D9570C9E}"/>
    <dgm:cxn modelId="{15FEDE50-3419-4A2E-BCA3-C7F27AB89F0B}" type="presOf" srcId="{AF1CB947-F64E-414B-83BB-F58A66D1DA4F}" destId="{79B70F47-1FD8-4D14-B88D-92232CCD6EC6}" srcOrd="0" destOrd="0" presId="urn:microsoft.com/office/officeart/2005/8/layout/hProcess7#1"/>
    <dgm:cxn modelId="{964F680F-D5CD-405C-9B29-07F77AB13F9F}" type="presOf" srcId="{2B86E935-00F1-4BA2-A959-27FEF76EE550}" destId="{BDEFAB32-A547-4DC8-9AE9-920A47E35787}" srcOrd="0" destOrd="0" presId="urn:microsoft.com/office/officeart/2005/8/layout/hProcess7#1"/>
    <dgm:cxn modelId="{AE8B3D82-1A07-49CA-8022-84986AB29CEB}" type="presOf" srcId="{D88DBE08-0B01-4A19-AA8F-95FBFA27CFE0}" destId="{EE4E5FEA-3243-45AA-AB4A-BB06A29C60D0}" srcOrd="0" destOrd="0" presId="urn:microsoft.com/office/officeart/2005/8/layout/hProcess7#1"/>
    <dgm:cxn modelId="{75575477-008E-448D-B8BB-253A58AE3623}" type="presParOf" srcId="{EE4E5FEA-3243-45AA-AB4A-BB06A29C60D0}" destId="{16E1B490-2385-49FE-8082-E2BBBE30B7C6}" srcOrd="0" destOrd="0" presId="urn:microsoft.com/office/officeart/2005/8/layout/hProcess7#1"/>
    <dgm:cxn modelId="{FC65A6B5-DE77-4282-BF82-CDECA7EC6D71}" type="presParOf" srcId="{16E1B490-2385-49FE-8082-E2BBBE30B7C6}" destId="{79B70F47-1FD8-4D14-B88D-92232CCD6EC6}" srcOrd="0" destOrd="0" presId="urn:microsoft.com/office/officeart/2005/8/layout/hProcess7#1"/>
    <dgm:cxn modelId="{108978FC-CAA8-4AF5-92B4-3FCF2C157D49}" type="presParOf" srcId="{16E1B490-2385-49FE-8082-E2BBBE30B7C6}" destId="{179416BC-B567-4BCD-BC0F-66F0D62661EB}" srcOrd="1" destOrd="0" presId="urn:microsoft.com/office/officeart/2005/8/layout/hProcess7#1"/>
    <dgm:cxn modelId="{027D72EF-ED70-46BB-9965-20DCF729CCE8}" type="presParOf" srcId="{16E1B490-2385-49FE-8082-E2BBBE30B7C6}" destId="{0E2DF47F-AA8B-4062-A011-1F6CA5B15862}" srcOrd="2" destOrd="0" presId="urn:microsoft.com/office/officeart/2005/8/layout/hProcess7#1"/>
    <dgm:cxn modelId="{77496DC7-8A04-40AF-8850-E42743941E9E}" type="presParOf" srcId="{EE4E5FEA-3243-45AA-AB4A-BB06A29C60D0}" destId="{EF8628D3-832D-42B8-BB46-8672006F6428}" srcOrd="1" destOrd="0" presId="urn:microsoft.com/office/officeart/2005/8/layout/hProcess7#1"/>
    <dgm:cxn modelId="{25456AB0-AB17-4E1B-BA15-D89E0B1AB517}" type="presParOf" srcId="{EE4E5FEA-3243-45AA-AB4A-BB06A29C60D0}" destId="{E52669D9-7791-42C9-82F1-F2F2A56254A3}" srcOrd="2" destOrd="0" presId="urn:microsoft.com/office/officeart/2005/8/layout/hProcess7#1"/>
    <dgm:cxn modelId="{7E83D12D-E02D-42AC-B134-064FE916697E}" type="presParOf" srcId="{E52669D9-7791-42C9-82F1-F2F2A56254A3}" destId="{38F0F2F4-7108-44F1-B92F-C50CEE7EB776}" srcOrd="0" destOrd="0" presId="urn:microsoft.com/office/officeart/2005/8/layout/hProcess7#1"/>
    <dgm:cxn modelId="{509D0B26-B2DA-421D-AFD7-447A76502FE5}" type="presParOf" srcId="{E52669D9-7791-42C9-82F1-F2F2A56254A3}" destId="{F0EB3966-DA6B-49F5-A79B-2594488F205D}" srcOrd="1" destOrd="0" presId="urn:microsoft.com/office/officeart/2005/8/layout/hProcess7#1"/>
    <dgm:cxn modelId="{B6B795E7-8197-4C1D-855F-EC6B600368DF}" type="presParOf" srcId="{E52669D9-7791-42C9-82F1-F2F2A56254A3}" destId="{53BD28A5-CDB7-46BE-807E-6B9884ADFD50}" srcOrd="2" destOrd="0" presId="urn:microsoft.com/office/officeart/2005/8/layout/hProcess7#1"/>
    <dgm:cxn modelId="{CCD07EE9-0E34-46C9-B643-A5D573C05D71}" type="presParOf" srcId="{EE4E5FEA-3243-45AA-AB4A-BB06A29C60D0}" destId="{9134E3E7-8437-44C8-8887-EC2F77C89489}" srcOrd="3" destOrd="0" presId="urn:microsoft.com/office/officeart/2005/8/layout/hProcess7#1"/>
    <dgm:cxn modelId="{88C85204-91CC-4D50-9DF4-A1EDA63BA417}" type="presParOf" srcId="{EE4E5FEA-3243-45AA-AB4A-BB06A29C60D0}" destId="{5EDA44BC-B64B-4EA0-950B-FFA48E8E568E}" srcOrd="4" destOrd="0" presId="urn:microsoft.com/office/officeart/2005/8/layout/hProcess7#1"/>
    <dgm:cxn modelId="{A92C92D2-BF70-4A69-A8EF-B568D3B75128}" type="presParOf" srcId="{5EDA44BC-B64B-4EA0-950B-FFA48E8E568E}" destId="{BDEFAB32-A547-4DC8-9AE9-920A47E35787}" srcOrd="0" destOrd="0" presId="urn:microsoft.com/office/officeart/2005/8/layout/hProcess7#1"/>
    <dgm:cxn modelId="{D9DF047F-B5DB-4BF5-9FE0-F96542C43DB3}" type="presParOf" srcId="{5EDA44BC-B64B-4EA0-950B-FFA48E8E568E}" destId="{E1497262-7A4D-4CBB-A4E5-7BE28489A1F4}" srcOrd="1" destOrd="0" presId="urn:microsoft.com/office/officeart/2005/8/layout/hProcess7#1"/>
    <dgm:cxn modelId="{B39DB039-9FA4-470C-8AED-804BBF88D88A}" type="presParOf" srcId="{5EDA44BC-B64B-4EA0-950B-FFA48E8E568E}" destId="{5F4372EA-FD63-4500-8332-8D6B68DD5C60}" srcOrd="2" destOrd="0" presId="urn:microsoft.com/office/officeart/2005/8/layout/hProcess7#1"/>
    <dgm:cxn modelId="{95157845-885F-4523-830B-CEAEA84AF878}" type="presParOf" srcId="{EE4E5FEA-3243-45AA-AB4A-BB06A29C60D0}" destId="{59E12826-08FD-423C-A40A-45747F4BC4BC}" srcOrd="5" destOrd="0" presId="urn:microsoft.com/office/officeart/2005/8/layout/hProcess7#1"/>
    <dgm:cxn modelId="{FDAB6BA2-C5F2-4578-BB68-3F5EA7A3316C}" type="presParOf" srcId="{EE4E5FEA-3243-45AA-AB4A-BB06A29C60D0}" destId="{E81A4565-4436-47E6-9F18-36AE9022B3E1}" srcOrd="6" destOrd="0" presId="urn:microsoft.com/office/officeart/2005/8/layout/hProcess7#1"/>
    <dgm:cxn modelId="{01A33872-4F96-4204-90D0-44499A4D800D}" type="presParOf" srcId="{E81A4565-4436-47E6-9F18-36AE9022B3E1}" destId="{40567179-490B-4FC9-9DDE-07936B3C6551}" srcOrd="0" destOrd="0" presId="urn:microsoft.com/office/officeart/2005/8/layout/hProcess7#1"/>
    <dgm:cxn modelId="{8B8772FA-701E-44B9-AF7C-C4AA52F1B568}" type="presParOf" srcId="{E81A4565-4436-47E6-9F18-36AE9022B3E1}" destId="{2EDF872D-1C17-473C-8B3E-87CE1C3D1A86}" srcOrd="1" destOrd="0" presId="urn:microsoft.com/office/officeart/2005/8/layout/hProcess7#1"/>
    <dgm:cxn modelId="{AE31D1B1-675A-41B0-A6B3-EBA32B017B5B}" type="presParOf" srcId="{E81A4565-4436-47E6-9F18-36AE9022B3E1}" destId="{1C8E0E7D-B455-4105-9B6F-65F3E9B520D9}" srcOrd="2" destOrd="0" presId="urn:microsoft.com/office/officeart/2005/8/layout/hProcess7#1"/>
    <dgm:cxn modelId="{7C27CEB7-D352-4807-A5C6-31E0DFDF08EA}" type="presParOf" srcId="{EE4E5FEA-3243-45AA-AB4A-BB06A29C60D0}" destId="{548090ED-C7F8-4D28-9330-4FB47323E91B}" srcOrd="7" destOrd="0" presId="urn:microsoft.com/office/officeart/2005/8/layout/hProcess7#1"/>
    <dgm:cxn modelId="{54E7B3EA-CA90-49CA-A1F7-8DA97680A8D3}" type="presParOf" srcId="{EE4E5FEA-3243-45AA-AB4A-BB06A29C60D0}" destId="{6F331A7D-F9F5-4A84-95BF-5B4B8D8586CC}" srcOrd="8" destOrd="0" presId="urn:microsoft.com/office/officeart/2005/8/layout/hProcess7#1"/>
    <dgm:cxn modelId="{91E5083D-475E-4B93-9F98-4FFAEE1F064E}" type="presParOf" srcId="{6F331A7D-F9F5-4A84-95BF-5B4B8D8586CC}" destId="{89CE023E-4E23-47EC-9136-573BDB4608AB}" srcOrd="0" destOrd="0" presId="urn:microsoft.com/office/officeart/2005/8/layout/hProcess7#1"/>
    <dgm:cxn modelId="{2DFB281D-2862-438C-A0E9-4DC3A03E71D2}" type="presParOf" srcId="{6F331A7D-F9F5-4A84-95BF-5B4B8D8586CC}" destId="{7F178E9C-E2E8-4314-B867-3E82819E21EA}" srcOrd="1" destOrd="0" presId="urn:microsoft.com/office/officeart/2005/8/layout/hProcess7#1"/>
    <dgm:cxn modelId="{13C43F8F-2697-483F-B37F-62E17CE670C1}" type="presParOf" srcId="{6F331A7D-F9F5-4A84-95BF-5B4B8D8586CC}" destId="{7E5C4D13-C3E4-419C-BA9C-E445CE400800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251C6-540C-47CD-A7B6-2DFDFF487F64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th-TH"/>
        </a:p>
      </dgm:t>
    </dgm:pt>
    <dgm:pt modelId="{39BDC600-2875-47DC-86C1-43D53B9D1F3D}">
      <dgm:prSet phldrT="[Text]" custT="1"/>
      <dgm:spPr/>
      <dgm:t>
        <a:bodyPr/>
        <a:lstStyle/>
        <a:p>
          <a:r>
            <a:rPr lang="th-TH" sz="3200" b="1" dirty="0" smtClean="0">
              <a:solidFill>
                <a:srgbClr val="FF0000"/>
              </a:solidFill>
              <a:effectLst/>
              <a:latin typeface="EucrosiaUPC" pitchFamily="18" charset="-34"/>
              <a:cs typeface="EucrosiaUPC" pitchFamily="18" charset="-34"/>
            </a:rPr>
            <a:t>ผู้ซึ่งได้ยื่นข้อเสนอมีสิทธิอุทธรณ์</a:t>
          </a:r>
          <a:r>
            <a:rPr lang="th-TH" sz="3200" b="1" dirty="0" smtClean="0">
              <a:effectLst/>
              <a:latin typeface="EucrosiaUPC" pitchFamily="18" charset="-34"/>
              <a:cs typeface="EucrosiaUPC" pitchFamily="18" charset="-34"/>
            </a:rPr>
            <a:t>กรณีที่เห็นว่าหน่วยงานของรัฐ</a:t>
          </a:r>
          <a:br>
            <a:rPr lang="th-TH" sz="3200" b="1" dirty="0" smtClean="0">
              <a:effectLst/>
              <a:latin typeface="EucrosiaUPC" pitchFamily="18" charset="-34"/>
              <a:cs typeface="EucrosiaUPC" pitchFamily="18" charset="-34"/>
            </a:rPr>
          </a:br>
          <a:r>
            <a:rPr lang="th-TH" sz="3200" b="1" dirty="0" smtClean="0">
              <a:effectLst/>
              <a:latin typeface="EucrosiaUPC" pitchFamily="18" charset="-34"/>
              <a:cs typeface="EucrosiaUPC" pitchFamily="18" charset="-34"/>
            </a:rPr>
            <a:t>มิได้ปฏิบัติให้เป็นไปตามหลักเกณฑ์และวิธีการที่กำหนด</a:t>
          </a:r>
          <a:br>
            <a:rPr lang="th-TH" sz="3200" b="1" dirty="0" smtClean="0">
              <a:effectLst/>
              <a:latin typeface="EucrosiaUPC" pitchFamily="18" charset="-34"/>
              <a:cs typeface="EucrosiaUPC" pitchFamily="18" charset="-34"/>
            </a:rPr>
          </a:br>
          <a:r>
            <a:rPr lang="th-TH" sz="3200" b="1" dirty="0" smtClean="0">
              <a:effectLst/>
              <a:latin typeface="EucrosiaUPC" pitchFamily="18" charset="-34"/>
              <a:cs typeface="EucrosiaUPC" pitchFamily="18" charset="-34"/>
            </a:rPr>
            <a:t>ในพระราชบัญญัตินี้เป็นเหตุให้ตนไม่ได้รับการคัดเลือก</a:t>
          </a:r>
        </a:p>
      </dgm:t>
    </dgm:pt>
    <dgm:pt modelId="{807960F0-1DC0-4CCF-8817-749F213BB74C}" type="parTrans" cxnId="{A40008CF-FEDC-4169-99ED-A087F5112C61}">
      <dgm:prSet/>
      <dgm:spPr/>
      <dgm:t>
        <a:bodyPr/>
        <a:lstStyle/>
        <a:p>
          <a:endParaRPr lang="th-TH" sz="3200">
            <a:latin typeface="EucrosiaUPC" pitchFamily="18" charset="-34"/>
            <a:cs typeface="EucrosiaUPC" pitchFamily="18" charset="-34"/>
          </a:endParaRPr>
        </a:p>
      </dgm:t>
    </dgm:pt>
    <dgm:pt modelId="{05A79435-9286-4A2A-997E-32317B38E5C2}" type="sibTrans" cxnId="{A40008CF-FEDC-4169-99ED-A087F5112C61}">
      <dgm:prSet/>
      <dgm:spPr/>
      <dgm:t>
        <a:bodyPr/>
        <a:lstStyle/>
        <a:p>
          <a:endParaRPr lang="th-TH" sz="3200">
            <a:latin typeface="EucrosiaUPC" pitchFamily="18" charset="-34"/>
            <a:cs typeface="EucrosiaUPC" pitchFamily="18" charset="-34"/>
          </a:endParaRPr>
        </a:p>
      </dgm:t>
    </dgm:pt>
    <dgm:pt modelId="{56A2D419-8E6C-4E32-9768-70424398ACFF}" type="pres">
      <dgm:prSet presAssocID="{A7D251C6-540C-47CD-A7B6-2DFDFF487F6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h-TH"/>
        </a:p>
      </dgm:t>
    </dgm:pt>
    <dgm:pt modelId="{8857CBDC-D4E2-49E6-B5DA-EE17486EC0A1}" type="pres">
      <dgm:prSet presAssocID="{39BDC600-2875-47DC-86C1-43D53B9D1F3D}" presName="composite" presStyleCnt="0">
        <dgm:presLayoutVars>
          <dgm:chMax/>
          <dgm:chPref/>
        </dgm:presLayoutVars>
      </dgm:prSet>
      <dgm:spPr/>
    </dgm:pt>
    <dgm:pt modelId="{1AC6C5F6-E538-4675-BA20-D09D665E1FDF}" type="pres">
      <dgm:prSet presAssocID="{39BDC600-2875-47DC-86C1-43D53B9D1F3D}" presName="Image" presStyleLbl="bgImgPlace1" presStyleIdx="0" presStyleCnt="1" custScaleX="44333" custScaleY="61071" custLinFactX="83911" custLinFactY="5395" custLinFactNeighborX="100000" custLinFactNeighborY="100000"/>
      <dgm:spPr>
        <a:solidFill>
          <a:schemeClr val="bg1"/>
        </a:solidFill>
      </dgm:spPr>
      <dgm:t>
        <a:bodyPr/>
        <a:lstStyle/>
        <a:p>
          <a:endParaRPr lang="th-TH"/>
        </a:p>
      </dgm:t>
    </dgm:pt>
    <dgm:pt modelId="{83801FE5-A8DE-4794-8075-FCE48311C1DB}" type="pres">
      <dgm:prSet presAssocID="{39BDC600-2875-47DC-86C1-43D53B9D1F3D}" presName="ParentText" presStyleLbl="revTx" presStyleIdx="0" presStyleCnt="1" custScaleX="103976" custScaleY="118225" custLinFactNeighborX="-27419" custLinFactNeighborY="-7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CB446B5-B2AF-4FA2-9620-8976BA906674}" type="pres">
      <dgm:prSet presAssocID="{39BDC600-2875-47DC-86C1-43D53B9D1F3D}" presName="tlFrame" presStyleLbl="node1" presStyleIdx="0" presStyleCnt="4" custAng="0" custLinFactX="-35173" custLinFactNeighborX="-100000" custLinFactNeighborY="-57944"/>
      <dgm:spPr/>
    </dgm:pt>
    <dgm:pt modelId="{CD9D4541-EF7C-4258-8C97-CFC65DD915C1}" type="pres">
      <dgm:prSet presAssocID="{39BDC600-2875-47DC-86C1-43D53B9D1F3D}" presName="trFrame" presStyleLbl="node1" presStyleIdx="1" presStyleCnt="4" custLinFactNeighborX="-88881" custLinFactNeighborY="-55987"/>
      <dgm:spPr/>
    </dgm:pt>
    <dgm:pt modelId="{D6674D56-B73A-4CF0-A2BF-E34B0F1F0F1B}" type="pres">
      <dgm:prSet presAssocID="{39BDC600-2875-47DC-86C1-43D53B9D1F3D}" presName="blFrame" presStyleLbl="node1" presStyleIdx="2" presStyleCnt="4" custScaleY="99999" custLinFactX="-27889" custLinFactNeighborX="-100000" custLinFactNeighborY="-19060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th-TH"/>
        </a:p>
      </dgm:t>
    </dgm:pt>
    <dgm:pt modelId="{675F93D4-5CDA-49E1-8DB5-25C29F1FC330}" type="pres">
      <dgm:prSet presAssocID="{39BDC600-2875-47DC-86C1-43D53B9D1F3D}" presName="brFrame" presStyleLbl="node1" presStyleIdx="3" presStyleCnt="4" custLinFactNeighborX="-90864" custLinFactNeighborY="-19060"/>
      <dgm:spPr/>
    </dgm:pt>
  </dgm:ptLst>
  <dgm:cxnLst>
    <dgm:cxn modelId="{A40008CF-FEDC-4169-99ED-A087F5112C61}" srcId="{A7D251C6-540C-47CD-A7B6-2DFDFF487F64}" destId="{39BDC600-2875-47DC-86C1-43D53B9D1F3D}" srcOrd="0" destOrd="0" parTransId="{807960F0-1DC0-4CCF-8817-749F213BB74C}" sibTransId="{05A79435-9286-4A2A-997E-32317B38E5C2}"/>
    <dgm:cxn modelId="{34329627-6236-45CB-B78E-8956B99DF605}" type="presOf" srcId="{39BDC600-2875-47DC-86C1-43D53B9D1F3D}" destId="{83801FE5-A8DE-4794-8075-FCE48311C1DB}" srcOrd="0" destOrd="0" presId="urn:microsoft.com/office/officeart/2009/3/layout/FramedTextPicture"/>
    <dgm:cxn modelId="{4AB1197E-2DC0-4606-B880-E4DB04164FBA}" type="presOf" srcId="{A7D251C6-540C-47CD-A7B6-2DFDFF487F64}" destId="{56A2D419-8E6C-4E32-9768-70424398ACFF}" srcOrd="0" destOrd="0" presId="urn:microsoft.com/office/officeart/2009/3/layout/FramedTextPicture"/>
    <dgm:cxn modelId="{33EFCC93-CC46-4C66-894F-6782830FE3BE}" type="presParOf" srcId="{56A2D419-8E6C-4E32-9768-70424398ACFF}" destId="{8857CBDC-D4E2-49E6-B5DA-EE17486EC0A1}" srcOrd="0" destOrd="0" presId="urn:microsoft.com/office/officeart/2009/3/layout/FramedTextPicture"/>
    <dgm:cxn modelId="{877B1F52-BF03-479C-9F58-8332DDC02B8E}" type="presParOf" srcId="{8857CBDC-D4E2-49E6-B5DA-EE17486EC0A1}" destId="{1AC6C5F6-E538-4675-BA20-D09D665E1FDF}" srcOrd="0" destOrd="0" presId="urn:microsoft.com/office/officeart/2009/3/layout/FramedTextPicture"/>
    <dgm:cxn modelId="{07818E7D-5B5A-4397-82A7-D4EC63ECC5BB}" type="presParOf" srcId="{8857CBDC-D4E2-49E6-B5DA-EE17486EC0A1}" destId="{83801FE5-A8DE-4794-8075-FCE48311C1DB}" srcOrd="1" destOrd="0" presId="urn:microsoft.com/office/officeart/2009/3/layout/FramedTextPicture"/>
    <dgm:cxn modelId="{D3EF4D5F-A7A3-420F-B970-2BD37645B226}" type="presParOf" srcId="{8857CBDC-D4E2-49E6-B5DA-EE17486EC0A1}" destId="{9CB446B5-B2AF-4FA2-9620-8976BA906674}" srcOrd="2" destOrd="0" presId="urn:microsoft.com/office/officeart/2009/3/layout/FramedTextPicture"/>
    <dgm:cxn modelId="{ABBBAD2F-D478-455A-9A73-57AF31CBF0BF}" type="presParOf" srcId="{8857CBDC-D4E2-49E6-B5DA-EE17486EC0A1}" destId="{CD9D4541-EF7C-4258-8C97-CFC65DD915C1}" srcOrd="3" destOrd="0" presId="urn:microsoft.com/office/officeart/2009/3/layout/FramedTextPicture"/>
    <dgm:cxn modelId="{6452753F-5150-4060-ACEE-A9E8E79AB748}" type="presParOf" srcId="{8857CBDC-D4E2-49E6-B5DA-EE17486EC0A1}" destId="{D6674D56-B73A-4CF0-A2BF-E34B0F1F0F1B}" srcOrd="4" destOrd="0" presId="urn:microsoft.com/office/officeart/2009/3/layout/FramedTextPicture"/>
    <dgm:cxn modelId="{7289CCF0-5697-4141-93E4-6BF7E22F73E0}" type="presParOf" srcId="{8857CBDC-D4E2-49E6-B5DA-EE17486EC0A1}" destId="{675F93D4-5CDA-49E1-8DB5-25C29F1FC330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48390-302E-47BD-ABFE-DAFBA6D66D43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E3C0AE89-42A7-4895-B298-FDC6354ABAD8}">
      <dgm:prSet phldrT="[ข้อความ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</a:t>
          </a:r>
          <a:r>
            <a:rPr lang="en-US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การเลือกใช้วิธี / เกณฑ์การพิจารณาผล</a:t>
          </a:r>
          <a:endParaRPr lang="th-TH" sz="28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517A60F9-0365-47D2-8E1E-C8D7FFB192F0}" type="parTrans" cxnId="{FE041D98-51F7-4A8C-96E8-A0AAA118E7F2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E6B79298-E291-471D-BD68-480A9A90B7CF}" type="sibTrans" cxnId="{FE041D98-51F7-4A8C-96E8-A0AAA118E7F2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75FFE3E0-5820-4314-98CC-0E8EE30248EE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</a:t>
          </a:r>
          <a:r>
            <a:rPr lang="en-US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การยกเลิกการจัดซื้อจัดจ้างตามมาตรา 67</a:t>
          </a:r>
          <a:endParaRPr lang="th-TH" sz="28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22A0D47A-744C-49C8-B458-0E4474F21256}" type="parTrans" cxnId="{1384F079-65AB-4941-B78E-5F1EBFEAC3F8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39540A15-95BE-44D7-AE9A-2D597B2D34ED}" type="sibTrans" cxnId="{1384F079-65AB-4941-B78E-5F1EBFEAC3F8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DF7457A9-7398-4FAC-B26C-F280D69653FB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</a:t>
          </a:r>
          <a:r>
            <a:rPr lang="en-US" sz="20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0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การละเว้นการอ้างถึง พ.ร.บ. กฎกระทรวง ระเบียบ หรือประกาศที่ออกตาม พ.ร.บ.</a:t>
          </a:r>
          <a:endParaRPr lang="th-TH" sz="20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201AF39E-1746-4F8C-95AB-9733022F4FCD}" type="parTrans" cxnId="{896315A9-ECEC-4DBB-A1AB-89B9DBC2BA61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237298E2-0353-4C67-B459-72077F9BEA74}" type="sibTrans" cxnId="{896315A9-ECEC-4DBB-A1AB-89B9DBC2BA61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37C5FCB3-79FE-4A5C-AADA-5A987FB1DA1F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</a:t>
          </a:r>
          <a:r>
            <a:rPr lang="en-US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800" b="1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กรณีอื่นตามที่กำหนดในกฎกระทรวง</a:t>
          </a:r>
          <a:endParaRPr lang="th-TH" sz="2800" b="1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gm:t>
    </dgm:pt>
    <dgm:pt modelId="{5495B3C0-79D7-4AD4-BF28-0D48D1E1311D}" type="parTrans" cxnId="{791B9775-E5FB-48E1-B3EA-7770296955D5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25E29519-79E9-48C9-8E65-114F024F5BC9}" type="sibTrans" cxnId="{791B9775-E5FB-48E1-B3EA-7770296955D5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59E1564C-1A40-4326-B4DD-25798C3A6403}" type="pres">
      <dgm:prSet presAssocID="{3CA48390-302E-47BD-ABFE-DAFBA6D66D43}" presName="linearFlow" presStyleCnt="0">
        <dgm:presLayoutVars>
          <dgm:resizeHandles val="exact"/>
        </dgm:presLayoutVars>
      </dgm:prSet>
      <dgm:spPr/>
    </dgm:pt>
    <dgm:pt modelId="{38AE1BDC-CA96-4559-9101-AD3486127E7F}" type="pres">
      <dgm:prSet presAssocID="{E3C0AE89-42A7-4895-B298-FDC6354ABAD8}" presName="node" presStyleLbl="node1" presStyleIdx="0" presStyleCnt="4" custScaleX="217208" custLinFactNeighborX="-15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433C817-13A8-4121-8EF5-E1AC94E5326B}" type="pres">
      <dgm:prSet presAssocID="{E6B79298-E291-471D-BD68-480A9A90B7CF}" presName="sibTrans" presStyleLbl="sibTrans2D1" presStyleIdx="0" presStyleCnt="3"/>
      <dgm:spPr/>
      <dgm:t>
        <a:bodyPr/>
        <a:lstStyle/>
        <a:p>
          <a:endParaRPr lang="th-TH"/>
        </a:p>
      </dgm:t>
    </dgm:pt>
    <dgm:pt modelId="{10FE58BA-98E7-4351-859D-32880766AF6C}" type="pres">
      <dgm:prSet presAssocID="{E6B79298-E291-471D-BD68-480A9A90B7CF}" presName="connectorText" presStyleLbl="sibTrans2D1" presStyleIdx="0" presStyleCnt="3"/>
      <dgm:spPr/>
      <dgm:t>
        <a:bodyPr/>
        <a:lstStyle/>
        <a:p>
          <a:endParaRPr lang="th-TH"/>
        </a:p>
      </dgm:t>
    </dgm:pt>
    <dgm:pt modelId="{AF621718-BC20-4E2B-A55C-70A7EE8680FF}" type="pres">
      <dgm:prSet presAssocID="{75FFE3E0-5820-4314-98CC-0E8EE30248EE}" presName="node" presStyleLbl="node1" presStyleIdx="1" presStyleCnt="4" custScaleX="2172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2F44E0-0D42-4BA6-B04E-2CB6B9407EAE}" type="pres">
      <dgm:prSet presAssocID="{39540A15-95BE-44D7-AE9A-2D597B2D34ED}" presName="sibTrans" presStyleLbl="sibTrans2D1" presStyleIdx="1" presStyleCnt="3"/>
      <dgm:spPr/>
      <dgm:t>
        <a:bodyPr/>
        <a:lstStyle/>
        <a:p>
          <a:endParaRPr lang="th-TH"/>
        </a:p>
      </dgm:t>
    </dgm:pt>
    <dgm:pt modelId="{E95F1F8D-6B35-415A-828E-7887928E9691}" type="pres">
      <dgm:prSet presAssocID="{39540A15-95BE-44D7-AE9A-2D597B2D34ED}" presName="connectorText" presStyleLbl="sibTrans2D1" presStyleIdx="1" presStyleCnt="3"/>
      <dgm:spPr/>
      <dgm:t>
        <a:bodyPr/>
        <a:lstStyle/>
        <a:p>
          <a:endParaRPr lang="th-TH"/>
        </a:p>
      </dgm:t>
    </dgm:pt>
    <dgm:pt modelId="{56CC234C-86E3-47B0-914F-F443F39582BB}" type="pres">
      <dgm:prSet presAssocID="{DF7457A9-7398-4FAC-B26C-F280D69653FB}" presName="node" presStyleLbl="node1" presStyleIdx="2" presStyleCnt="4" custScaleX="21592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68BCFB-E2CD-4EA8-BB88-460EFE110485}" type="pres">
      <dgm:prSet presAssocID="{237298E2-0353-4C67-B459-72077F9BEA74}" presName="sibTrans" presStyleLbl="sibTrans2D1" presStyleIdx="2" presStyleCnt="3"/>
      <dgm:spPr/>
      <dgm:t>
        <a:bodyPr/>
        <a:lstStyle/>
        <a:p>
          <a:endParaRPr lang="th-TH"/>
        </a:p>
      </dgm:t>
    </dgm:pt>
    <dgm:pt modelId="{E01295DE-F407-427C-9D6B-D7FAB9CAFBD0}" type="pres">
      <dgm:prSet presAssocID="{237298E2-0353-4C67-B459-72077F9BEA74}" presName="connectorText" presStyleLbl="sibTrans2D1" presStyleIdx="2" presStyleCnt="3"/>
      <dgm:spPr/>
      <dgm:t>
        <a:bodyPr/>
        <a:lstStyle/>
        <a:p>
          <a:endParaRPr lang="th-TH"/>
        </a:p>
      </dgm:t>
    </dgm:pt>
    <dgm:pt modelId="{B9A24219-4AFB-4E76-B012-76E831437671}" type="pres">
      <dgm:prSet presAssocID="{37C5FCB3-79FE-4A5C-AADA-5A987FB1DA1F}" presName="node" presStyleLbl="node1" presStyleIdx="3" presStyleCnt="4" custScaleX="21720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1716462-BDAD-4F6F-8F62-9C39BC659D83}" type="presOf" srcId="{E6B79298-E291-471D-BD68-480A9A90B7CF}" destId="{10FE58BA-98E7-4351-859D-32880766AF6C}" srcOrd="1" destOrd="0" presId="urn:microsoft.com/office/officeart/2005/8/layout/process2"/>
    <dgm:cxn modelId="{E1BAC591-7E56-44C1-A898-7ECE3F5763E7}" type="presOf" srcId="{39540A15-95BE-44D7-AE9A-2D597B2D34ED}" destId="{DB2F44E0-0D42-4BA6-B04E-2CB6B9407EAE}" srcOrd="0" destOrd="0" presId="urn:microsoft.com/office/officeart/2005/8/layout/process2"/>
    <dgm:cxn modelId="{896315A9-ECEC-4DBB-A1AB-89B9DBC2BA61}" srcId="{3CA48390-302E-47BD-ABFE-DAFBA6D66D43}" destId="{DF7457A9-7398-4FAC-B26C-F280D69653FB}" srcOrd="2" destOrd="0" parTransId="{201AF39E-1746-4F8C-95AB-9733022F4FCD}" sibTransId="{237298E2-0353-4C67-B459-72077F9BEA74}"/>
    <dgm:cxn modelId="{E96EAEC2-0292-4B08-8ABA-B6E68E2901D6}" type="presOf" srcId="{237298E2-0353-4C67-B459-72077F9BEA74}" destId="{8868BCFB-E2CD-4EA8-BB88-460EFE110485}" srcOrd="0" destOrd="0" presId="urn:microsoft.com/office/officeart/2005/8/layout/process2"/>
    <dgm:cxn modelId="{A8F9B8BE-9D5F-4FA6-8076-27D0D07484A8}" type="presOf" srcId="{3CA48390-302E-47BD-ABFE-DAFBA6D66D43}" destId="{59E1564C-1A40-4326-B4DD-25798C3A6403}" srcOrd="0" destOrd="0" presId="urn:microsoft.com/office/officeart/2005/8/layout/process2"/>
    <dgm:cxn modelId="{0D254254-2B4F-4A66-8717-9AA2B7A1FB28}" type="presOf" srcId="{DF7457A9-7398-4FAC-B26C-F280D69653FB}" destId="{56CC234C-86E3-47B0-914F-F443F39582BB}" srcOrd="0" destOrd="0" presId="urn:microsoft.com/office/officeart/2005/8/layout/process2"/>
    <dgm:cxn modelId="{FE041D98-51F7-4A8C-96E8-A0AAA118E7F2}" srcId="{3CA48390-302E-47BD-ABFE-DAFBA6D66D43}" destId="{E3C0AE89-42A7-4895-B298-FDC6354ABAD8}" srcOrd="0" destOrd="0" parTransId="{517A60F9-0365-47D2-8E1E-C8D7FFB192F0}" sibTransId="{E6B79298-E291-471D-BD68-480A9A90B7CF}"/>
    <dgm:cxn modelId="{E440DB0A-0A75-40F6-9721-583A5C3568AF}" type="presOf" srcId="{39540A15-95BE-44D7-AE9A-2D597B2D34ED}" destId="{E95F1F8D-6B35-415A-828E-7887928E9691}" srcOrd="1" destOrd="0" presId="urn:microsoft.com/office/officeart/2005/8/layout/process2"/>
    <dgm:cxn modelId="{791B9775-E5FB-48E1-B3EA-7770296955D5}" srcId="{3CA48390-302E-47BD-ABFE-DAFBA6D66D43}" destId="{37C5FCB3-79FE-4A5C-AADA-5A987FB1DA1F}" srcOrd="3" destOrd="0" parTransId="{5495B3C0-79D7-4AD4-BF28-0D48D1E1311D}" sibTransId="{25E29519-79E9-48C9-8E65-114F024F5BC9}"/>
    <dgm:cxn modelId="{E5147624-DC1C-4378-8182-6C9DDD3BDB4A}" type="presOf" srcId="{E3C0AE89-42A7-4895-B298-FDC6354ABAD8}" destId="{38AE1BDC-CA96-4559-9101-AD3486127E7F}" srcOrd="0" destOrd="0" presId="urn:microsoft.com/office/officeart/2005/8/layout/process2"/>
    <dgm:cxn modelId="{1384F079-65AB-4941-B78E-5F1EBFEAC3F8}" srcId="{3CA48390-302E-47BD-ABFE-DAFBA6D66D43}" destId="{75FFE3E0-5820-4314-98CC-0E8EE30248EE}" srcOrd="1" destOrd="0" parTransId="{22A0D47A-744C-49C8-B458-0E4474F21256}" sibTransId="{39540A15-95BE-44D7-AE9A-2D597B2D34ED}"/>
    <dgm:cxn modelId="{64C6A11B-716E-44DD-8CC5-BEF9C36534A2}" type="presOf" srcId="{75FFE3E0-5820-4314-98CC-0E8EE30248EE}" destId="{AF621718-BC20-4E2B-A55C-70A7EE8680FF}" srcOrd="0" destOrd="0" presId="urn:microsoft.com/office/officeart/2005/8/layout/process2"/>
    <dgm:cxn modelId="{049E82D9-116E-4299-AEE9-8757AC8F8E3F}" type="presOf" srcId="{237298E2-0353-4C67-B459-72077F9BEA74}" destId="{E01295DE-F407-427C-9D6B-D7FAB9CAFBD0}" srcOrd="1" destOrd="0" presId="urn:microsoft.com/office/officeart/2005/8/layout/process2"/>
    <dgm:cxn modelId="{CBDEC8E1-E3EF-4500-92C6-F7967453F6EE}" type="presOf" srcId="{37C5FCB3-79FE-4A5C-AADA-5A987FB1DA1F}" destId="{B9A24219-4AFB-4E76-B012-76E831437671}" srcOrd="0" destOrd="0" presId="urn:microsoft.com/office/officeart/2005/8/layout/process2"/>
    <dgm:cxn modelId="{09B9EC1B-B400-4152-8852-2AB0B1C79C63}" type="presOf" srcId="{E6B79298-E291-471D-BD68-480A9A90B7CF}" destId="{8433C817-13A8-4121-8EF5-E1AC94E5326B}" srcOrd="0" destOrd="0" presId="urn:microsoft.com/office/officeart/2005/8/layout/process2"/>
    <dgm:cxn modelId="{09372C7D-B78D-4337-98C3-29976E020101}" type="presParOf" srcId="{59E1564C-1A40-4326-B4DD-25798C3A6403}" destId="{38AE1BDC-CA96-4559-9101-AD3486127E7F}" srcOrd="0" destOrd="0" presId="urn:microsoft.com/office/officeart/2005/8/layout/process2"/>
    <dgm:cxn modelId="{60301503-47BF-4861-8229-144307EA389F}" type="presParOf" srcId="{59E1564C-1A40-4326-B4DD-25798C3A6403}" destId="{8433C817-13A8-4121-8EF5-E1AC94E5326B}" srcOrd="1" destOrd="0" presId="urn:microsoft.com/office/officeart/2005/8/layout/process2"/>
    <dgm:cxn modelId="{DFFE3A25-BCE3-4FDA-8F93-3C15F92F5DC7}" type="presParOf" srcId="{8433C817-13A8-4121-8EF5-E1AC94E5326B}" destId="{10FE58BA-98E7-4351-859D-32880766AF6C}" srcOrd="0" destOrd="0" presId="urn:microsoft.com/office/officeart/2005/8/layout/process2"/>
    <dgm:cxn modelId="{66E06712-EA0F-406F-8976-CAFDA21E82FD}" type="presParOf" srcId="{59E1564C-1A40-4326-B4DD-25798C3A6403}" destId="{AF621718-BC20-4E2B-A55C-70A7EE8680FF}" srcOrd="2" destOrd="0" presId="urn:microsoft.com/office/officeart/2005/8/layout/process2"/>
    <dgm:cxn modelId="{25E6283C-3BCC-4A2C-A13D-AD1707BC8E51}" type="presParOf" srcId="{59E1564C-1A40-4326-B4DD-25798C3A6403}" destId="{DB2F44E0-0D42-4BA6-B04E-2CB6B9407EAE}" srcOrd="3" destOrd="0" presId="urn:microsoft.com/office/officeart/2005/8/layout/process2"/>
    <dgm:cxn modelId="{584BD34D-5100-418B-807E-426362302E6D}" type="presParOf" srcId="{DB2F44E0-0D42-4BA6-B04E-2CB6B9407EAE}" destId="{E95F1F8D-6B35-415A-828E-7887928E9691}" srcOrd="0" destOrd="0" presId="urn:microsoft.com/office/officeart/2005/8/layout/process2"/>
    <dgm:cxn modelId="{9FB56F5A-1405-4A15-BF1F-E9B1C6A70670}" type="presParOf" srcId="{59E1564C-1A40-4326-B4DD-25798C3A6403}" destId="{56CC234C-86E3-47B0-914F-F443F39582BB}" srcOrd="4" destOrd="0" presId="urn:microsoft.com/office/officeart/2005/8/layout/process2"/>
    <dgm:cxn modelId="{8C38E86B-7AE2-4A5A-9226-E18B4C6D1E81}" type="presParOf" srcId="{59E1564C-1A40-4326-B4DD-25798C3A6403}" destId="{8868BCFB-E2CD-4EA8-BB88-460EFE110485}" srcOrd="5" destOrd="0" presId="urn:microsoft.com/office/officeart/2005/8/layout/process2"/>
    <dgm:cxn modelId="{F0741F21-D872-4892-9436-5FC08204DB3D}" type="presParOf" srcId="{8868BCFB-E2CD-4EA8-BB88-460EFE110485}" destId="{E01295DE-F407-427C-9D6B-D7FAB9CAFBD0}" srcOrd="0" destOrd="0" presId="urn:microsoft.com/office/officeart/2005/8/layout/process2"/>
    <dgm:cxn modelId="{4A911869-8A1A-41DA-9780-24749373C2ED}" type="presParOf" srcId="{59E1564C-1A40-4326-B4DD-25798C3A6403}" destId="{B9A24219-4AFB-4E76-B012-76E831437671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BB96BA-45C3-4550-B438-0F181B988FD1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A3B3D25-35C4-447C-AF7D-081026990AC4}">
      <dgm:prSet phldrT="[ข้อความ]" custT="1"/>
      <dgm:spPr/>
      <dgm:t>
        <a:bodyPr/>
        <a:lstStyle/>
        <a:p>
          <a:r>
            <a:rPr lang="th-TH" sz="2800" b="1" i="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ผู้อุทธรณ์</a:t>
          </a:r>
          <a:endParaRPr lang="th-TH" sz="2800" b="1" i="0" dirty="0">
            <a:solidFill>
              <a:srgbClr val="0000FF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B2BD9418-CCAD-409E-87BA-A3A0D61AE26B}" type="parTrans" cxnId="{C1E37DD5-37B0-4C00-9366-A85290C907F7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4977BCE9-4C35-4A76-AC73-641CDA693582}" type="sibTrans" cxnId="{C1E37DD5-37B0-4C00-9366-A85290C907F7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A0BF5C3C-6537-4673-9766-751EE62BC4BC}">
      <dgm:prSet phldrT="[ข้อความ]" custT="1"/>
      <dgm:spPr/>
      <dgm:t>
        <a:bodyPr/>
        <a:lstStyle/>
        <a:p>
          <a:r>
            <a:rPr lang="th-TH" sz="2300" b="1" dirty="0" smtClean="0">
              <a:latin typeface="EucrosiaUPC" pitchFamily="18" charset="-34"/>
              <a:cs typeface="EucrosiaUPC" pitchFamily="18" charset="-34"/>
            </a:rPr>
            <a:t>ผู้ที่ไม่ได้ประกาศผลเป็นผู้ชนะ ให้ยื่นอุทธรณ์ภายใน </a:t>
          </a:r>
          <a:r>
            <a:rPr lang="en-US" sz="2300" b="1" dirty="0" smtClean="0">
              <a:latin typeface="EucrosiaUPC" pitchFamily="18" charset="-34"/>
              <a:cs typeface="EucrosiaUPC" pitchFamily="18" charset="-34"/>
            </a:rPr>
            <a:t/>
          </a:r>
          <a:br>
            <a:rPr lang="en-US" sz="23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3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7</a:t>
          </a:r>
          <a:r>
            <a:rPr lang="en-US" sz="2300" b="1" u="sng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300" b="1" u="sng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วันทำการ </a:t>
          </a:r>
          <a:r>
            <a:rPr lang="th-TH" sz="2300" b="1" dirty="0" smtClean="0">
              <a:latin typeface="EucrosiaUPC" pitchFamily="18" charset="-34"/>
              <a:cs typeface="EucrosiaUPC" pitchFamily="18" charset="-34"/>
            </a:rPr>
            <a:t>นับแต่วันประกาศผล</a:t>
          </a:r>
          <a:br>
            <a:rPr lang="th-TH" sz="23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300" b="1" dirty="0" smtClean="0">
              <a:latin typeface="EucrosiaUPC" pitchFamily="18" charset="-34"/>
              <a:cs typeface="EucrosiaUPC" pitchFamily="18" charset="-34"/>
            </a:rPr>
            <a:t>ในระบบเครือข่ายสารสนเทศของกรมบัญชีกลาง</a:t>
          </a:r>
        </a:p>
        <a:p>
          <a:r>
            <a:rPr lang="th-TH" sz="2300" b="1" dirty="0" smtClean="0">
              <a:latin typeface="EucrosiaUPC" pitchFamily="18" charset="-34"/>
              <a:cs typeface="EucrosiaUPC" pitchFamily="18" charset="-34"/>
            </a:rPr>
            <a:t>(ม.117)</a:t>
          </a:r>
          <a:endParaRPr lang="th-TH" sz="2300" b="1" dirty="0">
            <a:latin typeface="EucrosiaUPC" pitchFamily="18" charset="-34"/>
            <a:cs typeface="EucrosiaUPC" pitchFamily="18" charset="-34"/>
          </a:endParaRPr>
        </a:p>
      </dgm:t>
    </dgm:pt>
    <dgm:pt modelId="{5ADF22CE-1F0F-4E50-B78A-0CFA531834EE}" type="parTrans" cxnId="{0C8526EB-8076-440B-8DF8-D55B6BB05C1C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90E6E62C-E670-46B8-AC47-BE30FDC9D392}" type="sibTrans" cxnId="{0C8526EB-8076-440B-8DF8-D55B6BB05C1C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22FC61CE-5DBA-42E1-83D4-1C3D9006D043}">
      <dgm:prSet phldrT="[ข้อความ]" custT="1"/>
      <dgm:spPr/>
      <dgm:t>
        <a:bodyPr/>
        <a:lstStyle/>
        <a:p>
          <a:r>
            <a:rPr lang="th-TH" sz="2800" b="1" dirty="0" smtClean="0">
              <a:solidFill>
                <a:srgbClr val="008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หน่วยงานของรัฐ</a:t>
          </a:r>
          <a:endParaRPr lang="th-TH" sz="2800" b="1" dirty="0">
            <a:solidFill>
              <a:srgbClr val="00800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402CF146-9FD2-4725-AD91-95C323EBA156}" type="parTrans" cxnId="{E5546A8F-77C9-481B-A7B1-66A502CFAF1C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63A54DD4-FC9C-4C5C-A1B9-689BCA07601A}" type="sibTrans" cxnId="{E5546A8F-77C9-481B-A7B1-66A502CFAF1C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B3FBB9BE-1FAB-4879-9E57-E94B1DF7FA6B}">
      <dgm:prSet phldrT="[ข้อความ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วินิจฉัยให้แล้วเสร็จภายใน </a:t>
          </a:r>
          <a:r>
            <a:rPr lang="en-US" sz="2200" b="1" dirty="0" smtClean="0">
              <a:latin typeface="EucrosiaUPC" pitchFamily="18" charset="-34"/>
              <a:cs typeface="EucrosiaUPC" pitchFamily="18" charset="-34"/>
            </a:rPr>
            <a:t/>
          </a:r>
          <a:br>
            <a:rPr lang="en-US" sz="22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7</a:t>
          </a:r>
          <a:r>
            <a:rPr lang="th-TH" sz="2200" b="1" u="sng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วันทำการ </a:t>
          </a: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นับแต่วันที่ได้รับอุทธรณ์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F6A544BD-01CC-405A-90F7-36C57E2193F9}" type="parTrans" cxnId="{A7990900-C6BF-45AA-8246-4ECB8639B5C3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F5095026-36B5-43E1-877C-A4EF4D5E3D6E}" type="sibTrans" cxnId="{A7990900-C6BF-45AA-8246-4ECB8639B5C3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2220E5E2-769C-4471-9320-B2EC89025DB7}">
      <dgm:prSet phldrT="[ข้อความ]" custT="1"/>
      <dgm:spPr/>
      <dgm:t>
        <a:bodyPr anchor="ctr"/>
        <a:lstStyle/>
        <a:p>
          <a:r>
            <a:rPr lang="th-TH" sz="2600" b="1" dirty="0" err="1" smtClean="0">
              <a:solidFill>
                <a:srgbClr val="C0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คกก</a:t>
          </a:r>
          <a:r>
            <a:rPr lang="th-TH" sz="2600" b="1" dirty="0" smtClean="0">
              <a:solidFill>
                <a:srgbClr val="C0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.พิจารณาอุทธรณ์</a:t>
          </a:r>
          <a:endParaRPr lang="th-TH" sz="2600" b="1" dirty="0">
            <a:solidFill>
              <a:srgbClr val="C0000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gm:t>
    </dgm:pt>
    <dgm:pt modelId="{B9B365FC-1375-4939-87B2-A85FA35AAB5D}" type="parTrans" cxnId="{238AC1C9-CB92-44A0-A86F-271EBF9BB6E4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515BD40A-A1F3-4228-A928-94D04F37F887}" type="sibTrans" cxnId="{238AC1C9-CB92-44A0-A86F-271EBF9BB6E4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0066D7A7-5F1F-4ABE-891E-144335866AC6}">
      <dgm:prSet phldrT="[ข้อความ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วินิจฉัยให้แล้วเสร็จภายใน </a:t>
          </a:r>
          <a:r>
            <a:rPr lang="en-US" sz="2200" b="1" dirty="0" smtClean="0">
              <a:latin typeface="EucrosiaUPC" pitchFamily="18" charset="-34"/>
              <a:cs typeface="EucrosiaUPC" pitchFamily="18" charset="-34"/>
            </a:rPr>
            <a:t/>
          </a:r>
          <a:br>
            <a:rPr lang="en-US" sz="22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30</a:t>
          </a:r>
          <a:r>
            <a:rPr lang="en-US" sz="2200" b="1" u="sng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200" b="1" u="sng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วัน </a:t>
          </a:r>
          <a:r>
            <a:rPr lang="th-TH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(ไม่เสร็จ ขยายได้  </a:t>
          </a:r>
          <a:r>
            <a:rPr lang="en-US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/>
          </a:r>
          <a:br>
            <a:rPr lang="en-US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</a:br>
          <a:r>
            <a:rPr lang="en-US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2 </a:t>
          </a:r>
          <a:r>
            <a:rPr lang="th-TH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ครั้งๆ ละไม่เกิน 15</a:t>
          </a:r>
          <a:r>
            <a:rPr lang="en-US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วัน)</a:t>
          </a:r>
          <a:endParaRPr lang="th-TH" sz="2200" b="1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gm:t>
    </dgm:pt>
    <dgm:pt modelId="{35D758F6-1883-4C79-9B3A-3CEEDE0585C5}" type="parTrans" cxnId="{BE82A462-36D0-4AF1-82B5-4DDB05B6039F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72A41861-632F-494F-B666-1D2E85758DDB}" type="sibTrans" cxnId="{BE82A462-36D0-4AF1-82B5-4DDB05B6039F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1B1140FD-52AB-4AFC-88C6-110F5F6086B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กรณีเห็นด้วย</a:t>
          </a:r>
          <a:endParaRPr lang="th-TH" sz="2200" b="1" dirty="0">
            <a:solidFill>
              <a:srgbClr val="008000"/>
            </a:solidFill>
            <a:latin typeface="EucrosiaUPC" pitchFamily="18" charset="-34"/>
            <a:cs typeface="EucrosiaUPC" pitchFamily="18" charset="-34"/>
          </a:endParaRPr>
        </a:p>
      </dgm:t>
    </dgm:pt>
    <dgm:pt modelId="{B917C9D2-71EF-40F6-8A7C-D2798711017B}" type="parTrans" cxnId="{57C5E6D4-9845-4C02-A3D3-16790E3ED248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13AD05CB-D652-47C8-87C2-C5D5505A78D0}" type="sibTrans" cxnId="{57C5E6D4-9845-4C02-A3D3-16790E3ED248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7DC8D696-A498-4916-B5D3-03874937484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กรณีไม่เห็นด้วย</a:t>
          </a:r>
          <a:endParaRPr lang="th-TH" sz="2200" b="1" dirty="0">
            <a:solidFill>
              <a:srgbClr val="008000"/>
            </a:solidFill>
            <a:latin typeface="EucrosiaUPC" pitchFamily="18" charset="-34"/>
            <a:cs typeface="EucrosiaUPC" pitchFamily="18" charset="-34"/>
          </a:endParaRPr>
        </a:p>
      </dgm:t>
    </dgm:pt>
    <dgm:pt modelId="{DF78BD9F-A75C-4EF6-9409-0DB30E5BDC85}" type="parTrans" cxnId="{B8EF1FE5-A8FB-43A6-B02C-FFDD4C1A2599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CCB5DE10-949A-4A9C-B11D-45933103665A}" type="sibTrans" cxnId="{B8EF1FE5-A8FB-43A6-B02C-FFDD4C1A2599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09FC4AA5-E066-4871-A511-5A9BEFA6B38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รายงานไปยังคณะกรรมการพิจารณาอุทธรณ์ </a:t>
          </a:r>
          <a:r>
            <a:rPr lang="th-TH" sz="2200" b="1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ภายใน 3</a:t>
          </a:r>
          <a:r>
            <a:rPr lang="th-TH" sz="2200" b="1" u="sng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วันทำการ</a:t>
          </a:r>
          <a:endParaRPr lang="th-TH" sz="2200" b="1" u="sng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gm:t>
    </dgm:pt>
    <dgm:pt modelId="{915F6016-E729-4979-B6DB-17A8DF2C7CD2}" type="parTrans" cxnId="{100E07D3-2658-4451-A3B5-95ECEDDE367A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A76C6FED-ECAD-4009-BE03-6EEE33210303}" type="sibTrans" cxnId="{100E07D3-2658-4451-A3B5-95ECEDDE367A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50F13EC0-2AF2-4C0B-9C72-D6CAF7F7FD0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ดำเนินการ</a:t>
          </a:r>
          <a:br>
            <a:rPr lang="th-TH" sz="22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ตามความเห็นนั้น</a:t>
          </a:r>
          <a:br>
            <a:rPr lang="th-TH" sz="22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ภายในเวลา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2B937CBD-2330-4626-B63B-C2A043C205F3}" type="parTrans" cxnId="{372EC7FF-FF8C-4C48-BDB2-59B2CDD64659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B60E6273-E90D-4477-A100-3B6DB73B7E7F}" type="sibTrans" cxnId="{372EC7FF-FF8C-4C48-BDB2-59B2CDD64659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B6A8B8B9-FFA1-45CE-998D-2D64D16DD88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อุทธรณ์ฟังขึ้นและมีผล อย่างมีนัยสำคัญ ให้ดำเนินการใหม่/เริ่มจากขั้นตอนตามที่เห็นสมควร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579D4A82-13BE-459A-AF33-F5443782B6AD}" type="parTrans" cxnId="{6C644962-2AAC-44AC-978A-0F442EC5B702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DA8B5DE5-40C8-44CD-A8CE-C6E7A3A9C223}" type="sibTrans" cxnId="{6C644962-2AAC-44AC-978A-0F442EC5B702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94135CD4-1E5A-4E01-9F17-15222675D1BC}">
      <dgm:prSet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965379ED-5C15-4BA4-8609-79A5E0125743}" type="parTrans" cxnId="{E7F98D86-6F02-4E6A-9ACB-74D357B672FC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DEC4F9DB-56C0-4B48-AA0B-DC29F334F7CD}" type="sibTrans" cxnId="{E7F98D86-6F02-4E6A-9ACB-74D357B672FC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C956D7E3-35D6-404A-A1AB-19F06ADA9D9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อุทธรณ์ฟังไม่ขึ้นหรือ</a:t>
          </a:r>
          <a:br>
            <a:rPr lang="th-TH" sz="2200" b="1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ไม่มีผลอย่างมีนัยสำคัญ ให้ดำเนินการต่อไป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4287F7B9-6865-45C5-8C3C-0A64D4E92FDF}" type="parTrans" cxnId="{A487341E-CB0F-49F6-8865-8477E3B575EA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F8A1BAE5-B0A0-46FC-A689-4629777CE5A7}" type="sibTrans" cxnId="{A487341E-CB0F-49F6-8865-8477E3B575EA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DE393EDA-A384-4946-859F-E8259690CF4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            (ม.118)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F2C45186-AE74-451F-8BCC-794162F3B2D8}" type="parTrans" cxnId="{7ABD9649-270C-4BAA-B811-72F1983BECC7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A3A54D47-56B7-4312-843A-B9846C857026}" type="sibTrans" cxnId="{7ABD9649-270C-4BAA-B811-72F1983BECC7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B809E6E2-CFD8-41A1-B57D-2EBAAD1091D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           (ม.119)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59A28422-47DB-4B18-A0FE-D3BBBDDB3662}" type="parTrans" cxnId="{7E5707F0-8982-47BB-8FB5-F398ADAAE4B9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4D1C8925-5555-4A71-93F7-C76C2511A60B}" type="sibTrans" cxnId="{7E5707F0-8982-47BB-8FB5-F398ADAAE4B9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AE4F69E8-7A9A-44E0-8CB1-E76E7C108CD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การวินิจฉัยเป็นที่สุด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245032A8-5A23-4B0F-8C48-B5E27A689BB4}" type="parTrans" cxnId="{BCC2A6FE-C012-4DA4-9BD1-1F7B3DBD2A24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35FC741B-3D84-4799-A404-F5F19D957E4F}" type="sibTrans" cxnId="{BCC2A6FE-C012-4DA4-9BD1-1F7B3DBD2A24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96CF2044-9B40-45BE-AB24-E2C59C92C45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200" b="1" dirty="0" smtClean="0">
              <a:latin typeface="EucrosiaUPC" pitchFamily="18" charset="-34"/>
              <a:cs typeface="EucrosiaUPC" pitchFamily="18" charset="-34"/>
            </a:rPr>
            <a:t>มีสิทธิฟ้องคดีต่อศาล</a:t>
          </a:r>
          <a:endParaRPr lang="th-TH" sz="2200" b="1" dirty="0">
            <a:latin typeface="EucrosiaUPC" pitchFamily="18" charset="-34"/>
            <a:cs typeface="EucrosiaUPC" pitchFamily="18" charset="-34"/>
          </a:endParaRPr>
        </a:p>
      </dgm:t>
    </dgm:pt>
    <dgm:pt modelId="{4C69E832-B95F-45BF-ADF3-9E2B84249758}" type="parTrans" cxnId="{432F97A5-9E91-45F9-9E36-F71F7BA549A1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0731D3E4-26CD-4713-8D06-B45EAC6CFF48}" type="sibTrans" cxnId="{432F97A5-9E91-45F9-9E36-F71F7BA549A1}">
      <dgm:prSet/>
      <dgm:spPr/>
      <dgm:t>
        <a:bodyPr/>
        <a:lstStyle/>
        <a:p>
          <a:endParaRPr lang="th-TH">
            <a:latin typeface="EucrosiaUPC" pitchFamily="18" charset="-34"/>
            <a:cs typeface="EucrosiaUPC" pitchFamily="18" charset="-34"/>
          </a:endParaRPr>
        </a:p>
      </dgm:t>
    </dgm:pt>
    <dgm:pt modelId="{8BC36F7D-9219-410E-9254-B7C9B9061939}" type="pres">
      <dgm:prSet presAssocID="{D8BB96BA-45C3-4550-B438-0F181B988FD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196E8D88-27B6-4ABA-9700-5903845AC9D3}" type="pres">
      <dgm:prSet presAssocID="{9A3B3D25-35C4-447C-AF7D-081026990AC4}" presName="composite" presStyleCnt="0"/>
      <dgm:spPr/>
    </dgm:pt>
    <dgm:pt modelId="{2E8B3017-ADF2-4DD8-B532-D1132051AC4F}" type="pres">
      <dgm:prSet presAssocID="{9A3B3D25-35C4-447C-AF7D-081026990AC4}" presName="BackAccent" presStyleLbl="bgShp" presStyleIdx="0" presStyleCnt="3" custLinFactNeighborX="37671" custLinFactNeighborY="-328"/>
      <dgm:spPr/>
    </dgm:pt>
    <dgm:pt modelId="{4990C18C-EF17-4A98-9A7D-5E7E6E6DE554}" type="pres">
      <dgm:prSet presAssocID="{9A3B3D25-35C4-447C-AF7D-081026990AC4}" presName="Accent" presStyleLbl="alignNode1" presStyleIdx="0" presStyleCnt="3" custLinFactNeighborX="45225" custLinFactNeighborY="2000"/>
      <dgm:spPr/>
    </dgm:pt>
    <dgm:pt modelId="{4B3D5CE0-F844-4C44-9A0F-78AD687F8DCE}" type="pres">
      <dgm:prSet presAssocID="{9A3B3D25-35C4-447C-AF7D-081026990AC4}" presName="Child" presStyleLbl="revTx" presStyleIdx="0" presStyleCnt="6" custLinFactNeighborX="-5961" custLinFactNeighborY="7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744A14A-F809-4C28-B9CE-DF6DE09F7987}" type="pres">
      <dgm:prSet presAssocID="{9A3B3D25-35C4-447C-AF7D-081026990AC4}" presName="Parent" presStyleLbl="revTx" presStyleIdx="1" presStyleCnt="6" custScaleX="73340" custLinFactNeighborX="-3292" custLinFactNeighborY="-3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3F21080-A083-4B85-B769-D6BA81907C98}" type="pres">
      <dgm:prSet presAssocID="{4977BCE9-4C35-4A76-AC73-641CDA693582}" presName="sibTrans" presStyleCnt="0"/>
      <dgm:spPr/>
    </dgm:pt>
    <dgm:pt modelId="{3465D9E8-0061-409D-97EB-CA5D6BFCF978}" type="pres">
      <dgm:prSet presAssocID="{22FC61CE-5DBA-42E1-83D4-1C3D9006D043}" presName="composite" presStyleCnt="0"/>
      <dgm:spPr/>
    </dgm:pt>
    <dgm:pt modelId="{9AA93605-7C62-439A-AAB3-F5C2B0752017}" type="pres">
      <dgm:prSet presAssocID="{22FC61CE-5DBA-42E1-83D4-1C3D9006D043}" presName="BackAccent" presStyleLbl="bgShp" presStyleIdx="1" presStyleCnt="3" custLinFactNeighborX="-8205"/>
      <dgm:spPr/>
    </dgm:pt>
    <dgm:pt modelId="{E24243A3-43B2-45C5-A62A-A7C40DF048EA}" type="pres">
      <dgm:prSet presAssocID="{22FC61CE-5DBA-42E1-83D4-1C3D9006D043}" presName="Accent" presStyleLbl="alignNode1" presStyleIdx="1" presStyleCnt="3" custLinFactNeighborX="-6881"/>
      <dgm:spPr/>
    </dgm:pt>
    <dgm:pt modelId="{4AEADB92-8CEE-4D22-A384-20D8145B55C8}" type="pres">
      <dgm:prSet presAssocID="{22FC61CE-5DBA-42E1-83D4-1C3D9006D043}" presName="Child" presStyleLbl="revTx" presStyleIdx="2" presStyleCnt="6" custScaleX="122625" custScaleY="100312" custLinFactNeighborY="6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36BA9E-D3D8-47F4-A89E-8729F6952782}" type="pres">
      <dgm:prSet presAssocID="{22FC61CE-5DBA-42E1-83D4-1C3D9006D043}" presName="Parent" presStyleLbl="revTx" presStyleIdx="3" presStyleCnt="6" custScaleX="113535" custLinFactNeighborY="-114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C7C72D-7120-45CB-A3A1-C9B03A689F5D}" type="pres">
      <dgm:prSet presAssocID="{63A54DD4-FC9C-4C5C-A1B9-689BCA07601A}" presName="sibTrans" presStyleCnt="0"/>
      <dgm:spPr/>
    </dgm:pt>
    <dgm:pt modelId="{E41315EA-3334-4DF4-9361-AAB1EF736397}" type="pres">
      <dgm:prSet presAssocID="{2220E5E2-769C-4471-9320-B2EC89025DB7}" presName="composite" presStyleCnt="0"/>
      <dgm:spPr/>
    </dgm:pt>
    <dgm:pt modelId="{653934AA-D07C-4FA5-8D34-FFABB5844CF2}" type="pres">
      <dgm:prSet presAssocID="{2220E5E2-769C-4471-9320-B2EC89025DB7}" presName="BackAccent" presStyleLbl="bgShp" presStyleIdx="2" presStyleCnt="3" custLinFactNeighborX="-20459" custLinFactNeighborY="14582"/>
      <dgm:spPr/>
    </dgm:pt>
    <dgm:pt modelId="{CD5B9A5C-E2AB-4664-B84A-31B245CE0739}" type="pres">
      <dgm:prSet presAssocID="{2220E5E2-769C-4471-9320-B2EC89025DB7}" presName="Accent" presStyleLbl="alignNode1" presStyleIdx="2" presStyleCnt="3" custLinFactNeighborX="410"/>
      <dgm:spPr/>
    </dgm:pt>
    <dgm:pt modelId="{6EA09EC9-0D81-4F07-A55F-5FE3CE19858E}" type="pres">
      <dgm:prSet presAssocID="{2220E5E2-769C-4471-9320-B2EC89025DB7}" presName="Child" presStyleLbl="revTx" presStyleIdx="4" presStyleCnt="6" custScaleX="128298" custLinFactNeighborY="7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4543C0-46F6-4EFC-9535-690BCAACD67B}" type="pres">
      <dgm:prSet presAssocID="{2220E5E2-769C-4471-9320-B2EC89025DB7}" presName="Parent" presStyleLbl="revTx" presStyleIdx="5" presStyleCnt="6" custScaleX="117152" custLinFactNeighborX="1764" custLinFactNeighborY="111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CEE3237-7B6F-4D79-BAAC-243B1220A81E}" type="presOf" srcId="{22FC61CE-5DBA-42E1-83D4-1C3D9006D043}" destId="{6F36BA9E-D3D8-47F4-A89E-8729F6952782}" srcOrd="0" destOrd="0" presId="urn:microsoft.com/office/officeart/2008/layout/IncreasingCircleProcess"/>
    <dgm:cxn modelId="{038D8846-B3B1-4440-AFC1-6ECF41A43C50}" type="presOf" srcId="{B809E6E2-CFD8-41A1-B57D-2EBAAD1091DF}" destId="{6EA09EC9-0D81-4F07-A55F-5FE3CE19858E}" srcOrd="0" destOrd="5" presId="urn:microsoft.com/office/officeart/2008/layout/IncreasingCircleProcess"/>
    <dgm:cxn modelId="{7E5707F0-8982-47BB-8FB5-F398ADAAE4B9}" srcId="{2220E5E2-769C-4471-9320-B2EC89025DB7}" destId="{B809E6E2-CFD8-41A1-B57D-2EBAAD1091DF}" srcOrd="1" destOrd="0" parTransId="{59A28422-47DB-4B18-A0FE-D3BBBDDB3662}" sibTransId="{4D1C8925-5555-4A71-93F7-C76C2511A60B}"/>
    <dgm:cxn modelId="{34AB4FB7-FF34-48F9-AB9D-DD4BEE40F26A}" type="presOf" srcId="{7DC8D696-A498-4916-B5D3-038749374847}" destId="{4AEADB92-8CEE-4D22-A384-20D8145B55C8}" srcOrd="0" destOrd="3" presId="urn:microsoft.com/office/officeart/2008/layout/IncreasingCircleProcess"/>
    <dgm:cxn modelId="{238AC1C9-CB92-44A0-A86F-271EBF9BB6E4}" srcId="{D8BB96BA-45C3-4550-B438-0F181B988FD1}" destId="{2220E5E2-769C-4471-9320-B2EC89025DB7}" srcOrd="2" destOrd="0" parTransId="{B9B365FC-1375-4939-87B2-A85FA35AAB5D}" sibTransId="{515BD40A-A1F3-4228-A928-94D04F37F887}"/>
    <dgm:cxn modelId="{1C0F1A04-8F8E-4C78-84F4-FE1D6BDE95E8}" type="presOf" srcId="{94135CD4-1E5A-4E01-9F17-15222675D1BC}" destId="{6EA09EC9-0D81-4F07-A55F-5FE3CE19858E}" srcOrd="0" destOrd="6" presId="urn:microsoft.com/office/officeart/2008/layout/IncreasingCircleProcess"/>
    <dgm:cxn modelId="{7CE0C7D0-9F0B-4EB7-B247-DCB242B0D29E}" type="presOf" srcId="{A0BF5C3C-6537-4673-9766-751EE62BC4BC}" destId="{4B3D5CE0-F844-4C44-9A0F-78AD687F8DCE}" srcOrd="0" destOrd="0" presId="urn:microsoft.com/office/officeart/2008/layout/IncreasingCircleProcess"/>
    <dgm:cxn modelId="{19E76EEB-CA00-4134-BAA6-D100583D9139}" type="presOf" srcId="{C956D7E3-35D6-404A-A1AB-19F06ADA9D90}" destId="{6EA09EC9-0D81-4F07-A55F-5FE3CE19858E}" srcOrd="0" destOrd="2" presId="urn:microsoft.com/office/officeart/2008/layout/IncreasingCircleProcess"/>
    <dgm:cxn modelId="{E7F98D86-6F02-4E6A-9ACB-74D357B672FC}" srcId="{B809E6E2-CFD8-41A1-B57D-2EBAAD1091DF}" destId="{94135CD4-1E5A-4E01-9F17-15222675D1BC}" srcOrd="0" destOrd="0" parTransId="{965379ED-5C15-4BA4-8609-79A5E0125743}" sibTransId="{DEC4F9DB-56C0-4B48-AA0B-DC29F334F7CD}"/>
    <dgm:cxn modelId="{372EC7FF-FF8C-4C48-BDB2-59B2CDD64659}" srcId="{1B1140FD-52AB-4AFC-88C6-110F5F6086BF}" destId="{50F13EC0-2AF2-4C0B-9C72-D6CAF7F7FD00}" srcOrd="0" destOrd="0" parTransId="{2B937CBD-2330-4626-B63B-C2A043C205F3}" sibTransId="{B60E6273-E90D-4477-A100-3B6DB73B7E7F}"/>
    <dgm:cxn modelId="{E7389368-F9CA-4CEA-BB8C-237C426EA216}" type="presOf" srcId="{DE393EDA-A384-4946-859F-E8259690CF4F}" destId="{4AEADB92-8CEE-4D22-A384-20D8145B55C8}" srcOrd="0" destOrd="5" presId="urn:microsoft.com/office/officeart/2008/layout/IncreasingCircleProcess"/>
    <dgm:cxn modelId="{BC250798-58CD-49E8-9974-830E1167652B}" type="presOf" srcId="{AE4F69E8-7A9A-44E0-8CB1-E76E7C108CDC}" destId="{6EA09EC9-0D81-4F07-A55F-5FE3CE19858E}" srcOrd="0" destOrd="3" presId="urn:microsoft.com/office/officeart/2008/layout/IncreasingCircleProcess"/>
    <dgm:cxn modelId="{BE82A462-36D0-4AF1-82B5-4DDB05B6039F}" srcId="{2220E5E2-769C-4471-9320-B2EC89025DB7}" destId="{0066D7A7-5F1F-4ABE-891E-144335866AC6}" srcOrd="0" destOrd="0" parTransId="{35D758F6-1883-4C79-9B3A-3CEEDE0585C5}" sibTransId="{72A41861-632F-494F-B666-1D2E85758DDB}"/>
    <dgm:cxn modelId="{5399C152-AA7B-4DC9-9C29-C3D16ED89FE2}" type="presOf" srcId="{D8BB96BA-45C3-4550-B438-0F181B988FD1}" destId="{8BC36F7D-9219-410E-9254-B7C9B9061939}" srcOrd="0" destOrd="0" presId="urn:microsoft.com/office/officeart/2008/layout/IncreasingCircleProcess"/>
    <dgm:cxn modelId="{BCC2A6FE-C012-4DA4-9BD1-1F7B3DBD2A24}" srcId="{0066D7A7-5F1F-4ABE-891E-144335866AC6}" destId="{AE4F69E8-7A9A-44E0-8CB1-E76E7C108CDC}" srcOrd="2" destOrd="0" parTransId="{245032A8-5A23-4B0F-8C48-B5E27A689BB4}" sibTransId="{35FC741B-3D84-4799-A404-F5F19D957E4F}"/>
    <dgm:cxn modelId="{100E07D3-2658-4451-A3B5-95ECEDDE367A}" srcId="{7DC8D696-A498-4916-B5D3-038749374847}" destId="{09FC4AA5-E066-4871-A511-5A9BEFA6B384}" srcOrd="0" destOrd="0" parTransId="{915F6016-E729-4979-B6DB-17A8DF2C7CD2}" sibTransId="{A76C6FED-ECAD-4009-BE03-6EEE33210303}"/>
    <dgm:cxn modelId="{432F97A5-9E91-45F9-9E36-F71F7BA549A1}" srcId="{0066D7A7-5F1F-4ABE-891E-144335866AC6}" destId="{96CF2044-9B40-45BE-AB24-E2C59C92C453}" srcOrd="3" destOrd="0" parTransId="{4C69E832-B95F-45BF-ADF3-9E2B84249758}" sibTransId="{0731D3E4-26CD-4713-8D06-B45EAC6CFF48}"/>
    <dgm:cxn modelId="{A7990900-C6BF-45AA-8246-4ECB8639B5C3}" srcId="{22FC61CE-5DBA-42E1-83D4-1C3D9006D043}" destId="{B3FBB9BE-1FAB-4879-9E57-E94B1DF7FA6B}" srcOrd="0" destOrd="0" parTransId="{F6A544BD-01CC-405A-90F7-36C57E2193F9}" sibTransId="{F5095026-36B5-43E1-877C-A4EF4D5E3D6E}"/>
    <dgm:cxn modelId="{6C644962-2AAC-44AC-978A-0F442EC5B702}" srcId="{0066D7A7-5F1F-4ABE-891E-144335866AC6}" destId="{B6A8B8B9-FFA1-45CE-998D-2D64D16DD881}" srcOrd="0" destOrd="0" parTransId="{579D4A82-13BE-459A-AF33-F5443782B6AD}" sibTransId="{DA8B5DE5-40C8-44CD-A8CE-C6E7A3A9C223}"/>
    <dgm:cxn modelId="{C1E37DD5-37B0-4C00-9366-A85290C907F7}" srcId="{D8BB96BA-45C3-4550-B438-0F181B988FD1}" destId="{9A3B3D25-35C4-447C-AF7D-081026990AC4}" srcOrd="0" destOrd="0" parTransId="{B2BD9418-CCAD-409E-87BA-A3A0D61AE26B}" sibTransId="{4977BCE9-4C35-4A76-AC73-641CDA693582}"/>
    <dgm:cxn modelId="{2C647695-9FE5-4BEC-A35D-1615F8D1B31C}" type="presOf" srcId="{9A3B3D25-35C4-447C-AF7D-081026990AC4}" destId="{4744A14A-F809-4C28-B9CE-DF6DE09F7987}" srcOrd="0" destOrd="0" presId="urn:microsoft.com/office/officeart/2008/layout/IncreasingCircleProcess"/>
    <dgm:cxn modelId="{0C8526EB-8076-440B-8DF8-D55B6BB05C1C}" srcId="{9A3B3D25-35C4-447C-AF7D-081026990AC4}" destId="{A0BF5C3C-6537-4673-9766-751EE62BC4BC}" srcOrd="0" destOrd="0" parTransId="{5ADF22CE-1F0F-4E50-B78A-0CFA531834EE}" sibTransId="{90E6E62C-E670-46B8-AC47-BE30FDC9D392}"/>
    <dgm:cxn modelId="{A487341E-CB0F-49F6-8865-8477E3B575EA}" srcId="{0066D7A7-5F1F-4ABE-891E-144335866AC6}" destId="{C956D7E3-35D6-404A-A1AB-19F06ADA9D90}" srcOrd="1" destOrd="0" parTransId="{4287F7B9-6865-45C5-8C3C-0A64D4E92FDF}" sibTransId="{F8A1BAE5-B0A0-46FC-A689-4629777CE5A7}"/>
    <dgm:cxn modelId="{E5546A8F-77C9-481B-A7B1-66A502CFAF1C}" srcId="{D8BB96BA-45C3-4550-B438-0F181B988FD1}" destId="{22FC61CE-5DBA-42E1-83D4-1C3D9006D043}" srcOrd="1" destOrd="0" parTransId="{402CF146-9FD2-4725-AD91-95C323EBA156}" sibTransId="{63A54DD4-FC9C-4C5C-A1B9-689BCA07601A}"/>
    <dgm:cxn modelId="{14EB2E3D-12FB-4D59-91D4-00749AFB4B8B}" type="presOf" srcId="{96CF2044-9B40-45BE-AB24-E2C59C92C453}" destId="{6EA09EC9-0D81-4F07-A55F-5FE3CE19858E}" srcOrd="0" destOrd="4" presId="urn:microsoft.com/office/officeart/2008/layout/IncreasingCircleProcess"/>
    <dgm:cxn modelId="{D20DC670-B6DB-44D6-8B37-FB4B191E7C3B}" type="presOf" srcId="{09FC4AA5-E066-4871-A511-5A9BEFA6B384}" destId="{4AEADB92-8CEE-4D22-A384-20D8145B55C8}" srcOrd="0" destOrd="4" presId="urn:microsoft.com/office/officeart/2008/layout/IncreasingCircleProcess"/>
    <dgm:cxn modelId="{BE0C8ED0-1713-4425-8D5F-DDFE4D11C2AC}" type="presOf" srcId="{B6A8B8B9-FFA1-45CE-998D-2D64D16DD881}" destId="{6EA09EC9-0D81-4F07-A55F-5FE3CE19858E}" srcOrd="0" destOrd="1" presId="urn:microsoft.com/office/officeart/2008/layout/IncreasingCircleProcess"/>
    <dgm:cxn modelId="{F9A720B1-E945-4655-80DE-3D1C1EAAE268}" type="presOf" srcId="{1B1140FD-52AB-4AFC-88C6-110F5F6086BF}" destId="{4AEADB92-8CEE-4D22-A384-20D8145B55C8}" srcOrd="0" destOrd="1" presId="urn:microsoft.com/office/officeart/2008/layout/IncreasingCircleProcess"/>
    <dgm:cxn modelId="{57C5E6D4-9845-4C02-A3D3-16790E3ED248}" srcId="{B3FBB9BE-1FAB-4879-9E57-E94B1DF7FA6B}" destId="{1B1140FD-52AB-4AFC-88C6-110F5F6086BF}" srcOrd="0" destOrd="0" parTransId="{B917C9D2-71EF-40F6-8A7C-D2798711017B}" sibTransId="{13AD05CB-D652-47C8-87C2-C5D5505A78D0}"/>
    <dgm:cxn modelId="{81EBAA55-B1B2-4EA4-8868-872EB44A866D}" type="presOf" srcId="{0066D7A7-5F1F-4ABE-891E-144335866AC6}" destId="{6EA09EC9-0D81-4F07-A55F-5FE3CE19858E}" srcOrd="0" destOrd="0" presId="urn:microsoft.com/office/officeart/2008/layout/IncreasingCircleProcess"/>
    <dgm:cxn modelId="{7ABD9649-270C-4BAA-B811-72F1983BECC7}" srcId="{22FC61CE-5DBA-42E1-83D4-1C3D9006D043}" destId="{DE393EDA-A384-4946-859F-E8259690CF4F}" srcOrd="1" destOrd="0" parTransId="{F2C45186-AE74-451F-8BCC-794162F3B2D8}" sibTransId="{A3A54D47-56B7-4312-843A-B9846C857026}"/>
    <dgm:cxn modelId="{320CC1C7-A708-4EF8-B0EB-F91BD430EF4F}" type="presOf" srcId="{50F13EC0-2AF2-4C0B-9C72-D6CAF7F7FD00}" destId="{4AEADB92-8CEE-4D22-A384-20D8145B55C8}" srcOrd="0" destOrd="2" presId="urn:microsoft.com/office/officeart/2008/layout/IncreasingCircleProcess"/>
    <dgm:cxn modelId="{FE0E4744-D2B5-437E-83E7-296EFBE729C0}" type="presOf" srcId="{2220E5E2-769C-4471-9320-B2EC89025DB7}" destId="{C54543C0-46F6-4EFC-9535-690BCAACD67B}" srcOrd="0" destOrd="0" presId="urn:microsoft.com/office/officeart/2008/layout/IncreasingCircleProcess"/>
    <dgm:cxn modelId="{75D59097-1032-45DF-AAC0-1B88872243A8}" type="presOf" srcId="{B3FBB9BE-1FAB-4879-9E57-E94B1DF7FA6B}" destId="{4AEADB92-8CEE-4D22-A384-20D8145B55C8}" srcOrd="0" destOrd="0" presId="urn:microsoft.com/office/officeart/2008/layout/IncreasingCircleProcess"/>
    <dgm:cxn modelId="{B8EF1FE5-A8FB-43A6-B02C-FFDD4C1A2599}" srcId="{B3FBB9BE-1FAB-4879-9E57-E94B1DF7FA6B}" destId="{7DC8D696-A498-4916-B5D3-038749374847}" srcOrd="1" destOrd="0" parTransId="{DF78BD9F-A75C-4EF6-9409-0DB30E5BDC85}" sibTransId="{CCB5DE10-949A-4A9C-B11D-45933103665A}"/>
    <dgm:cxn modelId="{9E5CB09A-9962-4620-872A-A0ADB1B0046F}" type="presParOf" srcId="{8BC36F7D-9219-410E-9254-B7C9B9061939}" destId="{196E8D88-27B6-4ABA-9700-5903845AC9D3}" srcOrd="0" destOrd="0" presId="urn:microsoft.com/office/officeart/2008/layout/IncreasingCircleProcess"/>
    <dgm:cxn modelId="{CF8B66E9-ED56-42C3-9CF1-9FEB79A1EC11}" type="presParOf" srcId="{196E8D88-27B6-4ABA-9700-5903845AC9D3}" destId="{2E8B3017-ADF2-4DD8-B532-D1132051AC4F}" srcOrd="0" destOrd="0" presId="urn:microsoft.com/office/officeart/2008/layout/IncreasingCircleProcess"/>
    <dgm:cxn modelId="{F5C3F15C-DF8E-4BB2-A781-61904262B0D2}" type="presParOf" srcId="{196E8D88-27B6-4ABA-9700-5903845AC9D3}" destId="{4990C18C-EF17-4A98-9A7D-5E7E6E6DE554}" srcOrd="1" destOrd="0" presId="urn:microsoft.com/office/officeart/2008/layout/IncreasingCircleProcess"/>
    <dgm:cxn modelId="{A0198EBA-7F56-411C-B59F-D6C7031D7690}" type="presParOf" srcId="{196E8D88-27B6-4ABA-9700-5903845AC9D3}" destId="{4B3D5CE0-F844-4C44-9A0F-78AD687F8DCE}" srcOrd="2" destOrd="0" presId="urn:microsoft.com/office/officeart/2008/layout/IncreasingCircleProcess"/>
    <dgm:cxn modelId="{A1B62779-1088-4BD6-BE5E-70581D0DC937}" type="presParOf" srcId="{196E8D88-27B6-4ABA-9700-5903845AC9D3}" destId="{4744A14A-F809-4C28-B9CE-DF6DE09F7987}" srcOrd="3" destOrd="0" presId="urn:microsoft.com/office/officeart/2008/layout/IncreasingCircleProcess"/>
    <dgm:cxn modelId="{F4E4EFF2-179E-4356-A5A6-0D0F733FF0AD}" type="presParOf" srcId="{8BC36F7D-9219-410E-9254-B7C9B9061939}" destId="{D3F21080-A083-4B85-B769-D6BA81907C98}" srcOrd="1" destOrd="0" presId="urn:microsoft.com/office/officeart/2008/layout/IncreasingCircleProcess"/>
    <dgm:cxn modelId="{A139ACFE-7067-403A-94E0-D92F7CD1D16B}" type="presParOf" srcId="{8BC36F7D-9219-410E-9254-B7C9B9061939}" destId="{3465D9E8-0061-409D-97EB-CA5D6BFCF978}" srcOrd="2" destOrd="0" presId="urn:microsoft.com/office/officeart/2008/layout/IncreasingCircleProcess"/>
    <dgm:cxn modelId="{F9AD90C4-14B8-41EC-8EC2-3E0B45C2CC30}" type="presParOf" srcId="{3465D9E8-0061-409D-97EB-CA5D6BFCF978}" destId="{9AA93605-7C62-439A-AAB3-F5C2B0752017}" srcOrd="0" destOrd="0" presId="urn:microsoft.com/office/officeart/2008/layout/IncreasingCircleProcess"/>
    <dgm:cxn modelId="{58000365-FA59-47C0-ACA5-A972A47B2A51}" type="presParOf" srcId="{3465D9E8-0061-409D-97EB-CA5D6BFCF978}" destId="{E24243A3-43B2-45C5-A62A-A7C40DF048EA}" srcOrd="1" destOrd="0" presId="urn:microsoft.com/office/officeart/2008/layout/IncreasingCircleProcess"/>
    <dgm:cxn modelId="{825CA8B7-31BA-4762-B7D0-3876B1DD6D13}" type="presParOf" srcId="{3465D9E8-0061-409D-97EB-CA5D6BFCF978}" destId="{4AEADB92-8CEE-4D22-A384-20D8145B55C8}" srcOrd="2" destOrd="0" presId="urn:microsoft.com/office/officeart/2008/layout/IncreasingCircleProcess"/>
    <dgm:cxn modelId="{EDE2B475-5FA6-4FF0-A3C3-5C8A0B427F5B}" type="presParOf" srcId="{3465D9E8-0061-409D-97EB-CA5D6BFCF978}" destId="{6F36BA9E-D3D8-47F4-A89E-8729F6952782}" srcOrd="3" destOrd="0" presId="urn:microsoft.com/office/officeart/2008/layout/IncreasingCircleProcess"/>
    <dgm:cxn modelId="{76A7D3DE-235E-4EA5-8914-866970E45C38}" type="presParOf" srcId="{8BC36F7D-9219-410E-9254-B7C9B9061939}" destId="{7CC7C72D-7120-45CB-A3A1-C9B03A689F5D}" srcOrd="3" destOrd="0" presId="urn:microsoft.com/office/officeart/2008/layout/IncreasingCircleProcess"/>
    <dgm:cxn modelId="{63003E71-9037-4765-933C-2B6C464E14F4}" type="presParOf" srcId="{8BC36F7D-9219-410E-9254-B7C9B9061939}" destId="{E41315EA-3334-4DF4-9361-AAB1EF736397}" srcOrd="4" destOrd="0" presId="urn:microsoft.com/office/officeart/2008/layout/IncreasingCircleProcess"/>
    <dgm:cxn modelId="{49758FB3-CD70-4E96-8CEE-470A9257FBDE}" type="presParOf" srcId="{E41315EA-3334-4DF4-9361-AAB1EF736397}" destId="{653934AA-D07C-4FA5-8D34-FFABB5844CF2}" srcOrd="0" destOrd="0" presId="urn:microsoft.com/office/officeart/2008/layout/IncreasingCircleProcess"/>
    <dgm:cxn modelId="{A5DEBB66-2C84-4FA9-A9B4-A8E416C71748}" type="presParOf" srcId="{E41315EA-3334-4DF4-9361-AAB1EF736397}" destId="{CD5B9A5C-E2AB-4664-B84A-31B245CE0739}" srcOrd="1" destOrd="0" presId="urn:microsoft.com/office/officeart/2008/layout/IncreasingCircleProcess"/>
    <dgm:cxn modelId="{84E089AE-B0F5-47F6-BDC2-EFDFF47FF765}" type="presParOf" srcId="{E41315EA-3334-4DF4-9361-AAB1EF736397}" destId="{6EA09EC9-0D81-4F07-A55F-5FE3CE19858E}" srcOrd="2" destOrd="0" presId="urn:microsoft.com/office/officeart/2008/layout/IncreasingCircleProcess"/>
    <dgm:cxn modelId="{7ACCBAF1-3B4B-4CFA-889C-3116E568889B}" type="presParOf" srcId="{E41315EA-3334-4DF4-9361-AAB1EF736397}" destId="{C54543C0-46F6-4EFC-9535-690BCAACD67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B70F47-1FD8-4D14-B88D-92232CCD6EC6}">
      <dsp:nvSpPr>
        <dsp:cNvPr id="0" name=""/>
        <dsp:cNvSpPr/>
      </dsp:nvSpPr>
      <dsp:spPr>
        <a:xfrm>
          <a:off x="540" y="-74497"/>
          <a:ext cx="2325050" cy="3546642"/>
        </a:xfrm>
        <a:prstGeom prst="roundRect">
          <a:avLst>
            <a:gd name="adj" fmla="val 5000"/>
          </a:avLst>
        </a:prstGeom>
        <a:solidFill>
          <a:srgbClr val="CC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มาตรา 56</a:t>
          </a:r>
          <a:r>
            <a:rPr lang="en-US" sz="2800" b="1" kern="1200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800" b="1" kern="1200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(1) (ค)</a:t>
          </a:r>
          <a:endParaRPr lang="th-TH" sz="2800" b="1" kern="1200" dirty="0">
            <a:solidFill>
              <a:srgbClr val="008000"/>
            </a:solidFill>
            <a:latin typeface="EucrosiaUPC" pitchFamily="18" charset="-34"/>
            <a:cs typeface="EucrosiaUPC" pitchFamily="18" charset="-34"/>
          </a:endParaRPr>
        </a:p>
      </dsp:txBody>
      <dsp:txXfrm rot="16200000">
        <a:off x="-1221077" y="1147120"/>
        <a:ext cx="2908246" cy="465010"/>
      </dsp:txXfrm>
    </dsp:sp>
    <dsp:sp modelId="{0E2DF47F-AA8B-4062-A011-1F6CA5B15862}">
      <dsp:nvSpPr>
        <dsp:cNvPr id="0" name=""/>
        <dsp:cNvSpPr/>
      </dsp:nvSpPr>
      <dsp:spPr>
        <a:xfrm>
          <a:off x="465550" y="-74497"/>
          <a:ext cx="1732162" cy="35466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วิธีคัดเลือก กรณีจำเป็นเร่งด่วน</a:t>
          </a:r>
          <a:endParaRPr lang="th-TH" sz="33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465550" y="-74497"/>
        <a:ext cx="1732162" cy="3546642"/>
      </dsp:txXfrm>
    </dsp:sp>
    <dsp:sp modelId="{BDEFAB32-A547-4DC8-9AE9-920A47E35787}">
      <dsp:nvSpPr>
        <dsp:cNvPr id="0" name=""/>
        <dsp:cNvSpPr/>
      </dsp:nvSpPr>
      <dsp:spPr>
        <a:xfrm>
          <a:off x="2406968" y="-74497"/>
          <a:ext cx="2325050" cy="3546642"/>
        </a:xfrm>
        <a:prstGeom prst="roundRect">
          <a:avLst>
            <a:gd name="adj" fmla="val 5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มาตรา 56</a:t>
          </a:r>
          <a:r>
            <a:rPr lang="en-US" sz="2400" b="1" kern="1200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 (</a:t>
          </a:r>
          <a:r>
            <a:rPr lang="th-TH" sz="2400" b="1" kern="1200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2</a:t>
          </a:r>
          <a:r>
            <a:rPr lang="en-US" sz="2400" b="1" kern="1200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) </a:t>
          </a:r>
          <a:r>
            <a:rPr lang="th-TH" sz="2400" b="1" kern="1200" dirty="0" smtClean="0">
              <a:solidFill>
                <a:srgbClr val="0070C0"/>
              </a:solidFill>
              <a:latin typeface="EucrosiaUPC" pitchFamily="18" charset="-34"/>
              <a:cs typeface="EucrosiaUPC" pitchFamily="18" charset="-34"/>
            </a:rPr>
            <a:t>(ก)-(ซ)</a:t>
          </a:r>
          <a:endParaRPr lang="th-TH" sz="2400" b="1" kern="1200" dirty="0">
            <a:solidFill>
              <a:srgbClr val="0070C0"/>
            </a:solidFill>
            <a:latin typeface="EucrosiaUPC" pitchFamily="18" charset="-34"/>
            <a:cs typeface="EucrosiaUPC" pitchFamily="18" charset="-34"/>
          </a:endParaRPr>
        </a:p>
      </dsp:txBody>
      <dsp:txXfrm rot="16200000">
        <a:off x="1185349" y="1147120"/>
        <a:ext cx="2908246" cy="465010"/>
      </dsp:txXfrm>
    </dsp:sp>
    <dsp:sp modelId="{F0EB3966-DA6B-49F5-A79B-2594488F205D}">
      <dsp:nvSpPr>
        <dsp:cNvPr id="0" name=""/>
        <dsp:cNvSpPr/>
      </dsp:nvSpPr>
      <dsp:spPr>
        <a:xfrm rot="5400000">
          <a:off x="2213539" y="2622964"/>
          <a:ext cx="410107" cy="3487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372EA-FD63-4500-8332-8D6B68DD5C60}">
      <dsp:nvSpPr>
        <dsp:cNvPr id="0" name=""/>
        <dsp:cNvSpPr/>
      </dsp:nvSpPr>
      <dsp:spPr>
        <a:xfrm>
          <a:off x="2871978" y="-74497"/>
          <a:ext cx="1732162" cy="35466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วิธีเฉพาะเจาะจง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300" b="1" kern="1200" dirty="0">
            <a:solidFill>
              <a:schemeClr val="tx1"/>
            </a:solidFill>
          </a:endParaRPr>
        </a:p>
      </dsp:txBody>
      <dsp:txXfrm>
        <a:off x="2871978" y="-74497"/>
        <a:ext cx="1732162" cy="3546642"/>
      </dsp:txXfrm>
    </dsp:sp>
    <dsp:sp modelId="{89CE023E-4E23-47EC-9136-573BDB4608AB}">
      <dsp:nvSpPr>
        <dsp:cNvPr id="0" name=""/>
        <dsp:cNvSpPr/>
      </dsp:nvSpPr>
      <dsp:spPr>
        <a:xfrm>
          <a:off x="4813936" y="-74497"/>
          <a:ext cx="2325050" cy="3547981"/>
        </a:xfrm>
        <a:prstGeom prst="roundRect">
          <a:avLst>
            <a:gd name="adj" fmla="val 5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cs typeface="EucrosiaUPC" pitchFamily="18" charset="-34"/>
            </a:rPr>
            <a:t>มาตรา 96</a:t>
          </a:r>
          <a:r>
            <a:rPr lang="en-US" sz="2800" b="1" kern="1200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800" b="1" kern="1200" dirty="0" smtClean="0">
              <a:solidFill>
                <a:schemeClr val="accent6">
                  <a:lumMod val="50000"/>
                </a:schemeClr>
              </a:solidFill>
              <a:latin typeface="EucrosiaUPC" pitchFamily="18" charset="-34"/>
              <a:cs typeface="EucrosiaUPC" pitchFamily="18" charset="-34"/>
            </a:rPr>
            <a:t>วรรคสอง</a:t>
          </a:r>
          <a:endParaRPr lang="th-TH" sz="2800" b="1" kern="1200" dirty="0">
            <a:solidFill>
              <a:schemeClr val="accent6">
                <a:lumMod val="50000"/>
              </a:schemeClr>
            </a:solidFill>
            <a:latin typeface="EucrosiaUPC" pitchFamily="18" charset="-34"/>
            <a:cs typeface="EucrosiaUPC" pitchFamily="18" charset="-34"/>
          </a:endParaRPr>
        </a:p>
      </dsp:txBody>
      <dsp:txXfrm rot="16200000">
        <a:off x="3591768" y="1147669"/>
        <a:ext cx="2909344" cy="465010"/>
      </dsp:txXfrm>
    </dsp:sp>
    <dsp:sp modelId="{2EDF872D-1C17-473C-8B3E-87CE1C3D1A86}">
      <dsp:nvSpPr>
        <dsp:cNvPr id="0" name=""/>
        <dsp:cNvSpPr/>
      </dsp:nvSpPr>
      <dsp:spPr>
        <a:xfrm rot="5400000">
          <a:off x="4619967" y="2644905"/>
          <a:ext cx="410107" cy="3487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C4D13-C3E4-419C-BA9C-E445CE400800}">
      <dsp:nvSpPr>
        <dsp:cNvPr id="0" name=""/>
        <dsp:cNvSpPr/>
      </dsp:nvSpPr>
      <dsp:spPr>
        <a:xfrm>
          <a:off x="5278946" y="-74497"/>
          <a:ext cx="1732162" cy="354798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0" bIns="0" numCol="1" spcCol="1270" anchor="t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วงเงินเล็กน้อย</a:t>
          </a:r>
          <a:br>
            <a:rPr lang="th-TH" sz="33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</a:br>
          <a:r>
            <a:rPr lang="th-TH" sz="33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ที่ไม่ต้องทำข้อตกลง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(ไม่เกิน 1 แสนบาท)</a:t>
          </a:r>
        </a:p>
      </dsp:txBody>
      <dsp:txXfrm>
        <a:off x="5278946" y="-74497"/>
        <a:ext cx="1732162" cy="35479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C6C5F6-E538-4675-BA20-D09D665E1FDF}">
      <dsp:nvSpPr>
        <dsp:cNvPr id="0" name=""/>
        <dsp:cNvSpPr/>
      </dsp:nvSpPr>
      <dsp:spPr>
        <a:xfrm>
          <a:off x="5904655" y="2232251"/>
          <a:ext cx="1287990" cy="118284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01FE5-A8DE-4794-8075-FCE48311C1DB}">
      <dsp:nvSpPr>
        <dsp:cNvPr id="0" name=""/>
        <dsp:cNvSpPr/>
      </dsp:nvSpPr>
      <dsp:spPr>
        <a:xfrm>
          <a:off x="1569081" y="1440164"/>
          <a:ext cx="4279696" cy="3005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FF0000"/>
              </a:solidFill>
              <a:effectLst/>
              <a:latin typeface="EucrosiaUPC" pitchFamily="18" charset="-34"/>
              <a:cs typeface="EucrosiaUPC" pitchFamily="18" charset="-34"/>
            </a:rPr>
            <a:t>ผู้ซึ่งได้ยื่นข้อเสนอมีสิทธิอุทธรณ์</a:t>
          </a:r>
          <a:r>
            <a:rPr lang="th-TH" sz="3200" b="1" kern="1200" dirty="0" smtClean="0">
              <a:effectLst/>
              <a:latin typeface="EucrosiaUPC" pitchFamily="18" charset="-34"/>
              <a:cs typeface="EucrosiaUPC" pitchFamily="18" charset="-34"/>
            </a:rPr>
            <a:t>กรณีที่เห็นว่าหน่วยงานของรัฐ</a:t>
          </a:r>
          <a:br>
            <a:rPr lang="th-TH" sz="3200" b="1" kern="1200" dirty="0" smtClean="0">
              <a:effectLst/>
              <a:latin typeface="EucrosiaUPC" pitchFamily="18" charset="-34"/>
              <a:cs typeface="EucrosiaUPC" pitchFamily="18" charset="-34"/>
            </a:rPr>
          </a:br>
          <a:r>
            <a:rPr lang="th-TH" sz="3200" b="1" kern="1200" dirty="0" smtClean="0">
              <a:effectLst/>
              <a:latin typeface="EucrosiaUPC" pitchFamily="18" charset="-34"/>
              <a:cs typeface="EucrosiaUPC" pitchFamily="18" charset="-34"/>
            </a:rPr>
            <a:t>มิได้ปฏิบัติให้เป็นไปตามหลักเกณฑ์และวิธีการที่กำหนด</a:t>
          </a:r>
          <a:br>
            <a:rPr lang="th-TH" sz="3200" b="1" kern="1200" dirty="0" smtClean="0">
              <a:effectLst/>
              <a:latin typeface="EucrosiaUPC" pitchFamily="18" charset="-34"/>
              <a:cs typeface="EucrosiaUPC" pitchFamily="18" charset="-34"/>
            </a:rPr>
          </a:br>
          <a:r>
            <a:rPr lang="th-TH" sz="3200" b="1" kern="1200" dirty="0" smtClean="0">
              <a:effectLst/>
              <a:latin typeface="EucrosiaUPC" pitchFamily="18" charset="-34"/>
              <a:cs typeface="EucrosiaUPC" pitchFamily="18" charset="-34"/>
            </a:rPr>
            <a:t>ในพระราชบัญญัตินี้เป็นเหตุให้ตนไม่ได้รับการคัดเลือก</a:t>
          </a:r>
        </a:p>
      </dsp:txBody>
      <dsp:txXfrm>
        <a:off x="1569081" y="1440164"/>
        <a:ext cx="4279696" cy="3005760"/>
      </dsp:txXfrm>
    </dsp:sp>
    <dsp:sp modelId="{9CB446B5-B2AF-4FA2-9620-8976BA906674}">
      <dsp:nvSpPr>
        <dsp:cNvPr id="0" name=""/>
        <dsp:cNvSpPr/>
      </dsp:nvSpPr>
      <dsp:spPr>
        <a:xfrm>
          <a:off x="1080124" y="936099"/>
          <a:ext cx="988513" cy="9887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D4541-EF7C-4258-8C97-CFC65DD915C1}">
      <dsp:nvSpPr>
        <dsp:cNvPr id="0" name=""/>
        <dsp:cNvSpPr/>
      </dsp:nvSpPr>
      <dsp:spPr>
        <a:xfrm rot="5400000">
          <a:off x="5420075" y="955577"/>
          <a:ext cx="988769" cy="98851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74D56-B73A-4CF0-A2BF-E34B0F1F0F1B}">
      <dsp:nvSpPr>
        <dsp:cNvPr id="0" name=""/>
        <dsp:cNvSpPr/>
      </dsp:nvSpPr>
      <dsp:spPr>
        <a:xfrm rot="16200000">
          <a:off x="1152005" y="3600527"/>
          <a:ext cx="988759" cy="988513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F93D4-5CDA-49E1-8DB5-25C29F1FC330}">
      <dsp:nvSpPr>
        <dsp:cNvPr id="0" name=""/>
        <dsp:cNvSpPr/>
      </dsp:nvSpPr>
      <dsp:spPr>
        <a:xfrm rot="10800000">
          <a:off x="5400601" y="3600399"/>
          <a:ext cx="988513" cy="9887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AE1BDC-CA96-4559-9101-AD3486127E7F}">
      <dsp:nvSpPr>
        <dsp:cNvPr id="0" name=""/>
        <dsp:cNvSpPr/>
      </dsp:nvSpPr>
      <dsp:spPr>
        <a:xfrm>
          <a:off x="-21292" y="4723"/>
          <a:ext cx="7181572" cy="87812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</a:t>
          </a:r>
          <a:r>
            <a:rPr lang="en-US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การเลือกใช้วิธี / เกณฑ์การพิจารณาผล</a:t>
          </a:r>
          <a:endParaRPr lang="th-TH" sz="28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-21292" y="4723"/>
        <a:ext cx="7181572" cy="878127"/>
      </dsp:txXfrm>
    </dsp:sp>
    <dsp:sp modelId="{8433C817-13A8-4121-8EF5-E1AC94E5326B}">
      <dsp:nvSpPr>
        <dsp:cNvPr id="0" name=""/>
        <dsp:cNvSpPr/>
      </dsp:nvSpPr>
      <dsp:spPr>
        <a:xfrm rot="5400000">
          <a:off x="3404844" y="904803"/>
          <a:ext cx="329297" cy="395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latin typeface="EucrosiaUPC" pitchFamily="18" charset="-34"/>
            <a:cs typeface="EucrosiaUPC" pitchFamily="18" charset="-34"/>
          </a:endParaRPr>
        </a:p>
      </dsp:txBody>
      <dsp:txXfrm rot="5400000">
        <a:off x="3404844" y="904803"/>
        <a:ext cx="329297" cy="395157"/>
      </dsp:txXfrm>
    </dsp:sp>
    <dsp:sp modelId="{AF621718-BC20-4E2B-A55C-70A7EE8680FF}">
      <dsp:nvSpPr>
        <dsp:cNvPr id="0" name=""/>
        <dsp:cNvSpPr/>
      </dsp:nvSpPr>
      <dsp:spPr>
        <a:xfrm>
          <a:off x="-21292" y="1321914"/>
          <a:ext cx="7181572" cy="87812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</a:t>
          </a:r>
          <a:r>
            <a:rPr lang="en-US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การยกเลิกการจัดซื้อจัดจ้างตามมาตรา 67</a:t>
          </a:r>
          <a:endParaRPr lang="th-TH" sz="28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-21292" y="1321914"/>
        <a:ext cx="7181572" cy="878127"/>
      </dsp:txXfrm>
    </dsp:sp>
    <dsp:sp modelId="{DB2F44E0-0D42-4BA6-B04E-2CB6B9407EAE}">
      <dsp:nvSpPr>
        <dsp:cNvPr id="0" name=""/>
        <dsp:cNvSpPr/>
      </dsp:nvSpPr>
      <dsp:spPr>
        <a:xfrm rot="5400000">
          <a:off x="3404844" y="2221994"/>
          <a:ext cx="329297" cy="395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latin typeface="EucrosiaUPC" pitchFamily="18" charset="-34"/>
            <a:cs typeface="EucrosiaUPC" pitchFamily="18" charset="-34"/>
          </a:endParaRPr>
        </a:p>
      </dsp:txBody>
      <dsp:txXfrm rot="5400000">
        <a:off x="3404844" y="2221994"/>
        <a:ext cx="329297" cy="395157"/>
      </dsp:txXfrm>
    </dsp:sp>
    <dsp:sp modelId="{56CC234C-86E3-47B0-914F-F443F39582BB}">
      <dsp:nvSpPr>
        <dsp:cNvPr id="0" name=""/>
        <dsp:cNvSpPr/>
      </dsp:nvSpPr>
      <dsp:spPr>
        <a:xfrm>
          <a:off x="0" y="2639104"/>
          <a:ext cx="7138987" cy="87812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</a:t>
          </a:r>
          <a:r>
            <a:rPr lang="en-US" sz="20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0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การละเว้นการอ้างถึง พ.ร.บ. กฎกระทรวง ระเบียบ หรือประกาศที่ออกตาม พ.ร.บ.</a:t>
          </a:r>
          <a:endParaRPr lang="th-TH" sz="20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0" y="2639104"/>
        <a:ext cx="7138987" cy="878127"/>
      </dsp:txXfrm>
    </dsp:sp>
    <dsp:sp modelId="{8868BCFB-E2CD-4EA8-BB88-460EFE110485}">
      <dsp:nvSpPr>
        <dsp:cNvPr id="0" name=""/>
        <dsp:cNvSpPr/>
      </dsp:nvSpPr>
      <dsp:spPr>
        <a:xfrm rot="5400000">
          <a:off x="3404844" y="3539185"/>
          <a:ext cx="329297" cy="395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latin typeface="EucrosiaUPC" pitchFamily="18" charset="-34"/>
            <a:cs typeface="EucrosiaUPC" pitchFamily="18" charset="-34"/>
          </a:endParaRPr>
        </a:p>
      </dsp:txBody>
      <dsp:txXfrm rot="5400000">
        <a:off x="3404844" y="3539185"/>
        <a:ext cx="329297" cy="395157"/>
      </dsp:txXfrm>
    </dsp:sp>
    <dsp:sp modelId="{B9A24219-4AFB-4E76-B012-76E831437671}">
      <dsp:nvSpPr>
        <dsp:cNvPr id="0" name=""/>
        <dsp:cNvSpPr/>
      </dsp:nvSpPr>
      <dsp:spPr>
        <a:xfrm>
          <a:off x="-21292" y="3956295"/>
          <a:ext cx="7181572" cy="87812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</a:t>
          </a:r>
          <a:r>
            <a:rPr lang="en-US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  <a:sym typeface="Wingdings 2"/>
            </a:rPr>
            <a:t> </a:t>
          </a:r>
          <a:r>
            <a:rPr lang="th-TH" sz="2800" b="1" kern="1200" dirty="0" smtClean="0">
              <a:solidFill>
                <a:schemeClr val="tx1"/>
              </a:solidFill>
              <a:latin typeface="EucrosiaUPC" pitchFamily="18" charset="-34"/>
              <a:cs typeface="EucrosiaUPC" pitchFamily="18" charset="-34"/>
            </a:rPr>
            <a:t>กรณีอื่นตามที่กำหนดในกฎกระทรวง</a:t>
          </a:r>
          <a:endParaRPr lang="th-TH" sz="2800" b="1" kern="1200" dirty="0">
            <a:solidFill>
              <a:schemeClr val="tx1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-21292" y="3956295"/>
        <a:ext cx="7181572" cy="87812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8B3017-ADF2-4DD8-B532-D1132051AC4F}">
      <dsp:nvSpPr>
        <dsp:cNvPr id="0" name=""/>
        <dsp:cNvSpPr/>
      </dsp:nvSpPr>
      <dsp:spPr>
        <a:xfrm>
          <a:off x="237450" y="1"/>
          <a:ext cx="626645" cy="62664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0C18C-EF17-4A98-9A7D-5E7E6E6DE554}">
      <dsp:nvSpPr>
        <dsp:cNvPr id="0" name=""/>
        <dsp:cNvSpPr/>
      </dsp:nvSpPr>
      <dsp:spPr>
        <a:xfrm>
          <a:off x="290771" y="74747"/>
          <a:ext cx="501316" cy="501316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D5CE0-F844-4C44-9A0F-78AD687F8DCE}">
      <dsp:nvSpPr>
        <dsp:cNvPr id="0" name=""/>
        <dsp:cNvSpPr/>
      </dsp:nvSpPr>
      <dsp:spPr>
        <a:xfrm>
          <a:off x="648076" y="819261"/>
          <a:ext cx="1853825" cy="2637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latin typeface="EucrosiaUPC" pitchFamily="18" charset="-34"/>
              <a:cs typeface="EucrosiaUPC" pitchFamily="18" charset="-34"/>
            </a:rPr>
            <a:t>ผู้ที่ไม่ได้ประกาศผลเป็นผู้ชนะ ให้ยื่นอุทธรณ์ภายใน </a:t>
          </a:r>
          <a:r>
            <a:rPr lang="en-US" sz="2300" b="1" kern="1200" dirty="0" smtClean="0">
              <a:latin typeface="EucrosiaUPC" pitchFamily="18" charset="-34"/>
              <a:cs typeface="EucrosiaUPC" pitchFamily="18" charset="-34"/>
            </a:rPr>
            <a:t/>
          </a:r>
          <a:br>
            <a:rPr lang="en-US" sz="23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3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7</a:t>
          </a:r>
          <a:r>
            <a:rPr lang="en-US" sz="2300" b="1" u="sng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300" b="1" u="sng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วันทำการ </a:t>
          </a:r>
          <a:r>
            <a:rPr lang="th-TH" sz="2300" b="1" kern="1200" dirty="0" smtClean="0">
              <a:latin typeface="EucrosiaUPC" pitchFamily="18" charset="-34"/>
              <a:cs typeface="EucrosiaUPC" pitchFamily="18" charset="-34"/>
            </a:rPr>
            <a:t>นับแต่วันประกาศผล</a:t>
          </a:r>
          <a:br>
            <a:rPr lang="th-TH" sz="23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300" b="1" kern="1200" dirty="0" smtClean="0">
              <a:latin typeface="EucrosiaUPC" pitchFamily="18" charset="-34"/>
              <a:cs typeface="EucrosiaUPC" pitchFamily="18" charset="-34"/>
            </a:rPr>
            <a:t>ในระบบเครือข่ายสารสนเทศของกรมบัญชีกลาง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>
              <a:latin typeface="EucrosiaUPC" pitchFamily="18" charset="-34"/>
              <a:cs typeface="EucrosiaUPC" pitchFamily="18" charset="-34"/>
            </a:rPr>
            <a:t>(ม.117)</a:t>
          </a:r>
          <a:endParaRPr lang="th-TH" sz="2300" b="1" kern="1200" dirty="0">
            <a:latin typeface="EucrosiaUPC" pitchFamily="18" charset="-34"/>
            <a:cs typeface="EucrosiaUPC" pitchFamily="18" charset="-34"/>
          </a:endParaRPr>
        </a:p>
      </dsp:txBody>
      <dsp:txXfrm>
        <a:off x="648076" y="819261"/>
        <a:ext cx="1853825" cy="2637131"/>
      </dsp:txXfrm>
    </dsp:sp>
    <dsp:sp modelId="{4744A14A-F809-4C28-B9CE-DF6DE09F7987}">
      <dsp:nvSpPr>
        <dsp:cNvPr id="0" name=""/>
        <dsp:cNvSpPr/>
      </dsp:nvSpPr>
      <dsp:spPr>
        <a:xfrm>
          <a:off x="944670" y="1"/>
          <a:ext cx="1359595" cy="62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i="0" kern="1200" dirty="0" smtClean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ผู้อุทธรณ์</a:t>
          </a:r>
          <a:endParaRPr lang="th-TH" sz="2800" b="1" i="0" kern="1200" dirty="0">
            <a:solidFill>
              <a:srgbClr val="0000FF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944670" y="1"/>
        <a:ext cx="1359595" cy="626645"/>
      </dsp:txXfrm>
    </dsp:sp>
    <dsp:sp modelId="{9AA93605-7C62-439A-AAB3-F5C2B0752017}">
      <dsp:nvSpPr>
        <dsp:cNvPr id="0" name=""/>
        <dsp:cNvSpPr/>
      </dsp:nvSpPr>
      <dsp:spPr>
        <a:xfrm>
          <a:off x="2691543" y="0"/>
          <a:ext cx="626645" cy="62664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243A3-43B2-45C5-A62A-A7C40DF048EA}">
      <dsp:nvSpPr>
        <dsp:cNvPr id="0" name=""/>
        <dsp:cNvSpPr/>
      </dsp:nvSpPr>
      <dsp:spPr>
        <a:xfrm>
          <a:off x="2771128" y="62664"/>
          <a:ext cx="501316" cy="50131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ADB92-8CEE-4D22-A384-20D8145B55C8}">
      <dsp:nvSpPr>
        <dsp:cNvPr id="0" name=""/>
        <dsp:cNvSpPr/>
      </dsp:nvSpPr>
      <dsp:spPr>
        <a:xfrm>
          <a:off x="3290441" y="792098"/>
          <a:ext cx="2273253" cy="2645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วินิจฉัยให้แล้วเสร็จภายใน </a:t>
          </a:r>
          <a:r>
            <a:rPr lang="en-US" sz="2200" b="1" kern="1200" dirty="0" smtClean="0">
              <a:latin typeface="EucrosiaUPC" pitchFamily="18" charset="-34"/>
              <a:cs typeface="EucrosiaUPC" pitchFamily="18" charset="-34"/>
            </a:rPr>
            <a:t/>
          </a:r>
          <a:br>
            <a:rPr lang="en-US" sz="22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7</a:t>
          </a:r>
          <a:r>
            <a:rPr lang="th-TH" sz="2200" b="1" u="sng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วันทำการ </a:t>
          </a: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นับแต่วันที่ได้รับอุทธรณ์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กรณีเห็นด้วย</a:t>
          </a:r>
          <a:endParaRPr lang="th-TH" sz="2200" b="1" kern="1200" dirty="0">
            <a:solidFill>
              <a:srgbClr val="008000"/>
            </a:solidFill>
            <a:latin typeface="EucrosiaUPC" pitchFamily="18" charset="-34"/>
            <a:cs typeface="EucrosiaUPC" pitchFamily="18" charset="-34"/>
          </a:endParaRPr>
        </a:p>
        <a:p>
          <a:pPr marL="457200" lvl="2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ดำเนินการ</a:t>
          </a:r>
          <a:br>
            <a:rPr lang="th-TH" sz="22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ตามความเห็นนั้น</a:t>
          </a:r>
          <a:br>
            <a:rPr lang="th-TH" sz="22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ภายในเวลา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solidFill>
                <a:srgbClr val="008000"/>
              </a:solidFill>
              <a:latin typeface="EucrosiaUPC" pitchFamily="18" charset="-34"/>
              <a:cs typeface="EucrosiaUPC" pitchFamily="18" charset="-34"/>
            </a:rPr>
            <a:t>กรณีไม่เห็นด้วย</a:t>
          </a:r>
          <a:endParaRPr lang="th-TH" sz="2200" b="1" kern="1200" dirty="0">
            <a:solidFill>
              <a:srgbClr val="008000"/>
            </a:solidFill>
            <a:latin typeface="EucrosiaUPC" pitchFamily="18" charset="-34"/>
            <a:cs typeface="EucrosiaUPC" pitchFamily="18" charset="-34"/>
          </a:endParaRPr>
        </a:p>
        <a:p>
          <a:pPr marL="457200" lvl="2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รายงานไปยังคณะกรรมการพิจารณาอุทธรณ์ </a:t>
          </a:r>
          <a:r>
            <a:rPr lang="th-TH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ภายใน 3</a:t>
          </a:r>
          <a:r>
            <a:rPr lang="th-TH" sz="2200" b="1" u="sng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วันทำการ</a:t>
          </a:r>
          <a:endParaRPr lang="th-TH" sz="2200" b="1" u="sng" kern="1200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            (ม.118)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</dsp:txBody>
      <dsp:txXfrm>
        <a:off x="3290441" y="792098"/>
        <a:ext cx="2273253" cy="2645359"/>
      </dsp:txXfrm>
    </dsp:sp>
    <dsp:sp modelId="{6F36BA9E-D3D8-47F4-A89E-8729F6952782}">
      <dsp:nvSpPr>
        <dsp:cNvPr id="0" name=""/>
        <dsp:cNvSpPr/>
      </dsp:nvSpPr>
      <dsp:spPr>
        <a:xfrm>
          <a:off x="3374698" y="0"/>
          <a:ext cx="2104740" cy="62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rgbClr val="008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หน่วยงานของรัฐ</a:t>
          </a:r>
          <a:endParaRPr lang="th-TH" sz="2800" b="1" kern="1200" dirty="0">
            <a:solidFill>
              <a:srgbClr val="00800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3374698" y="0"/>
        <a:ext cx="2104740" cy="626645"/>
      </dsp:txXfrm>
    </dsp:sp>
    <dsp:sp modelId="{653934AA-D07C-4FA5-8D34-FFABB5844CF2}">
      <dsp:nvSpPr>
        <dsp:cNvPr id="0" name=""/>
        <dsp:cNvSpPr/>
      </dsp:nvSpPr>
      <dsp:spPr>
        <a:xfrm>
          <a:off x="5566040" y="93434"/>
          <a:ext cx="626645" cy="62664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B9A5C-E2AB-4664-B84A-31B245CE0739}">
      <dsp:nvSpPr>
        <dsp:cNvPr id="0" name=""/>
        <dsp:cNvSpPr/>
      </dsp:nvSpPr>
      <dsp:spPr>
        <a:xfrm>
          <a:off x="5758965" y="64721"/>
          <a:ext cx="501316" cy="50131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09EC9-0D81-4F07-A55F-5FE3CE19858E}">
      <dsp:nvSpPr>
        <dsp:cNvPr id="0" name=""/>
        <dsp:cNvSpPr/>
      </dsp:nvSpPr>
      <dsp:spPr>
        <a:xfrm>
          <a:off x="6189144" y="819261"/>
          <a:ext cx="2378420" cy="2637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วินิจฉัยให้แล้วเสร็จภายใน </a:t>
          </a:r>
          <a:r>
            <a:rPr lang="en-US" sz="2200" b="1" kern="1200" dirty="0" smtClean="0">
              <a:latin typeface="EucrosiaUPC" pitchFamily="18" charset="-34"/>
              <a:cs typeface="EucrosiaUPC" pitchFamily="18" charset="-34"/>
            </a:rPr>
            <a:t/>
          </a:r>
          <a:br>
            <a:rPr lang="en-US" sz="22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30</a:t>
          </a:r>
          <a:r>
            <a:rPr lang="en-US" sz="2200" b="1" u="sng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200" b="1" u="sng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วัน </a:t>
          </a:r>
          <a:r>
            <a:rPr lang="th-TH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(ไม่เสร็จ ขยายได้  </a:t>
          </a:r>
          <a:r>
            <a:rPr lang="en-US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/>
          </a:r>
          <a:br>
            <a:rPr lang="en-US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</a:br>
          <a:r>
            <a:rPr lang="en-US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2 </a:t>
          </a:r>
          <a:r>
            <a:rPr lang="th-TH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ครั้งๆ ละไม่เกิน 15</a:t>
          </a:r>
          <a:r>
            <a:rPr lang="en-US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 </a:t>
          </a:r>
          <a:r>
            <a:rPr lang="th-TH" sz="2200" b="1" kern="1200" dirty="0" smtClean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วัน)</a:t>
          </a:r>
          <a:endParaRPr lang="th-TH" sz="2200" b="1" kern="1200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อุทธรณ์ฟังขึ้นและมีผล อย่างมีนัยสำคัญ ให้ดำเนินการใหม่/เริ่มจากขั้นตอนตามที่เห็นสมควร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อุทธรณ์ฟังไม่ขึ้นหรือ</a:t>
          </a:r>
          <a:br>
            <a:rPr lang="th-TH" sz="2200" b="1" kern="1200" dirty="0" smtClean="0">
              <a:latin typeface="EucrosiaUPC" pitchFamily="18" charset="-34"/>
              <a:cs typeface="EucrosiaUPC" pitchFamily="18" charset="-34"/>
            </a:rPr>
          </a:b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ไม่มีผลอย่างมีนัยสำคัญ ให้ดำเนินการต่อไป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การวินิจฉัยเป็นที่สุด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มีสิทธิฟ้องคดีต่อศาล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h-TH" sz="2200" b="1" kern="1200" dirty="0" smtClean="0">
              <a:latin typeface="EucrosiaUPC" pitchFamily="18" charset="-34"/>
              <a:cs typeface="EucrosiaUPC" pitchFamily="18" charset="-34"/>
            </a:rPr>
            <a:t>           (ม.119)</a:t>
          </a:r>
          <a:endParaRPr lang="th-TH" sz="2200" b="1" kern="1200" dirty="0">
            <a:latin typeface="EucrosiaUPC" pitchFamily="18" charset="-34"/>
            <a:cs typeface="EucrosiaUPC" pitchFamily="18" charset="-34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200" b="1" kern="1200" dirty="0">
            <a:latin typeface="EucrosiaUPC" pitchFamily="18" charset="-34"/>
            <a:cs typeface="EucrosiaUPC" pitchFamily="18" charset="-34"/>
          </a:endParaRPr>
        </a:p>
      </dsp:txBody>
      <dsp:txXfrm>
        <a:off x="6189144" y="819261"/>
        <a:ext cx="2378420" cy="2637131"/>
      </dsp:txXfrm>
    </dsp:sp>
    <dsp:sp modelId="{C54543C0-46F6-4EFC-9535-690BCAACD67B}">
      <dsp:nvSpPr>
        <dsp:cNvPr id="0" name=""/>
        <dsp:cNvSpPr/>
      </dsp:nvSpPr>
      <dsp:spPr>
        <a:xfrm>
          <a:off x="6325159" y="72009"/>
          <a:ext cx="2171793" cy="62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err="1" smtClean="0">
              <a:solidFill>
                <a:srgbClr val="C0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คกก</a:t>
          </a:r>
          <a:r>
            <a:rPr lang="th-TH" sz="2600" b="1" kern="1200" dirty="0" smtClean="0">
              <a:solidFill>
                <a:srgbClr val="C0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EucrosiaUPC" pitchFamily="18" charset="-34"/>
              <a:cs typeface="EucrosiaUPC" pitchFamily="18" charset="-34"/>
            </a:rPr>
            <a:t>.พิจารณาอุทธรณ์</a:t>
          </a:r>
          <a:endParaRPr lang="th-TH" sz="2600" b="1" kern="1200" dirty="0">
            <a:solidFill>
              <a:srgbClr val="C00000"/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latin typeface="EucrosiaUPC" pitchFamily="18" charset="-34"/>
            <a:cs typeface="EucrosiaUPC" pitchFamily="18" charset="-34"/>
          </a:endParaRPr>
        </a:p>
      </dsp:txBody>
      <dsp:txXfrm>
        <a:off x="6325159" y="72009"/>
        <a:ext cx="2171793" cy="626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DE6E0-EC9B-4C21-A994-0F2CF3B2C930}" type="datetimeFigureOut">
              <a:rPr lang="th-TH" smtClean="0"/>
              <a:pPr/>
              <a:t>07/08/62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3DE0A-A496-4738-9101-C1EA07CA358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99742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8AA65-B81F-4103-8690-76C82E2CA6D4}" type="datetimeFigureOut">
              <a:rPr lang="th-TH" smtClean="0"/>
              <a:pPr/>
              <a:t>07/08/62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5EC4D-CA3B-4FD4-BFE9-0CCA618FB64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3120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74552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7FBA-6231-461C-94D7-CB47B81ADFEC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7455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6218-E5EF-4950-85CC-E1389EB2CB10}" type="datetime1">
              <a:rPr lang="th-TH" smtClean="0"/>
              <a:pPr/>
              <a:t>07/08/62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1856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4E86-4795-41FC-8C17-E47413492304}" type="datetime1">
              <a:rPr lang="th-TH" smtClean="0"/>
              <a:pPr/>
              <a:t>07/08/62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0057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7905-4BFB-4628-9C9D-9C61ED59F3CF}" type="datetime1">
              <a:rPr lang="th-TH" smtClean="0"/>
              <a:pPr/>
              <a:t>07/08/62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8984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ชื่อเรื่องและไดอะแกรมหรือแผนผังองค์ก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th-T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B0710-AFB9-4D74-9C4A-F06389FF2CD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F0CF-95B0-49C3-84EA-9B01F17F9888}" type="datetime1">
              <a:rPr lang="th-TH" smtClean="0"/>
              <a:pPr/>
              <a:t>07/08/62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7607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A5C2-D8D2-426B-BDD6-1C9BC5351492}" type="datetime1">
              <a:rPr lang="th-TH" smtClean="0"/>
              <a:pPr/>
              <a:t>07/08/62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9617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17CF-AA06-4F61-BFD4-3C7A4EAD3391}" type="datetime1">
              <a:rPr lang="th-TH" smtClean="0"/>
              <a:pPr/>
              <a:t>07/08/62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3575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8D2A-AD4B-472A-B8C4-01252D28A4E1}" type="datetime1">
              <a:rPr lang="th-TH" smtClean="0"/>
              <a:pPr/>
              <a:t>07/08/62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6889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EDC-4A16-44E3-993E-AE543CF870F3}" type="datetime1">
              <a:rPr lang="th-TH" smtClean="0"/>
              <a:pPr/>
              <a:t>07/08/62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3304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827B-0B6A-48C1-9364-2A964F06E9F0}" type="datetime1">
              <a:rPr lang="th-TH" smtClean="0"/>
              <a:pPr/>
              <a:t>07/08/62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4424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F6140-77E2-4A58-8112-13A8908E3730}" type="datetime1">
              <a:rPr lang="th-TH" smtClean="0"/>
              <a:pPr/>
              <a:t>07/08/62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5594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C8ED1-D4CE-482F-A886-3E1626993D26}" type="datetime1">
              <a:rPr lang="th-TH" smtClean="0"/>
              <a:pPr/>
              <a:t>07/08/62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9387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82D0-FA92-4359-A9D5-1BA2846DFD08}" type="datetime1">
              <a:rPr lang="th-TH" smtClean="0"/>
              <a:pPr/>
              <a:t>07/08/62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D85E7-25CD-47EF-B19D-98B9F94D825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8705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1132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8000"/>
          </a:blip>
          <a:stretch>
            <a:fillRect/>
          </a:stretch>
        </p:blipFill>
        <p:spPr>
          <a:xfrm>
            <a:off x="-828600" y="908720"/>
            <a:ext cx="681675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16200000"/>
            </a:camera>
            <a:lightRig rig="threePt" dir="t"/>
          </a:scene3d>
        </p:spPr>
      </p:pic>
      <p:grpSp>
        <p:nvGrpSpPr>
          <p:cNvPr id="2" name="Group 23"/>
          <p:cNvGrpSpPr/>
          <p:nvPr/>
        </p:nvGrpSpPr>
        <p:grpSpPr>
          <a:xfrm>
            <a:off x="2303240" y="1550402"/>
            <a:ext cx="6445224" cy="3174742"/>
            <a:chOff x="2303240" y="1550402"/>
            <a:chExt cx="6445224" cy="3174742"/>
          </a:xfrm>
        </p:grpSpPr>
        <p:sp>
          <p:nvSpPr>
            <p:cNvPr id="7" name="Rectangle 4"/>
            <p:cNvSpPr txBox="1">
              <a:spLocks noChangeArrowheads="1"/>
            </p:cNvSpPr>
            <p:nvPr/>
          </p:nvSpPr>
          <p:spPr>
            <a:xfrm>
              <a:off x="2303240" y="3356992"/>
              <a:ext cx="6445224" cy="13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marL="796925" indent="-796925" algn="r">
                <a:defRPr/>
              </a:pPr>
              <a:r>
                <a:rPr lang="th-TH" sz="4000" b="1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ตามพระราชบัญญัติการจัดซื้อจัดจ้าง</a:t>
              </a:r>
            </a:p>
            <a:p>
              <a:pPr marL="796925" indent="-796925" algn="r">
                <a:defRPr/>
              </a:pPr>
              <a:r>
                <a:rPr lang="th-TH" sz="4000" b="1" dirty="0" smtClean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EucrosiaUPC" pitchFamily="18" charset="-34"/>
                  <a:cs typeface="EucrosiaUPC" pitchFamily="18" charset="-34"/>
                </a:rPr>
                <a:t>และการบริหารพัสดุภาครัฐ พ.ศ. 2560</a:t>
              </a:r>
              <a:endParaRPr lang="th-TH" sz="4000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88024" y="1550402"/>
              <a:ext cx="396044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Courier New" pitchFamily="49" charset="0"/>
                <a:buChar char="o"/>
              </a:pPr>
              <a:r>
                <a:rPr lang="th-TH" sz="4400" b="1" dirty="0" smtClean="0">
                  <a:solidFill>
                    <a:srgbClr val="0000FF"/>
                  </a:solidFill>
                  <a:effectLst/>
                  <a:latin typeface="EucrosiaUPC" pitchFamily="18" charset="-34"/>
                  <a:cs typeface="EucrosiaUPC" pitchFamily="18" charset="-34"/>
                </a:rPr>
                <a:t> การอุทธรณ์</a:t>
              </a:r>
            </a:p>
            <a:p>
              <a:pPr algn="ctr">
                <a:buFont typeface="Courier New" pitchFamily="49" charset="0"/>
                <a:buChar char="o"/>
              </a:pPr>
              <a:r>
                <a:rPr lang="th-TH" sz="4400" b="1" dirty="0" smtClean="0">
                  <a:solidFill>
                    <a:srgbClr val="0000FF"/>
                  </a:solidFill>
                  <a:latin typeface="EucrosiaUPC" pitchFamily="18" charset="-34"/>
                  <a:cs typeface="EucrosiaUPC" pitchFamily="18" charset="-34"/>
                </a:rPr>
                <a:t> การร้องเรียน</a:t>
              </a:r>
              <a:endParaRPr lang="th-TH" sz="4400" dirty="0">
                <a:solidFill>
                  <a:srgbClr val="0000FF"/>
                </a:solidFill>
                <a:effectLst/>
              </a:endParaRPr>
            </a:p>
          </p:txBody>
        </p:sp>
      </p:grpSp>
      <p:sp>
        <p:nvSpPr>
          <p:cNvPr id="4098" name="Rectangle 139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D651E4-D978-4564-9E30-A8B3DC3D23A9}" type="slidenum">
              <a:rPr lang="en-US" altLang="th-TH" smtClean="0"/>
              <a:pPr/>
              <a:t>1</a:t>
            </a:fld>
            <a:endParaRPr lang="th-TH" altLang="th-TH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3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5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524464385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5832648" cy="617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10</a:t>
            </a:fld>
            <a:endParaRPr lang="th-TH"/>
          </a:p>
        </p:txBody>
      </p:sp>
      <p:grpSp>
        <p:nvGrpSpPr>
          <p:cNvPr id="2" name="Group 4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5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6444208" y="1628800"/>
            <a:ext cx="2448272" cy="25922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กำหนด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แบบอุทธรณ์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ผลการจัดซื้อจัดจ้าง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(</a:t>
            </a:r>
            <a:r>
              <a:rPr kumimoji="0" lang="th-TH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อธ</a:t>
            </a:r>
            <a:r>
              <a:rPr kumimoji="0" lang="th-TH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 ๒)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11</a:t>
            </a:fld>
            <a:endParaRPr lang="th-TH"/>
          </a:p>
        </p:txBody>
      </p:sp>
      <p:grpSp>
        <p:nvGrpSpPr>
          <p:cNvPr id="2" name="Group 4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5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pic>
        <p:nvPicPr>
          <p:cNvPr id="14" name="Picture 13" descr="อธ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4258" y="548680"/>
            <a:ext cx="4256214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อธ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4263469" cy="570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 rot="20042734">
            <a:off x="3431048" y="2835416"/>
            <a:ext cx="3384376" cy="83099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24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แบบอุทธรณ์ผลการจัดซื้อจัดจ้าง</a:t>
            </a:r>
          </a:p>
          <a:p>
            <a:pPr lvl="0" algn="ctr">
              <a:spcBef>
                <a:spcPct val="0"/>
              </a:spcBef>
              <a:defRPr/>
            </a:pPr>
            <a:r>
              <a:rPr lang="th-TH" sz="24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(</a:t>
            </a:r>
            <a:r>
              <a:rPr lang="th-TH" sz="2400" b="1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อธ</a:t>
            </a:r>
            <a:r>
              <a:rPr lang="th-TH" sz="24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๒)</a:t>
            </a:r>
            <a:endParaRPr lang="th-TH" sz="24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20590669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872" y="836712"/>
            <a:ext cx="7651576" cy="56532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72008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Font typeface="Courier New" pitchFamily="49" charset="0"/>
              <a:buChar char="o"/>
            </a:pPr>
            <a:r>
              <a:rPr lang="th-TH" sz="40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กำหนด</a:t>
            </a:r>
            <a:r>
              <a:rPr lang="th-TH" sz="40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แบบรายงานความเห็นอุทธรณ์</a:t>
            </a:r>
            <a:r>
              <a:rPr lang="th-TH" sz="40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ของหน่วยงานของรัฐ</a:t>
            </a:r>
            <a:endParaRPr lang="th-TH" sz="40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8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0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13</a:t>
            </a:fld>
            <a:endParaRPr lang="th-TH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72008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Font typeface="Courier New" pitchFamily="49" charset="0"/>
              <a:buChar char="o"/>
            </a:pPr>
            <a:r>
              <a:rPr lang="th-TH" sz="40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กำหนด</a:t>
            </a:r>
            <a:r>
              <a:rPr lang="th-TH" sz="40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แบบรายงานความเห็นอุทธรณ์</a:t>
            </a:r>
            <a:r>
              <a:rPr lang="th-TH" sz="40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ของหน่วยงานของรัฐ</a:t>
            </a:r>
            <a:endParaRPr lang="th-TH" sz="40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6" name="Picture 5" descr="1520590879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496300" cy="26670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2771800" y="4005064"/>
            <a:ext cx="3312368" cy="2448272"/>
            <a:chOff x="2627784" y="4005064"/>
            <a:chExt cx="3456384" cy="2592288"/>
          </a:xfrm>
        </p:grpSpPr>
        <p:pic>
          <p:nvPicPr>
            <p:cNvPr id="7" name="Picture 6" descr="อุทธรณ์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784" y="4005064"/>
              <a:ext cx="3456384" cy="259228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27984" y="4797152"/>
              <a:ext cx="720080" cy="576064"/>
            </a:xfrm>
            <a:prstGeom prst="rect">
              <a:avLst/>
            </a:prstGeom>
            <a:solidFill>
              <a:schemeClr val="bg1"/>
            </a:solidFill>
            <a:ln w="6350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อุทธรณ์</a:t>
              </a:r>
              <a:endParaRPr lang="th-TH" sz="18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2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576064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กำหนด</a:t>
            </a:r>
            <a:r>
              <a:rPr lang="th-TH" sz="32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แบบรายงานความเห็นอุทธรณ์</a:t>
            </a:r>
            <a:r>
              <a:rPr lang="th-TH" sz="32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ของหน่วยงานของรัฐ</a:t>
            </a:r>
            <a:endParaRPr lang="th-TH" sz="32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6" name="Picture 5" descr="อธ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3528392" cy="576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อธ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836712"/>
            <a:ext cx="3519658" cy="575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9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1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11560" y="188640"/>
            <a:ext cx="8064896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 กำหนด</a:t>
            </a: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แบบรายงานความเห็นอุทธรณ์</a:t>
            </a: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ของหน่วยงานของรัฐ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pic>
        <p:nvPicPr>
          <p:cNvPr id="6" name="Picture 5" descr="อธ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3579593" cy="555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อธ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5655" y="980728"/>
            <a:ext cx="5076825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อธ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212976"/>
            <a:ext cx="5038725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ยุติธรรม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293096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3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39552" y="332656"/>
            <a:ext cx="3816424" cy="25922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 กำหนด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แบบรายงานความเห็นอุทธรณ์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ของหน่วยงานของรัฐ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pic>
        <p:nvPicPr>
          <p:cNvPr id="6" name="Picture 5" descr="อธ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12777"/>
            <a:ext cx="4464495" cy="599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6"/>
          <p:cNvGrpSpPr/>
          <p:nvPr/>
        </p:nvGrpSpPr>
        <p:grpSpPr>
          <a:xfrm>
            <a:off x="827584" y="3212976"/>
            <a:ext cx="3240360" cy="2952328"/>
            <a:chOff x="2627784" y="4005064"/>
            <a:chExt cx="3456384" cy="2592288"/>
          </a:xfrm>
        </p:grpSpPr>
        <p:pic>
          <p:nvPicPr>
            <p:cNvPr id="8" name="Picture 7" descr="อุทธรณ์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784" y="4005064"/>
              <a:ext cx="3456384" cy="259228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27984" y="4797152"/>
              <a:ext cx="720080" cy="576064"/>
            </a:xfrm>
            <a:prstGeom prst="rect">
              <a:avLst/>
            </a:prstGeom>
            <a:solidFill>
              <a:schemeClr val="bg1"/>
            </a:solidFill>
            <a:ln w="6350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อุทธรณ์</a:t>
              </a:r>
              <a:endParaRPr lang="th-TH" sz="16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3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11560" y="188640"/>
            <a:ext cx="8064896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 กำหนด</a:t>
            </a: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แบบรายงานความเห็นอุทธรณ์</a:t>
            </a:r>
            <a:r>
              <a:rPr kumimoji="0" lang="th-TH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ของหน่วยงานของรัฐ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pic>
        <p:nvPicPr>
          <p:cNvPr id="6" name="Picture 5" descr="อธ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013" y="836712"/>
            <a:ext cx="3555963" cy="5762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อธ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6962" y="836712"/>
            <a:ext cx="3452461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9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1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18</a:t>
            </a:fld>
            <a:endParaRPr lang="th-TH"/>
          </a:p>
        </p:txBody>
      </p:sp>
      <p:grpSp>
        <p:nvGrpSpPr>
          <p:cNvPr id="5" name="Group 7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9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pic>
        <p:nvPicPr>
          <p:cNvPr id="14" name="รูปภาพ 13" descr="37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583" y="463542"/>
            <a:ext cx="6869809" cy="5773770"/>
          </a:xfrm>
          <a:prstGeom prst="rect">
            <a:avLst/>
          </a:prstGeom>
        </p:spPr>
      </p:pic>
      <p:sp>
        <p:nvSpPr>
          <p:cNvPr id="1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576064"/>
          </a:xfr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th-TH" sz="24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ซ้อมความเข้าใจเกี่ยวกับการอุทธรณ์ที่ไม่ต้องส่งมายังคณะกรรมการพิจารณาอุทธรณ์</a:t>
            </a:r>
            <a:endParaRPr lang="th-TH" sz="24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19</a:t>
            </a:fld>
            <a:endParaRPr lang="th-TH"/>
          </a:p>
        </p:txBody>
      </p:sp>
      <p:grpSp>
        <p:nvGrpSpPr>
          <p:cNvPr id="5" name="Group 7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6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8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9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pic>
        <p:nvPicPr>
          <p:cNvPr id="14" name="รูปภาพ 13" descr="374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01818"/>
            <a:ext cx="7984771" cy="4043406"/>
          </a:xfrm>
          <a:prstGeom prst="rect">
            <a:avLst/>
          </a:prstGeom>
        </p:spPr>
      </p:pic>
      <p:sp>
        <p:nvSpPr>
          <p:cNvPr id="17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576064"/>
          </a:xfr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th-TH" sz="24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ซ้อมความเข้าใจเกี่ยวกับการอุทธรณ์ที่ไม่ต้องส่งมายังคณะกรรมการพิจารณาอุทธรณ์</a:t>
            </a:r>
            <a:endParaRPr lang="th-TH" sz="24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ChangeArrowheads="1"/>
          </p:cNvSpPr>
          <p:nvPr/>
        </p:nvSpPr>
        <p:spPr bwMode="auto">
          <a:xfrm>
            <a:off x="6784975" y="4500563"/>
            <a:ext cx="1644650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>
                <a:latin typeface="Browallia New" pitchFamily="34" charset="-34"/>
                <a:cs typeface="Browallia New" pitchFamily="34" charset="-34"/>
              </a:rPr>
              <a:t>มาตรา ๑๑๔ - ๑๑๙</a:t>
            </a:r>
            <a:endParaRPr lang="th-TH" sz="2000"/>
          </a:p>
        </p:txBody>
      </p:sp>
      <p:pic>
        <p:nvPicPr>
          <p:cNvPr id="5" name="Picture 4" descr="IMG_1150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511660" y="-999492"/>
            <a:ext cx="6120680" cy="8496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064" y="4005064"/>
            <a:ext cx="7772400" cy="79208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lnSpc>
                <a:spcPts val="65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h-TH" sz="48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พ.ร.บ. หมวด 14</a:t>
            </a:r>
            <a:endParaRPr lang="th-TH" sz="4800" b="1" dirty="0" smtClean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512" y="332656"/>
            <a:ext cx="8784976" cy="6264695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27584" y="1412776"/>
            <a:ext cx="3024336" cy="936104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EucrosiaUPC" pitchFamily="18" charset="-34"/>
                <a:cs typeface="EucrosiaUPC" pitchFamily="18" charset="-34"/>
              </a:rPr>
              <a:t>ขั้นตอนที่ 6</a:t>
            </a:r>
            <a:endParaRPr lang="th-TH" sz="48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635896" y="1412776"/>
            <a:ext cx="792088" cy="936104"/>
          </a:xfrm>
          <a:prstGeom prst="chevron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7824" y="2413337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การอุทธรณ์</a:t>
            </a:r>
            <a:endParaRPr lang="th-TH" sz="60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728" y="4797152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48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มาตรา 114 – 119 </a:t>
            </a:r>
            <a:endParaRPr lang="th-TH" sz="4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2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4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20</a:t>
            </a:fld>
            <a:endParaRPr lang="th-TH"/>
          </a:p>
        </p:txBody>
      </p:sp>
      <p:grpSp>
        <p:nvGrpSpPr>
          <p:cNvPr id="2" name="Group 7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3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5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0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2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9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9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522995" y="956936"/>
            <a:ext cx="8009445" cy="5280376"/>
            <a:chOff x="522995" y="873187"/>
            <a:chExt cx="8009445" cy="5280376"/>
          </a:xfrm>
        </p:grpSpPr>
        <p:pic>
          <p:nvPicPr>
            <p:cNvPr id="13" name="รูปภาพ 12" descr="374-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002" y="873187"/>
              <a:ext cx="7937438" cy="1259670"/>
            </a:xfrm>
            <a:prstGeom prst="rect">
              <a:avLst/>
            </a:prstGeom>
          </p:spPr>
        </p:pic>
        <p:pic>
          <p:nvPicPr>
            <p:cNvPr id="14" name="รูปภาพ 13" descr="374-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2113234"/>
              <a:ext cx="7937436" cy="1243758"/>
            </a:xfrm>
            <a:prstGeom prst="rect">
              <a:avLst/>
            </a:prstGeom>
          </p:spPr>
        </p:pic>
        <p:pic>
          <p:nvPicPr>
            <p:cNvPr id="15" name="รูปภาพ 14" descr="374-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995" y="3356992"/>
              <a:ext cx="7937437" cy="2796571"/>
            </a:xfrm>
            <a:prstGeom prst="rect">
              <a:avLst/>
            </a:prstGeom>
          </p:spPr>
        </p:pic>
      </p:grpSp>
      <p:sp>
        <p:nvSpPr>
          <p:cNvPr id="16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576064"/>
          </a:xfr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th-TH" sz="24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ซ้อมความเข้าใจเกี่ยวกับการอุทธรณ์ที่ไม่ต้องส่งมายังคณะกรรมการพิจารณาอุทธรณ์</a:t>
            </a:r>
            <a:endParaRPr lang="th-TH" sz="24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6228184" y="3933056"/>
            <a:ext cx="2664296" cy="2304256"/>
            <a:chOff x="2627784" y="4005064"/>
            <a:chExt cx="3456384" cy="2592288"/>
          </a:xfrm>
        </p:grpSpPr>
        <p:pic>
          <p:nvPicPr>
            <p:cNvPr id="16" name="Picture 15" descr="อุทธรณ์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7784" y="4005064"/>
              <a:ext cx="3456384" cy="259228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392746" y="4797152"/>
              <a:ext cx="808941" cy="576064"/>
            </a:xfrm>
            <a:prstGeom prst="rect">
              <a:avLst/>
            </a:prstGeom>
            <a:solidFill>
              <a:schemeClr val="bg1"/>
            </a:solidFill>
            <a:ln w="6350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ร้อง</a:t>
              </a:r>
            </a:p>
            <a:p>
              <a:pPr algn="ctr"/>
              <a:r>
                <a:rPr lang="th-TH" sz="1800" b="1" dirty="0" smtClean="0">
                  <a:solidFill>
                    <a:srgbClr val="FF0000"/>
                  </a:solidFill>
                  <a:latin typeface="EucrosiaUPC" pitchFamily="18" charset="-34"/>
                  <a:cs typeface="EucrosiaUPC" pitchFamily="18" charset="-34"/>
                </a:rPr>
                <a:t>เรียน</a:t>
              </a:r>
              <a:endParaRPr lang="th-TH" sz="18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</p:grpSp>
      <p:sp>
        <p:nvSpPr>
          <p:cNvPr id="3" name="หัวใจ 2"/>
          <p:cNvSpPr/>
          <p:nvPr/>
        </p:nvSpPr>
        <p:spPr>
          <a:xfrm>
            <a:off x="2555776" y="764704"/>
            <a:ext cx="4536504" cy="1656184"/>
          </a:xfrm>
          <a:prstGeom prst="hear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หมวด </a:t>
            </a:r>
            <a:r>
              <a:rPr lang="th-TH" sz="40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10</a:t>
            </a:r>
          </a:p>
          <a:p>
            <a:pPr algn="ctr"/>
            <a:r>
              <a:rPr lang="th-TH" sz="40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</a:t>
            </a:r>
            <a:r>
              <a:rPr lang="th-TH" sz="40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ร้องเรียน</a:t>
            </a:r>
          </a:p>
        </p:txBody>
      </p:sp>
      <p:sp>
        <p:nvSpPr>
          <p:cNvPr id="7" name="มนมุมสี่เหลี่ยมผืนผ้าหนึ่งมุม 6"/>
          <p:cNvSpPr/>
          <p:nvPr/>
        </p:nvSpPr>
        <p:spPr>
          <a:xfrm>
            <a:off x="2563101" y="396652"/>
            <a:ext cx="4745203" cy="44006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ระเบียบกระทรวงการคลังฯ</a:t>
            </a:r>
            <a:endParaRPr lang="th-TH" sz="4400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>
                <a:latin typeface="EucrosiaUPC" pitchFamily="18" charset="-34"/>
                <a:cs typeface="EucrosiaUPC" pitchFamily="18" charset="-34"/>
              </a:rPr>
              <a:pPr/>
              <a:t>21</a:t>
            </a:fld>
            <a:endParaRPr lang="th-TH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56033" name="Rectangle 1"/>
          <p:cNvSpPr>
            <a:spLocks noChangeArrowheads="1"/>
          </p:cNvSpPr>
          <p:nvPr/>
        </p:nvSpPr>
        <p:spPr bwMode="auto">
          <a:xfrm>
            <a:off x="539552" y="2204864"/>
            <a:ext cx="835292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         ผู้ใดเห็นว่าหน่วยงานของรัฐมิได้ปฏิบัติให้เป็นไปตามหลักเกณฑ์และวิธีการ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ที่กำหนดในกฎหมายว่าด้วยการจัดซื้อจัดจ้างและการบริหารพัสดุภาครัฐ กฎกระทรวง ระเบียบ หรือประกาศที่ออกตามความในกฎหมายว่าด้วยการจัดซื้อจัดจ้างและการบริหารพัสดุภาครัฐ </a:t>
            </a:r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มีสิทธิร้องเรียนไปยังหน่วยงานของรัฐนั้น หรือคณะกรรมการพิจารณาอุทธรณ์</a:t>
            </a:r>
            <a:r>
              <a:rPr kumimoji="0" lang="th-TH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 แล้วแต่กรณีก็ได้</a:t>
            </a:r>
          </a:p>
        </p:txBody>
      </p:sp>
      <p:sp>
        <p:nvSpPr>
          <p:cNvPr id="13" name="คำบรรยายภาพแบบวงรี 3"/>
          <p:cNvSpPr/>
          <p:nvPr/>
        </p:nvSpPr>
        <p:spPr>
          <a:xfrm>
            <a:off x="971600" y="692696"/>
            <a:ext cx="1440160" cy="1368152"/>
          </a:xfrm>
          <a:prstGeom prst="wedgeEllipseCallout">
            <a:avLst>
              <a:gd name="adj1" fmla="val 17468"/>
              <a:gd name="adj2" fmla="val 62494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ระเบียบฯ ข้อ 220</a:t>
            </a:r>
            <a:endParaRPr lang="th-TH" sz="24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4154304"/>
            <a:ext cx="66247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	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การยื่นข้อร้องเรียนตามวรรคหนึ่ง ต้องดำเนินการ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ภายใน 15 วัน นับแต่วันที่รู้หรือควรรู้ว่าหน่วยงานของรัฐ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นั้น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มิได้ปฏิบัติให้เป็นไปตามหลักเกณฑ์และวิธีการที่กำหนดในกฎหมาย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ว่าด้วยการจัดซื้อจัดจ้างและการบริหารพัสดุภาครัฐ กฎกระทรวง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ระเบียบ หรือประกาศที่ออกตามความในกฎหมายว่าด้วย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  <a:tab pos="1530350" algn="l"/>
              </a:tabLs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ea typeface="Cordia New" pitchFamily="34" charset="-34"/>
                <a:cs typeface="EucrosiaUPC" pitchFamily="18" charset="-34"/>
              </a:rPr>
              <a:t>การจัดซื้อจัดจ้างและการบริหารพัสดุภาครัฐ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5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9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 21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20" name="Straight Connector 19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504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F3D85E7-25CD-47EF-B19D-98B9F94D8257}" type="slidenum">
              <a:rPr lang="th-TH" smtClean="0">
                <a:latin typeface="EucrosiaUPC" pitchFamily="18" charset="-34"/>
                <a:cs typeface="EucrosiaUPC" pitchFamily="18" charset="-34"/>
              </a:rPr>
              <a:pPr algn="l"/>
              <a:t>22</a:t>
            </a:fld>
            <a:endParaRPr lang="th-TH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2411760" y="260648"/>
            <a:ext cx="6336704" cy="2304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660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ต้องทำเป็นหนังสือ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660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ลงลายมือชื่อผู้ร้องเรียน กรณีเป็นนิติบุคคลต้องลงลายมือชื่อกรรมการ ผู้มีอำนาจกระทำการแทนนิติบุคคล และประทับตรา</a:t>
            </a:r>
          </a:p>
          <a:p>
            <a:r>
              <a:rPr lang="th-TH" sz="2400" b="1" dirty="0" smtClean="0">
                <a:solidFill>
                  <a:srgbClr val="00660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นิติบุคคล (ถ้ามี)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660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ใช้ถ้อยคำสุภาพ ระบุข้อเท็จจริง และเหตุผลแห่งการร้องเรียนให้ชัดเจน พร้อมแนบเอกสารที่เกี่ยวข้องด้วย</a:t>
            </a:r>
            <a:endParaRPr lang="th-TH" sz="2400" b="1" dirty="0">
              <a:solidFill>
                <a:srgbClr val="006600"/>
              </a:solidFill>
              <a:effectLst>
                <a:innerShdw blurRad="114300">
                  <a:prstClr val="black"/>
                </a:innerShdw>
              </a:effectLst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411760" y="2636912"/>
            <a:ext cx="6336704" cy="1440160"/>
          </a:xfrm>
          <a:prstGeom prst="roundRect">
            <a:avLst/>
          </a:prstGeom>
          <a:solidFill>
            <a:srgbClr val="FFFFB7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กรณีหน่วยงานของรัฐได้รับเรื่องร้องเรียน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chemeClr val="tx1"/>
                </a:solidFill>
                <a:latin typeface="EucrosiaUPC" pitchFamily="18" charset="-34"/>
                <a:cs typeface="EucrosiaUPC" pitchFamily="18" charset="-34"/>
              </a:rPr>
              <a:t> ให้พิจารณาให้แล้วเสร็จโดยเร็ว และแจ้งผลให้ผู้ร้องเรียนทราบโดยไม่ชักช้า พร้อมทั้งแจ้งคณะกรรมการพิจารณาอุทธรณ์ทราบด้วย</a:t>
            </a:r>
            <a:endParaRPr lang="th-TH" sz="2400" b="1" dirty="0">
              <a:solidFill>
                <a:schemeClr val="tx1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339752" y="4149080"/>
            <a:ext cx="6408712" cy="2232248"/>
          </a:xfrm>
          <a:prstGeom prst="round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กรณีคณะกรรมการพิจารณาอุทธรณ์ได้รับเรื่องร้องเรียน 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ให้พิจารณาให้เสร็จโดยเร็ว โดยให้ดำเนินการตามมาตรา </a:t>
            </a:r>
            <a:r>
              <a:rPr lang="en-US" sz="24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43 </a:t>
            </a:r>
            <a:r>
              <a:rPr lang="th-TH" sz="24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วรรคสี่ แล้วแจ้งผลให้ผู้ร้องเรียนและหน่วยงานของรัฐทราบด้วย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400" b="1" u="sng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คำวินิจฉัยของคณะกรรมการพิจารณาอุทธรณ์ ให้เป็นที่สุด</a:t>
            </a:r>
            <a:endParaRPr lang="th-TH" sz="2400" b="1" dirty="0" smtClean="0">
              <a:solidFill>
                <a:srgbClr val="C00000"/>
              </a:solidFill>
              <a:latin typeface="EucrosiaUPC" pitchFamily="18" charset="-34"/>
              <a:cs typeface="EucrosiaUPC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C0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คณะกรรมการฯ อาจกำหนดรายละเอียดเพิ่มเติมได้ตามความจำเป็นเพื่อประโยชน์ในการดำเนินการ</a:t>
            </a:r>
            <a:endParaRPr lang="th-TH" sz="24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764704"/>
            <a:ext cx="2376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ระเบียบฯ</a:t>
            </a:r>
          </a:p>
          <a:p>
            <a:pPr algn="ctr"/>
            <a:r>
              <a:rPr lang="th-TH" sz="32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  ข้อ </a:t>
            </a:r>
            <a:r>
              <a:rPr lang="en-US" sz="32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221</a:t>
            </a:r>
          </a:p>
          <a:p>
            <a:pPr algn="ctr"/>
            <a:r>
              <a:rPr lang="th-TH" sz="32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  ข้อร้องเรียน</a:t>
            </a:r>
            <a:endParaRPr lang="th-TH" sz="3200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570" y="2834933"/>
            <a:ext cx="16305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ระเบียบฯ</a:t>
            </a:r>
          </a:p>
          <a:p>
            <a:pPr algn="ctr"/>
            <a:r>
              <a:rPr lang="th-TH" sz="3200" b="1" dirty="0" smtClean="0"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   ข้อ </a:t>
            </a:r>
            <a:r>
              <a:rPr lang="en-US" sz="3200" b="1" dirty="0" smtClean="0"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222 </a:t>
            </a:r>
            <a:endParaRPr lang="th-TH" sz="3200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570" y="4707141"/>
            <a:ext cx="16305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ระเบียบฯ</a:t>
            </a:r>
          </a:p>
          <a:p>
            <a:pPr algn="ctr"/>
            <a:r>
              <a:rPr lang="th-TH" sz="32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   ข้อ </a:t>
            </a:r>
            <a:r>
              <a:rPr lang="en-US" sz="32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EucrosiaUPC" pitchFamily="18" charset="-34"/>
                <a:cs typeface="EucrosiaUPC" pitchFamily="18" charset="-34"/>
              </a:rPr>
              <a:t>223 </a:t>
            </a:r>
            <a:endParaRPr lang="th-TH" sz="3200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3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 15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2008" y="72008"/>
            <a:ext cx="8964488" cy="666936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855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44624"/>
            <a:ext cx="9144000" cy="6768752"/>
            <a:chOff x="0" y="44624"/>
            <a:chExt cx="9144000" cy="6768752"/>
          </a:xfrm>
        </p:grpSpPr>
        <p:pic>
          <p:nvPicPr>
            <p:cNvPr id="4" name="Picture 3" descr="ขอบคุณ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5232" y="44624"/>
              <a:ext cx="5047208" cy="4941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55576" y="4293096"/>
              <a:ext cx="7704856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Mobile :</a:t>
              </a:r>
              <a:r>
                <a:rPr lang="th-TH" sz="4800" b="1" dirty="0" smtClean="0">
                  <a:solidFill>
                    <a:schemeClr val="tx1"/>
                  </a:solidFill>
                  <a:latin typeface="EucrosiaUPC" pitchFamily="18" charset="-34"/>
                  <a:cs typeface="EucrosiaUPC" pitchFamily="18" charset="-34"/>
                </a:rPr>
                <a:t> 084 383 3989</a:t>
              </a:r>
            </a:p>
            <a:p>
              <a:pPr algn="ctr"/>
              <a:r>
                <a:rPr lang="en-US" sz="4800" b="1" dirty="0" smtClean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</a:rPr>
                <a:t>Line ID : </a:t>
              </a:r>
              <a:r>
                <a:rPr lang="th-TH" sz="4800" b="1" dirty="0" smtClean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</a:rPr>
                <a:t>084 383 3989</a:t>
              </a:r>
              <a:r>
                <a:rPr lang="en-US" sz="4800" b="1" dirty="0" smtClean="0">
                  <a:solidFill>
                    <a:srgbClr val="008000"/>
                  </a:solidFill>
                  <a:latin typeface="EucrosiaUPC" pitchFamily="18" charset="-34"/>
                  <a:cs typeface="EucrosiaUPC" pitchFamily="18" charset="-34"/>
                </a:rPr>
                <a:t> </a:t>
              </a:r>
              <a:endParaRPr lang="th-TH" sz="4800" b="1" dirty="0">
                <a:solidFill>
                  <a:srgbClr val="008000"/>
                </a:solidFill>
                <a:latin typeface="EucrosiaUPC" pitchFamily="18" charset="-34"/>
                <a:cs typeface="EucrosiaUPC" pitchFamily="18" charset="-34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99592" y="116632"/>
              <a:ext cx="7488832" cy="800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3608" y="2852936"/>
              <a:ext cx="3744416" cy="9361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th-TH" sz="4400" b="1" dirty="0" err="1" smtClean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ณัฐชนน</a:t>
              </a:r>
              <a:r>
                <a:rPr lang="th-TH" sz="4400" b="1" dirty="0" smtClean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 </a:t>
              </a:r>
              <a:r>
                <a:rPr lang="th-TH" sz="4400" b="1" dirty="0" err="1" smtClean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ศิริพงษ์สุร</a:t>
              </a:r>
              <a:r>
                <a:rPr lang="th-TH" sz="4400" b="1" dirty="0" smtClean="0">
                  <a:solidFill>
                    <a:srgbClr val="0000FF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rPr>
                <a:t>ภา</a:t>
              </a:r>
              <a:endParaRPr lang="th-TH" sz="44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endParaRPr>
            </a:p>
          </p:txBody>
        </p:sp>
        <p:pic>
          <p:nvPicPr>
            <p:cNvPr id="9" name="Picture 8" descr="โทรศัพท์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640" y="4509120"/>
              <a:ext cx="792088" cy="792088"/>
            </a:xfrm>
            <a:prstGeom prst="rect">
              <a:avLst/>
            </a:prstGeom>
          </p:spPr>
        </p:pic>
        <p:pic>
          <p:nvPicPr>
            <p:cNvPr id="10" name="Picture 9" descr="ไลน์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3648" y="5373216"/>
              <a:ext cx="648072" cy="648072"/>
            </a:xfrm>
            <a:prstGeom prst="rect">
              <a:avLst/>
            </a:prstGeom>
          </p:spPr>
        </p:pic>
        <p:grpSp>
          <p:nvGrpSpPr>
            <p:cNvPr id="11" name="Group 54"/>
            <p:cNvGrpSpPr/>
            <p:nvPr/>
          </p:nvGrpSpPr>
          <p:grpSpPr>
            <a:xfrm>
              <a:off x="0" y="6237312"/>
              <a:ext cx="9144000" cy="576064"/>
              <a:chOff x="0" y="6237312"/>
              <a:chExt cx="9144000" cy="576064"/>
            </a:xfrm>
          </p:grpSpPr>
          <p:grpSp>
            <p:nvGrpSpPr>
              <p:cNvPr id="12" name="Group 10"/>
              <p:cNvGrpSpPr/>
              <p:nvPr/>
            </p:nvGrpSpPr>
            <p:grpSpPr>
              <a:xfrm>
                <a:off x="0" y="6237312"/>
                <a:ext cx="9144000" cy="576064"/>
                <a:chOff x="0" y="5877272"/>
                <a:chExt cx="9144000" cy="576064"/>
              </a:xfrm>
            </p:grpSpPr>
            <p:grpSp>
              <p:nvGrpSpPr>
                <p:cNvPr id="14" name="Group 23"/>
                <p:cNvGrpSpPr/>
                <p:nvPr/>
              </p:nvGrpSpPr>
              <p:grpSpPr>
                <a:xfrm>
                  <a:off x="0" y="5877272"/>
                  <a:ext cx="9144000" cy="576064"/>
                  <a:chOff x="0" y="5877272"/>
                  <a:chExt cx="9144000" cy="576064"/>
                </a:xfrm>
              </p:grpSpPr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0" y="6093296"/>
                    <a:ext cx="9144000" cy="72008"/>
                  </a:xfrm>
                  <a:prstGeom prst="line">
                    <a:avLst/>
                  </a:pr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Rectangle 16"/>
                  <p:cNvSpPr/>
                  <p:nvPr/>
                </p:nvSpPr>
                <p:spPr>
                  <a:xfrm>
                    <a:off x="6444208" y="5877272"/>
                    <a:ext cx="2664296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Natchanon</a:t>
                    </a:r>
                    <a:r>
                      <a:rPr lang="en-US" sz="2000" b="1" dirty="0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  </a:t>
                    </a:r>
                    <a:r>
                      <a:rPr lang="en-US" sz="2000" b="1" dirty="0" err="1" smtClean="0">
                        <a:solidFill>
                          <a:schemeClr val="tx1"/>
                        </a:solidFill>
                        <a:effectLst>
                          <a:innerShdw blurRad="63500" dist="50800" dir="5400000">
                            <a:prstClr val="black">
                              <a:alpha val="50000"/>
                            </a:prstClr>
                          </a:innerShdw>
                        </a:effectLst>
                        <a:latin typeface="EucrosiaUPC" pitchFamily="18" charset="-34"/>
                        <a:cs typeface="EucrosiaUPC" pitchFamily="18" charset="-34"/>
                      </a:rPr>
                      <a:t>Siriphongsurapa</a:t>
                    </a:r>
                    <a:endParaRPr lang="th-TH" sz="2000" b="1" dirty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6804248" y="6165304"/>
                    <a:ext cx="2160240" cy="2880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6600"/>
                        </a:solidFill>
                        <a:effectLst>
                          <a:innerShdw blurRad="114300">
                            <a:prstClr val="black"/>
                          </a:innerShdw>
                          <a:reflection blurRad="6350" stA="55000" endA="300" endPos="45500" dir="5400000" sy="-100000" algn="bl" rotWithShape="0"/>
                        </a:effectLst>
                        <a:latin typeface="EucrosiaUPC" pitchFamily="18" charset="-34"/>
                        <a:cs typeface="EucrosiaUPC" pitchFamily="18" charset="-34"/>
                      </a:rPr>
                      <a:t> C    O P Y R I G H T</a:t>
                    </a:r>
                    <a:endParaRPr lang="th-TH" sz="2000" b="1" dirty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EucrosiaUPC" pitchFamily="18" charset="-34"/>
                      <a:cs typeface="EucrosiaUPC" pitchFamily="18" charset="-34"/>
                    </a:endParaRPr>
                  </a:p>
                </p:txBody>
              </p:sp>
            </p:grp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6165304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/>
              <p:cNvSpPr/>
              <p:nvPr/>
            </p:nvSpPr>
            <p:spPr>
              <a:xfrm>
                <a:off x="7092280" y="652534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660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EucrosiaUPC" pitchFamily="18" charset="-34"/>
                    <a:cs typeface="EucrosiaUPC" pitchFamily="18" charset="-34"/>
                  </a:rPr>
                  <a:t>C</a:t>
                </a:r>
                <a:endParaRPr lang="th-TH" sz="2000" b="1" dirty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EucrosiaUPC" pitchFamily="18" charset="-34"/>
                  <a:cs typeface="EucrosiaUPC" pitchFamily="18" charset="-34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227112"/>
            <a:ext cx="7920880" cy="82562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altLang="ko-KR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ea typeface="Gulim" panose="020B0600000101010101" pitchFamily="34" charset="-127"/>
                <a:cs typeface="EucrosiaUPC" pitchFamily="18" charset="-34"/>
              </a:rPr>
              <a:t>การอุทธรณ์</a:t>
            </a:r>
            <a:endParaRPr lang="en-US" altLang="ko-KR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ea typeface="Gulim" panose="020B0600000101010101" pitchFamily="34" charset="-127"/>
              <a:cs typeface="EucrosiaUPC" pitchFamily="18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84168" y="2348880"/>
            <a:ext cx="936104" cy="797818"/>
          </a:xfrm>
          <a:prstGeom prst="rect">
            <a:avLst/>
          </a:prstGeom>
        </p:spPr>
      </p:pic>
      <p:sp>
        <p:nvSpPr>
          <p:cNvPr id="15" name="คำบรรยายภาพแบบสี่เหลี่ยม 14"/>
          <p:cNvSpPr/>
          <p:nvPr/>
        </p:nvSpPr>
        <p:spPr bwMode="auto">
          <a:xfrm>
            <a:off x="3995936" y="1196752"/>
            <a:ext cx="4429156" cy="1000132"/>
          </a:xfrm>
          <a:prstGeom prst="wedgeRectCallout">
            <a:avLst>
              <a:gd name="adj1" fmla="val 13476"/>
              <a:gd name="adj2" fmla="val 80438"/>
            </a:avLst>
          </a:prstGeom>
          <a:solidFill>
            <a:srgbClr val="CCFFCC">
              <a:alpha val="91765"/>
            </a:srgbClr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8900000">
              <a:prstClr val="black">
                <a:alpha val="50000"/>
              </a:prstClr>
            </a:innerShdw>
            <a:softEdge rad="31750"/>
          </a:effectLst>
          <a:extLst/>
        </p:spPr>
        <p:txBody>
          <a:bodyPr vert="horz" wrap="square" lIns="91440" tIns="45720" rIns="91440" bIns="45720" numCol="1" rtlCol="0" anchor="t" anchorCtr="0" compatLnSpc="1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**</a:t>
            </a:r>
            <a:r>
              <a:rPr lang="th-TH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ห้ามลงนามในสัญญา จนกว่าจะพ้นกำหนดระยะเวลาการพิจารณาอุทธรณ์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EucrosiaUPC" pitchFamily="18" charset="-34"/>
              <a:cs typeface="EucrosiaUPC" pitchFamily="18" charset="-34"/>
            </a:endParaRPr>
          </a:p>
        </p:txBody>
      </p:sp>
      <p:graphicFrame>
        <p:nvGraphicFramePr>
          <p:cNvPr id="7" name="ตัวแทนเนื้อหา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2225274"/>
              </p:ext>
            </p:extLst>
          </p:nvPr>
        </p:nvGraphicFramePr>
        <p:xfrm>
          <a:off x="971600" y="3212976"/>
          <a:ext cx="7138987" cy="339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827584" y="1340768"/>
            <a:ext cx="288032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มาตรา</a:t>
            </a:r>
            <a:b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66 วรรคสอง</a:t>
            </a:r>
            <a:endParaRPr lang="th-TH" sz="36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2420888"/>
            <a:ext cx="1176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เว้นแต่</a:t>
            </a:r>
            <a:endParaRPr lang="th-TH" sz="4000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2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6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324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เลือก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4149081"/>
            <a:ext cx="4016957" cy="2592288"/>
          </a:xfrm>
          <a:prstGeom prst="rect">
            <a:avLst/>
          </a:prstGeom>
        </p:spPr>
      </p:pic>
      <p:pic>
        <p:nvPicPr>
          <p:cNvPr id="10" name="Picture 9" descr="ลูกศร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575161" flipH="1">
            <a:off x="4608522" y="3775008"/>
            <a:ext cx="1065344" cy="961657"/>
          </a:xfrm>
          <a:prstGeom prst="rect">
            <a:avLst/>
          </a:prstGeom>
        </p:spPr>
      </p:pic>
      <p:pic>
        <p:nvPicPr>
          <p:cNvPr id="9" name="Picture 8" descr="ลูกศร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933043" flipH="1">
            <a:off x="4533070" y="1849652"/>
            <a:ext cx="1008973" cy="81194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4</a:t>
            </a:fld>
            <a:endParaRPr lang="th-T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th-TH" sz="28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หนังสือคณะกรรมการวินิจฉัยปัญหาการจัดซื้อจัดจ้างและการบริหารพัสดุภาครัฐ ด่วนที่สุด ที่ </a:t>
            </a:r>
            <a:r>
              <a:rPr lang="th-TH" sz="2800" b="1" dirty="0" err="1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กค</a:t>
            </a:r>
            <a:r>
              <a:rPr lang="th-TH" sz="28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0405.2/ว 453 </a:t>
            </a:r>
            <a:r>
              <a:rPr lang="th-TH" sz="2800" b="1" dirty="0" err="1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ลว.</a:t>
            </a:r>
            <a:r>
              <a:rPr lang="th-TH" sz="28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28 พ.ย. 60</a:t>
            </a:r>
            <a:endParaRPr lang="th-TH" sz="28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27984" y="2708920"/>
            <a:ext cx="1152128" cy="108012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มาตรา </a:t>
            </a: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>114</a:t>
            </a:r>
            <a:endParaRPr lang="th-TH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4248472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Courier New" pitchFamily="49" charset="0"/>
              <a:buChar char="o"/>
            </a:pPr>
            <a:r>
              <a:rPr lang="th-TH" sz="2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000" b="1" dirty="0" smtClean="0">
                <a:latin typeface="EucrosiaUPC" pitchFamily="18" charset="-34"/>
                <a:cs typeface="EucrosiaUPC" pitchFamily="18" charset="-34"/>
              </a:rPr>
              <a:t>มาตรา 114 บัญญัติให้ผู้อุทธรณ์ต้องเป็นผู้ซึ่งได้ยื่นข้อเสนอแล้วแต่ไม่ได้รับการประกาศผลเป็นผู้ชนะหรือไม่ได้รับการคัดเลือกเป็นคู่สัญญา</a:t>
            </a:r>
          </a:p>
          <a:p>
            <a:pPr marL="0" indent="0">
              <a:spcBef>
                <a:spcPts val="0"/>
              </a:spcBef>
              <a:buFont typeface="Courier New" pitchFamily="49" charset="0"/>
              <a:buChar char="o"/>
            </a:pPr>
            <a:r>
              <a:rPr lang="th-TH" sz="20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ในกรณีที่หน่วยงานได้ทำการจัดซื้อจัดจ้างโดยวิธีประกาศเชิญชวนทั่วไปหรือวิธีคัดเลือกแล้วปรากฏว่า</a:t>
            </a:r>
            <a:br>
              <a:rPr lang="th-TH" sz="2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</a:br>
            <a:r>
              <a:rPr lang="th-TH" sz="2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มีผู้ยื่นข้อเสนอเพียงรายเดียว และผ่านการพิจารณา </a:t>
            </a:r>
            <a:br>
              <a:rPr lang="th-TH" sz="2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</a:br>
            <a:r>
              <a:rPr lang="th-TH" sz="20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โดยหน่วยงานของรัฐพิจารณาแล้วเห็นควรให้ผู้ยื่นข้อเสนอรายนั้นเข้าเป็นคู่สัญญากับหน่วยงานของรัฐได้</a:t>
            </a:r>
          </a:p>
          <a:p>
            <a:pPr marL="0" indent="0">
              <a:spcBef>
                <a:spcPts val="0"/>
              </a:spcBef>
              <a:buFont typeface="Courier New" pitchFamily="49" charset="0"/>
              <a:buChar char="o"/>
            </a:pPr>
            <a:r>
              <a:rPr lang="th-TH" sz="20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0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กรณีจึงไม่มีผู้อุทธรณ์ตามนัยมาตรา 114 แต่อย่างใด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69768" y="1268760"/>
            <a:ext cx="3250704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buFont typeface="Courier New" pitchFamily="49" charset="0"/>
              <a:buChar char="o"/>
              <a:defRPr/>
            </a:pPr>
            <a:r>
              <a:rPr kumimoji="0" lang="th-TH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ucrosiaUPC" pitchFamily="18" charset="-34"/>
                <a:ea typeface="+mn-ea"/>
                <a:cs typeface="EucrosiaUPC" pitchFamily="18" charset="-34"/>
              </a:rPr>
              <a:t> </a:t>
            </a:r>
            <a:r>
              <a:rPr lang="th-TH" sz="2200" b="1" dirty="0" smtClean="0">
                <a:latin typeface="EucrosiaUPC" pitchFamily="18" charset="-34"/>
                <a:cs typeface="EucrosiaUPC" pitchFamily="18" charset="-34"/>
              </a:rPr>
              <a:t>เพื่อมิให้การจัดซื้อจัดจ้างของหน่วยงานของรัฐล่าช้า และเพื่อให้สอดคล้องกับมาตรา 66 วรรคสอง</a:t>
            </a:r>
            <a:endParaRPr kumimoji="0" lang="th-TH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  <a:p>
            <a:pPr lvl="0">
              <a:buFont typeface="Courier New" pitchFamily="49" charset="0"/>
              <a:buChar char="o"/>
              <a:defRPr/>
            </a:pPr>
            <a:r>
              <a:rPr lang="th-TH" sz="2200" b="1" dirty="0" smtClean="0">
                <a:solidFill>
                  <a:srgbClr val="00B05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2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  <a:latin typeface="EucrosiaUPC" pitchFamily="18" charset="-34"/>
                <a:cs typeface="EucrosiaUPC" pitchFamily="18" charset="-34"/>
              </a:rPr>
              <a:t>ยกเว้นการไม่ปฏิบัติตามระเบียบกระทรวงการคลังว่าด้วยการจัดซื้อจัดจ้างและการบริหารพัสดุภาครัฐ พ.ศ. 2560 ข้อ 161 วรรคสอง</a:t>
            </a:r>
          </a:p>
          <a:p>
            <a:pPr lvl="0">
              <a:buFont typeface="Courier New" pitchFamily="49" charset="0"/>
              <a:buChar char="o"/>
              <a:defRPr/>
            </a:pPr>
            <a:r>
              <a:rPr lang="th-TH" sz="2200" b="1" dirty="0" smtClean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ในกรณีที่การจัดซื้อจัดจ้างพัสดุที่มี</a:t>
            </a:r>
            <a:br>
              <a:rPr lang="th-TH" sz="2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2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ผู้ยื่นข้อเสนอและผ่านการพิจารณาเพียงรายเดียวและเป็นผู้ได้รับการคัดเลือกให้เข้าเป็นคู่สัญญากับหน่วยงานของรัฐแล้ว</a:t>
            </a:r>
          </a:p>
          <a:p>
            <a:pPr lvl="0">
              <a:buFont typeface="Courier New" pitchFamily="49" charset="0"/>
              <a:buChar char="o"/>
              <a:defRPr/>
            </a:pPr>
            <a:r>
              <a:rPr lang="th-TH" sz="22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ให้หน่วยงานของรัฐสามารถลงนามในสัญญาได้โดยไม่ต้องรอให้ล่วงพ้นระยะเวลาอุทธรณ์</a:t>
            </a:r>
            <a:endParaRPr kumimoji="0" lang="th-TH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5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7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Rectangle 19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371128"/>
            <a:ext cx="7920880" cy="825624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altLang="ko-KR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ea typeface="Gulim" panose="020B0600000101010101" pitchFamily="34" charset="-127"/>
                <a:cs typeface="EucrosiaUPC" pitchFamily="18" charset="-34"/>
              </a:rPr>
              <a:t>การอุทธรณ์</a:t>
            </a:r>
            <a:endParaRPr lang="en-US" altLang="ko-KR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ea typeface="Gulim" panose="020B0600000101010101" pitchFamily="34" charset="-127"/>
              <a:cs typeface="EucrosiaUPC" pitchFamily="18" charset="-34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755576" y="1052736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ยื่น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001310">
            <a:off x="1084284" y="3314885"/>
            <a:ext cx="1545233" cy="1028379"/>
          </a:xfrm>
          <a:prstGeom prst="rect">
            <a:avLst/>
          </a:prstGeom>
        </p:spPr>
      </p:pic>
      <p:pic>
        <p:nvPicPr>
          <p:cNvPr id="5" name="Picture 4" descr="ผู้อุทธรณ์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634837">
            <a:off x="6316917" y="3257712"/>
            <a:ext cx="1616872" cy="11153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8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1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24" name="คำบรรยายภาพแบบวงรี 3"/>
          <p:cNvSpPr/>
          <p:nvPr/>
        </p:nvSpPr>
        <p:spPr>
          <a:xfrm>
            <a:off x="6516216" y="334936"/>
            <a:ext cx="1643074" cy="1581896"/>
          </a:xfrm>
          <a:prstGeom prst="wedgeEllipseCallout">
            <a:avLst>
              <a:gd name="adj1" fmla="val -69619"/>
              <a:gd name="adj2" fmla="val -12353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500" b="1" dirty="0" smtClean="0">
                <a:latin typeface="EucrosiaUPC" pitchFamily="18" charset="-34"/>
                <a:cs typeface="EucrosiaUPC" pitchFamily="18" charset="-34"/>
              </a:rPr>
              <a:t>พ.ร.บ. มาตรา 114</a:t>
            </a:r>
            <a:endParaRPr lang="th-TH" sz="2500" b="1" dirty="0"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4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216024"/>
            <a:ext cx="7056438" cy="836712"/>
          </a:xfrm>
        </p:spPr>
        <p:txBody>
          <a:bodyPr/>
          <a:lstStyle/>
          <a:p>
            <a:r>
              <a:rPr lang="th-TH" sz="4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ข้อห้ามอุทธรณ์</a:t>
            </a:r>
            <a:endParaRPr lang="th-TH" sz="4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0370316"/>
              </p:ext>
            </p:extLst>
          </p:nvPr>
        </p:nvGraphicFramePr>
        <p:xfrm>
          <a:off x="1177429" y="1196752"/>
          <a:ext cx="7138987" cy="4839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79512" y="188640"/>
            <a:ext cx="8784976" cy="6408711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sp>
        <p:nvSpPr>
          <p:cNvPr id="5" name="คำบรรยายภาพแบบวงรี 3"/>
          <p:cNvSpPr/>
          <p:nvPr/>
        </p:nvSpPr>
        <p:spPr>
          <a:xfrm>
            <a:off x="6817358" y="118912"/>
            <a:ext cx="1643074" cy="1581896"/>
          </a:xfrm>
          <a:prstGeom prst="wedgeEllipseCallout">
            <a:avLst>
              <a:gd name="adj1" fmla="val -69619"/>
              <a:gd name="adj2" fmla="val -12353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500" b="1" dirty="0" smtClean="0">
                <a:latin typeface="EucrosiaUPC" pitchFamily="18" charset="-34"/>
                <a:cs typeface="EucrosiaUPC" pitchFamily="18" charset="-34"/>
              </a:rPr>
              <a:t>พ.ร.บ. มาตรา 115</a:t>
            </a:r>
            <a:endParaRPr lang="th-TH" sz="2500" b="1" dirty="0">
              <a:latin typeface="EucrosiaUPC" pitchFamily="18" charset="-34"/>
              <a:cs typeface="EucrosiaUPC" pitchFamily="18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7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0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 12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45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7862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กฎกระทรวง</a:t>
            </a:r>
            <a:r>
              <a:rPr lang="th-TH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กำหนดเรื่องการจัดซื้อจัดจ้างกับหน่วยงานของรัฐ</a:t>
            </a:r>
            <a:br>
              <a:rPr lang="th-TH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ที่ใช้สิทธิอุทธรณ์ไม่ได้ พ.ศ. 2560</a:t>
            </a:r>
            <a:endParaRPr lang="th-TH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496944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อาศัยอำนาจตามความในมาตรา 5 วรรคหนึ่ง และมาตรา 115 (4) แห่ง พ.ร.บ.  การจัดซื้อจัดจ้างฯ </a:t>
            </a:r>
          </a:p>
          <a:p>
            <a:pPr>
              <a:spcBef>
                <a:spcPts val="0"/>
              </a:spcBef>
            </a:pP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ผู้ซึ่งได้ยื่นข้อเสนอเพื่อทำการจัดซื้อจัดจ้างกับหน่วยงานของรัฐ</a:t>
            </a:r>
            <a:r>
              <a:rPr lang="th-TH" sz="2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ไม่มีสิทธิอุทธรณ์ในเรื่องดังต่อไปนี้</a:t>
            </a:r>
          </a:p>
          <a:p>
            <a:pPr>
              <a:spcBef>
                <a:spcPts val="0"/>
              </a:spcBef>
              <a:buNone/>
            </a:pP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    </a:t>
            </a:r>
            <a:r>
              <a:rPr lang="th-TH" sz="2600" b="1" dirty="0" smtClean="0">
                <a:solidFill>
                  <a:srgbClr val="006600"/>
                </a:solidFill>
                <a:latin typeface="EucrosiaUPC" pitchFamily="18" charset="-34"/>
                <a:cs typeface="EucrosiaUPC" pitchFamily="18" charset="-34"/>
              </a:rPr>
              <a:t>(1) คุณสมบัติของผู้ยื่นข้อเสนอรายอื่นที่เข้าร่วมการจัดซื้อจัดจ้างครั้งนั้น โดยวิธีประกาศเชิญชวนทั่วไป ด้วยวิธีตลาดอิเล็กทรอนิกส์</a:t>
            </a:r>
          </a:p>
          <a:p>
            <a:pPr>
              <a:spcBef>
                <a:spcPts val="0"/>
              </a:spcBef>
              <a:buNone/>
            </a:pPr>
            <a:r>
              <a:rPr lang="th-TH" sz="26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   (2) กรณีที่หน่วยงานของรัฐเปิดโอกาสให้มีการรับฟังความคิดเห็นร่างขอบเขตของงาน หรือรายละเอียดคุณลักษณะเฉพาะของพัสดุก่อนจะทำการจัดซื้อจัดจ้าง หากปรากฏว่าผู้ประกอบการซึ่งเป็นผู้ยื่นข้อเสนอในการจัดซื้อจัดจ้างในครั้งนั้น มิได้วิจารณ์หรือเสนอแนะร่างขอบเขตของงาน ฯ ผู้ยื่นข้อเสนอรายนั้นจะอุทธรณ์ในเรื่องขอบเขตของงาน ฯ มิได้ </a:t>
            </a:r>
            <a:endParaRPr lang="th-TH" sz="2600" b="1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D85E7-25CD-47EF-B19D-98B9F94D8257}" type="slidenum">
              <a:rPr lang="th-TH" smtClean="0"/>
              <a:pPr/>
              <a:t>7</a:t>
            </a:fld>
            <a:endParaRPr lang="th-TH"/>
          </a:p>
        </p:txBody>
      </p:sp>
      <p:grpSp>
        <p:nvGrpSpPr>
          <p:cNvPr id="6" name="Group 5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7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9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Rectangle 11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39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B24730-60A8-4700-A9F5-646F00F9EF0E}" type="slidenum">
              <a:rPr lang="en-US" altLang="th-TH" smtClean="0"/>
              <a:pPr/>
              <a:t>8</a:t>
            </a:fld>
            <a:endParaRPr lang="th-TH" altLang="th-TH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6574" y="1124744"/>
            <a:ext cx="8211890" cy="480742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th-TH" sz="36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600" b="1" dirty="0" smtClean="0">
                <a:latin typeface="EucrosiaUPC" pitchFamily="18" charset="-34"/>
                <a:cs typeface="EucrosiaUPC" pitchFamily="18" charset="-34"/>
              </a:rPr>
              <a:t>   </a:t>
            </a:r>
            <a:r>
              <a:rPr lang="th-TH" sz="3500" b="1" dirty="0" smtClean="0">
                <a:solidFill>
                  <a:srgbClr val="008000"/>
                </a:solidFill>
                <a:latin typeface="EucrosiaUPC" pitchFamily="18" charset="-34"/>
                <a:cs typeface="EucrosiaUPC" pitchFamily="18" charset="-34"/>
              </a:rPr>
              <a:t>ทำ</a:t>
            </a:r>
            <a:r>
              <a:rPr lang="th-TH" sz="3500" b="1" dirty="0">
                <a:solidFill>
                  <a:srgbClr val="008000"/>
                </a:solidFill>
                <a:latin typeface="EucrosiaUPC" pitchFamily="18" charset="-34"/>
                <a:cs typeface="EucrosiaUPC" pitchFamily="18" charset="-34"/>
              </a:rPr>
              <a:t>เป็น</a:t>
            </a:r>
            <a:r>
              <a:rPr lang="th-TH" sz="3500" b="1" dirty="0" smtClean="0">
                <a:solidFill>
                  <a:srgbClr val="008000"/>
                </a:solidFill>
                <a:latin typeface="EucrosiaUPC" pitchFamily="18" charset="-34"/>
                <a:cs typeface="EucrosiaUPC" pitchFamily="18" charset="-34"/>
              </a:rPr>
              <a:t>หนังสือลงลายมือชื่อผู้อุทธรณ์</a:t>
            </a:r>
            <a:r>
              <a:rPr lang="en-US" sz="3500" b="1" dirty="0" smtClean="0">
                <a:solidFill>
                  <a:srgbClr val="008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500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35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3500" b="1" dirty="0" smtClean="0">
                <a:latin typeface="EucrosiaUPC" pitchFamily="18" charset="-34"/>
                <a:cs typeface="EucrosiaUPC" pitchFamily="18" charset="-34"/>
              </a:rPr>
              <a:t>        - ใช้ถ้อยคำสุภาพ และ</a:t>
            </a:r>
            <a:br>
              <a:rPr lang="th-TH" sz="35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3500" b="1" dirty="0" smtClean="0">
                <a:latin typeface="EucrosiaUPC" pitchFamily="18" charset="-34"/>
                <a:cs typeface="EucrosiaUPC" pitchFamily="18" charset="-34"/>
              </a:rPr>
              <a:t>        - ระบุข้อเท็จจริงและเหตุผลอันเป็นเหตุ</a:t>
            </a:r>
          </a:p>
          <a:p>
            <a:pPr>
              <a:defRPr/>
            </a:pPr>
            <a:r>
              <a:rPr lang="th-TH" sz="3500" b="1" dirty="0" smtClean="0">
                <a:latin typeface="EucrosiaUPC" pitchFamily="18" charset="-34"/>
                <a:cs typeface="EucrosiaUPC" pitchFamily="18" charset="-34"/>
              </a:rPr>
              <a:t>          แห่งการอุทธรณ์ให้ชัดเจน พร้อมแนบ</a:t>
            </a:r>
          </a:p>
          <a:p>
            <a:pPr>
              <a:defRPr/>
            </a:pPr>
            <a:r>
              <a:rPr lang="th-TH" sz="3500" b="1" dirty="0" smtClean="0">
                <a:latin typeface="EucrosiaUPC" pitchFamily="18" charset="-34"/>
                <a:cs typeface="EucrosiaUPC" pitchFamily="18" charset="-34"/>
              </a:rPr>
              <a:t>          เอกสารหลักฐาน</a:t>
            </a:r>
            <a:endParaRPr lang="th-TH" sz="35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1938"/>
            <a:ext cx="8280920" cy="769441"/>
          </a:xfrm>
          <a:prstGeom prst="rect">
            <a:avLst/>
          </a:prstGeom>
          <a:solidFill>
            <a:srgbClr val="CC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การยื่น</a:t>
            </a:r>
            <a:r>
              <a:rPr lang="th-TH" sz="44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อุทธรณ์</a:t>
            </a:r>
            <a:endParaRPr lang="th-TH" sz="4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6" name="Picture 5" descr="ยื่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71408">
            <a:off x="6663106" y="2263386"/>
            <a:ext cx="2114178" cy="1407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ปักหมุ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052736"/>
            <a:ext cx="720080" cy="7200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9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1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  <p:sp>
        <p:nvSpPr>
          <p:cNvPr id="16" name="คำบรรยายภาพแบบวงรี 3"/>
          <p:cNvSpPr/>
          <p:nvPr/>
        </p:nvSpPr>
        <p:spPr>
          <a:xfrm>
            <a:off x="6804248" y="404664"/>
            <a:ext cx="1643074" cy="1581896"/>
          </a:xfrm>
          <a:prstGeom prst="wedgeEllipseCallout">
            <a:avLst>
              <a:gd name="adj1" fmla="val -69619"/>
              <a:gd name="adj2" fmla="val 15345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500" b="1" dirty="0" smtClean="0">
                <a:latin typeface="EucrosiaUPC" pitchFamily="18" charset="-34"/>
                <a:cs typeface="EucrosiaUPC" pitchFamily="18" charset="-34"/>
              </a:rPr>
              <a:t>พ.ร.บ. มาตรา 116</a:t>
            </a:r>
            <a:endParaRPr lang="th-TH" sz="25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83768" y="4471952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 ยื่นต่อหน่วยงานของรัฐภายใน 7 วันทำการ </a:t>
            </a:r>
            <a:b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นับแต่วันประกาศผลในระบบเครือข่ายสาระสนเทศของกรมบัญชีกลาง</a:t>
            </a:r>
            <a:endParaRPr lang="th-TH" sz="3200" dirty="0"/>
          </a:p>
        </p:txBody>
      </p:sp>
      <p:sp>
        <p:nvSpPr>
          <p:cNvPr id="18" name="คำบรรยายภาพแบบวงรี 3"/>
          <p:cNvSpPr/>
          <p:nvPr/>
        </p:nvSpPr>
        <p:spPr>
          <a:xfrm>
            <a:off x="539552" y="4295376"/>
            <a:ext cx="1643074" cy="1581896"/>
          </a:xfrm>
          <a:prstGeom prst="wedgeEllipseCallout">
            <a:avLst>
              <a:gd name="adj1" fmla="val 70090"/>
              <a:gd name="adj2" fmla="val -13558"/>
            </a:avLst>
          </a:prstGeom>
          <a:solidFill>
            <a:srgbClr val="FF00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th-TH" sz="2500" b="1" dirty="0" smtClean="0">
                <a:latin typeface="EucrosiaUPC" pitchFamily="18" charset="-34"/>
                <a:cs typeface="EucrosiaUPC" pitchFamily="18" charset="-34"/>
              </a:rPr>
              <a:t>พ.ร.บ. มาตรา 117</a:t>
            </a:r>
            <a:endParaRPr lang="th-TH" sz="2500" b="1" dirty="0"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08912" cy="72008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sz="4000" b="1" dirty="0" smtClean="0">
                <a:solidFill>
                  <a:srgbClr val="0000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EucrosiaUPC" pitchFamily="18" charset="-34"/>
                <a:cs typeface="EucrosiaUPC" pitchFamily="18" charset="-34"/>
              </a:rPr>
              <a:t>กระบวนการพิจารณาอุทธรณ์</a:t>
            </a:r>
            <a:endParaRPr lang="th-TH" sz="4000" b="1" dirty="0">
              <a:solidFill>
                <a:srgbClr val="0000FF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EucrosiaUPC" pitchFamily="18" charset="-34"/>
              <a:cs typeface="EucrosiaUPC" pitchFamily="18" charset="-34"/>
            </a:endParaRPr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2141805"/>
              </p:ext>
            </p:extLst>
          </p:nvPr>
        </p:nvGraphicFramePr>
        <p:xfrm>
          <a:off x="323528" y="908720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116632"/>
            <a:ext cx="8784976" cy="6480719"/>
          </a:xfrm>
          <a:prstGeom prst="rect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5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EucrosiaUPC" pitchFamily="18" charset="-34"/>
              <a:ea typeface="+mn-ea"/>
              <a:cs typeface="EucrosiaUPC" pitchFamily="18" charset="-34"/>
            </a:endParaRPr>
          </a:p>
        </p:txBody>
      </p:sp>
      <p:pic>
        <p:nvPicPr>
          <p:cNvPr id="6" name="Picture 2" descr="nw-9021015441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29116">
            <a:off x="1182474" y="5004382"/>
            <a:ext cx="2157763" cy="144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justice_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908720"/>
            <a:ext cx="792088" cy="792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142622075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816" y="836712"/>
            <a:ext cx="758577" cy="781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ผู้อุทธรณ์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6109" y="835174"/>
            <a:ext cx="811515" cy="793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0" y="6237312"/>
            <a:ext cx="9144000" cy="576064"/>
            <a:chOff x="0" y="6165304"/>
            <a:chExt cx="9144000" cy="576064"/>
          </a:xfrm>
        </p:grpSpPr>
        <p:grpSp>
          <p:nvGrpSpPr>
            <p:cNvPr id="12" name="Group 10"/>
            <p:cNvGrpSpPr/>
            <p:nvPr/>
          </p:nvGrpSpPr>
          <p:grpSpPr>
            <a:xfrm>
              <a:off x="0" y="6165304"/>
              <a:ext cx="9144000" cy="576064"/>
              <a:chOff x="0" y="5877272"/>
              <a:chExt cx="9144000" cy="576064"/>
            </a:xfrm>
          </p:grpSpPr>
          <p:grpSp>
            <p:nvGrpSpPr>
              <p:cNvPr id="14" name="Group 23"/>
              <p:cNvGrpSpPr/>
              <p:nvPr/>
            </p:nvGrpSpPr>
            <p:grpSpPr>
              <a:xfrm>
                <a:off x="0" y="5877272"/>
                <a:ext cx="9144000" cy="576064"/>
                <a:chOff x="0" y="5877272"/>
                <a:chExt cx="9144000" cy="576064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0" y="6093296"/>
                  <a:ext cx="9144000" cy="7200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>
                  <a:off x="6444208" y="5877272"/>
                  <a:ext cx="2664296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Natchanon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 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effectLst>
                        <a:innerShdw blurRad="63500" dist="50800" dir="5400000">
                          <a:prstClr val="black">
                            <a:alpha val="50000"/>
                          </a:prstClr>
                        </a:innerShdw>
                      </a:effectLst>
                      <a:latin typeface="Angsana New" pitchFamily="18" charset="-34"/>
                      <a:cs typeface="Angsana New" pitchFamily="18" charset="-34"/>
                    </a:rPr>
                    <a:t>Siriphongsurapa</a:t>
                  </a:r>
                  <a:endParaRPr lang="th-TH" sz="2000" b="1" dirty="0">
                    <a:solidFill>
                      <a:schemeClr val="tx1"/>
                    </a:solidFill>
                    <a:effectLst>
                      <a:innerShdw blurRad="63500" dist="50800" dir="5400000">
                        <a:prstClr val="black">
                          <a:alpha val="50000"/>
                        </a:prstClr>
                      </a:innerShdw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6804248" y="6165304"/>
                  <a:ext cx="2160240" cy="2880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FF6600"/>
                      </a:solidFill>
                      <a:effectLst>
                        <a:innerShdw blurRad="114300">
                          <a:prstClr val="black"/>
                        </a:innerShdw>
                        <a:reflection blurRad="6350" stA="55000" endA="300" endPos="45500" dir="5400000" sy="-100000" algn="bl" rotWithShape="0"/>
                      </a:effectLst>
                      <a:latin typeface="Angsana New" pitchFamily="18" charset="-34"/>
                      <a:cs typeface="Angsana New" pitchFamily="18" charset="-34"/>
                    </a:rPr>
                    <a:t> C    O P Y R I G H T</a:t>
                  </a:r>
                  <a:endParaRPr lang="th-TH" sz="2000" b="1" dirty="0">
                    <a:solidFill>
                      <a:srgbClr val="FF6600"/>
                    </a:solidFill>
                    <a:effectLst>
                      <a:innerShdw blurRad="114300">
                        <a:prstClr val="black"/>
                      </a:innerShdw>
                      <a:reflection blurRad="6350" stA="55000" endA="300" endPos="45500" dir="5400000" sy="-100000" algn="bl" rotWithShape="0"/>
                    </a:effectLst>
                    <a:latin typeface="Angsana New" pitchFamily="18" charset="-34"/>
                    <a:cs typeface="Angsana New" pitchFamily="18" charset="-34"/>
                  </a:endParaRP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0" y="6165304"/>
                <a:ext cx="9144000" cy="7200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7092280" y="6453336"/>
              <a:ext cx="288032" cy="2880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effectLst>
                    <a:innerShdw blurRad="114300">
                      <a:prstClr val="black"/>
                    </a:innerShdw>
                    <a:reflection blurRad="6350" stA="55000" endA="300" endPos="45500" dir="5400000" sy="-100000" algn="bl" rotWithShape="0"/>
                  </a:effectLst>
                  <a:latin typeface="Angsana New" pitchFamily="18" charset="-34"/>
                </a:rPr>
                <a:t>C</a:t>
              </a:r>
              <a:endParaRPr lang="th-TH" sz="2000" b="1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945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33106</TotalTime>
  <Words>1278</Words>
  <Application>Microsoft Office PowerPoint</Application>
  <PresentationFormat>นำเสนอทางหน้าจอ (4:3)</PresentationFormat>
  <Paragraphs>209</Paragraphs>
  <Slides>23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ชุดรูปแบบของ Office</vt:lpstr>
      <vt:lpstr>ภาพนิ่ง 1</vt:lpstr>
      <vt:lpstr> พ.ร.บ. หมวด 14</vt:lpstr>
      <vt:lpstr>ภาพนิ่ง 3</vt:lpstr>
      <vt:lpstr>หนังสือคณะกรรมการวินิจฉัยปัญหาการจัดซื้อจัดจ้างและการบริหารพัสดุภาครัฐ ด่วนที่สุด ที่ กค 0405.2/ว 453 ลว. 28 พ.ย. 60</vt:lpstr>
      <vt:lpstr>ภาพนิ่ง 5</vt:lpstr>
      <vt:lpstr>ข้อห้ามอุทธรณ์</vt:lpstr>
      <vt:lpstr>กฎกระทรวง กำหนดเรื่องการจัดซื้อจัดจ้างกับหน่วยงานของรัฐ ที่ใช้สิทธิอุทธรณ์ไม่ได้ พ.ศ. 2560</vt:lpstr>
      <vt:lpstr>ภาพนิ่ง 8</vt:lpstr>
      <vt:lpstr>กระบวนการพิจารณาอุทธรณ์</vt:lpstr>
      <vt:lpstr>ภาพนิ่ง 10</vt:lpstr>
      <vt:lpstr>ภาพนิ่ง 11</vt:lpstr>
      <vt:lpstr> กำหนดแบบรายงานความเห็นอุทธรณ์ของหน่วยงานของรัฐ</vt:lpstr>
      <vt:lpstr> กำหนดแบบรายงานความเห็นอุทธรณ์ของหน่วยงานของรัฐ</vt:lpstr>
      <vt:lpstr> กำหนดแบบรายงานความเห็นอุทธรณ์ของหน่วยงานของรัฐ</vt:lpstr>
      <vt:lpstr>ภาพนิ่ง 15</vt:lpstr>
      <vt:lpstr>ภาพนิ่ง 16</vt:lpstr>
      <vt:lpstr>ภาพนิ่ง 17</vt:lpstr>
      <vt:lpstr> ซ้อมความเข้าใจเกี่ยวกับการอุทธรณ์ที่ไม่ต้องส่งมายังคณะกรรมการพิจารณาอุทธรณ์</vt:lpstr>
      <vt:lpstr> ซ้อมความเข้าใจเกี่ยวกับการอุทธรณ์ที่ไม่ต้องส่งมายังคณะกรรมการพิจารณาอุทธรณ์</vt:lpstr>
      <vt:lpstr> ซ้อมความเข้าใจเกี่ยวกับการอุทธรณ์ที่ไม่ต้องส่งมายังคณะกรรมการพิจารณาอุทธรณ์</vt:lpstr>
      <vt:lpstr>ภาพนิ่ง 21</vt:lpstr>
      <vt:lpstr>ภาพนิ่ง 22</vt:lpstr>
      <vt:lpstr>ภาพนิ่ง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โครงการพัฒนาศักยภาพการปฏิบัติงานพัสดุของบุคลากรในสังกัด  วิทยาลัยเทคโนโลยีทางการแพทย์และสาธารณสุข กาญจนาภิเษก  วิชา “การบริหารงานพัสดุอย่างมีประสิทธิภาพ”   บรรยายโดย อาจารย์ รวีวัลย์ แสงจันทร์ อดีต ผู้อำนวยการกลุ่มงานระเบียบว่าด้วยการพัสดุ   กรรมการและผู้ช่วยเลขานุการ กวพ. กวพอ.  และผู้อำนวยการเฉพาะด้านวิชาการคลังสูง(คลังจังหวัดเชียงราย) กรมบัญชีกลาง  โทร. ๐๘๑-๙๙๔ ๙๒๔๕  สืบหาข้อมูลเพิ่มเติมได้ที่ ศูนย์ข้อมูลจัดซื้อจัดจ้าง www.gprocurement.go.th)  (สงวนลิขสิทธิ์)</dc:title>
  <dc:creator>User</dc:creator>
  <cp:lastModifiedBy>natchanon.s</cp:lastModifiedBy>
  <cp:revision>2609</cp:revision>
  <dcterms:created xsi:type="dcterms:W3CDTF">2016-06-09T14:32:02Z</dcterms:created>
  <dcterms:modified xsi:type="dcterms:W3CDTF">2019-08-07T03:35:19Z</dcterms:modified>
</cp:coreProperties>
</file>